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332" r:id="rId2"/>
    <p:sldId id="386" r:id="rId3"/>
    <p:sldId id="387" r:id="rId4"/>
    <p:sldId id="388" r:id="rId5"/>
    <p:sldId id="389" r:id="rId6"/>
    <p:sldId id="390" r:id="rId7"/>
    <p:sldId id="391" r:id="rId8"/>
    <p:sldId id="270" r:id="rId9"/>
    <p:sldId id="267" r:id="rId10"/>
    <p:sldId id="268" r:id="rId11"/>
    <p:sldId id="350" r:id="rId12"/>
    <p:sldId id="351" r:id="rId13"/>
    <p:sldId id="352" r:id="rId14"/>
    <p:sldId id="353" r:id="rId15"/>
    <p:sldId id="354" r:id="rId16"/>
    <p:sldId id="379" r:id="rId17"/>
    <p:sldId id="362" r:id="rId18"/>
    <p:sldId id="355" r:id="rId19"/>
    <p:sldId id="364" r:id="rId20"/>
    <p:sldId id="385" r:id="rId21"/>
    <p:sldId id="384" r:id="rId22"/>
    <p:sldId id="392" r:id="rId23"/>
  </p:sldIdLst>
  <p:sldSz cx="9144000" cy="6858000" type="screen4x3"/>
  <p:notesSz cx="6807200" cy="99393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C9D924-0348-49FE-AB1A-755F97F9042A}" v="1" dt="2022-11-30T03:41:45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5118" autoAdjust="0"/>
  </p:normalViewPr>
  <p:slideViewPr>
    <p:cSldViewPr>
      <p:cViewPr varScale="1">
        <p:scale>
          <a:sx n="63" d="100"/>
          <a:sy n="63" d="100"/>
        </p:scale>
        <p:origin x="13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08" y="1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soc. Prof. Dr. Behrang Samadi" userId="92ef890c-4fad-4eb0-b858-3011c2946dfe" providerId="ADAL" clId="{7DC417EF-F958-4CB7-BC70-CA2EC6D35B18}"/>
    <pc:docChg chg="undo custSel addSld modSld">
      <pc:chgData name="Assoc. Prof. Dr. Behrang Samadi" userId="92ef890c-4fad-4eb0-b858-3011c2946dfe" providerId="ADAL" clId="{7DC417EF-F958-4CB7-BC70-CA2EC6D35B18}" dt="2022-11-30T06:20:18.173" v="25" actId="20577"/>
      <pc:docMkLst>
        <pc:docMk/>
      </pc:docMkLst>
      <pc:sldChg chg="addSp delSp modSp mod">
        <pc:chgData name="Assoc. Prof. Dr. Behrang Samadi" userId="92ef890c-4fad-4eb0-b858-3011c2946dfe" providerId="ADAL" clId="{7DC417EF-F958-4CB7-BC70-CA2EC6D35B18}" dt="2022-11-30T06:20:18.173" v="25" actId="20577"/>
        <pc:sldMkLst>
          <pc:docMk/>
          <pc:sldMk cId="0" sldId="332"/>
        </pc:sldMkLst>
        <pc:spChg chg="add del mod">
          <ac:chgData name="Assoc. Prof. Dr. Behrang Samadi" userId="92ef890c-4fad-4eb0-b858-3011c2946dfe" providerId="ADAL" clId="{7DC417EF-F958-4CB7-BC70-CA2EC6D35B18}" dt="2022-11-30T06:20:18.173" v="25" actId="20577"/>
          <ac:spMkLst>
            <pc:docMk/>
            <pc:sldMk cId="0" sldId="332"/>
            <ac:spMk id="3" creationId="{00000000-0000-0000-0000-000000000000}"/>
          </ac:spMkLst>
        </pc:spChg>
      </pc:sldChg>
      <pc:sldChg chg="modSp new mod">
        <pc:chgData name="Assoc. Prof. Dr. Behrang Samadi" userId="92ef890c-4fad-4eb0-b858-3011c2946dfe" providerId="ADAL" clId="{7DC417EF-F958-4CB7-BC70-CA2EC6D35B18}" dt="2022-11-30T03:43:24.315" v="20" actId="255"/>
        <pc:sldMkLst>
          <pc:docMk/>
          <pc:sldMk cId="362928932" sldId="392"/>
        </pc:sldMkLst>
        <pc:spChg chg="mod">
          <ac:chgData name="Assoc. Prof. Dr. Behrang Samadi" userId="92ef890c-4fad-4eb0-b858-3011c2946dfe" providerId="ADAL" clId="{7DC417EF-F958-4CB7-BC70-CA2EC6D35B18}" dt="2022-11-30T03:43:06.178" v="10" actId="20577"/>
          <ac:spMkLst>
            <pc:docMk/>
            <pc:sldMk cId="362928932" sldId="392"/>
            <ac:spMk id="2" creationId="{3903E5F5-50DF-A747-E1E6-A947265C4467}"/>
          </ac:spMkLst>
        </pc:spChg>
        <pc:spChg chg="mod">
          <ac:chgData name="Assoc. Prof. Dr. Behrang Samadi" userId="92ef890c-4fad-4eb0-b858-3011c2946dfe" providerId="ADAL" clId="{7DC417EF-F958-4CB7-BC70-CA2EC6D35B18}" dt="2022-11-30T03:43:24.315" v="20" actId="255"/>
          <ac:spMkLst>
            <pc:docMk/>
            <pc:sldMk cId="362928932" sldId="392"/>
            <ac:spMk id="3" creationId="{8800963B-4BE8-E081-9990-258C0FEA7566}"/>
          </ac:spMkLst>
        </pc:spChg>
      </pc:sldChg>
    </pc:docChg>
  </pc:docChgLst>
  <pc:docChgLst>
    <pc:chgData name="Dr. Behrang Samadi" userId="92ef890c-4fad-4eb0-b858-3011c2946dfe" providerId="ADAL" clId="{E845F63B-2F7A-446B-B6EF-3B0F6D5E9DD7}"/>
    <pc:docChg chg="addSld delSld modSld">
      <pc:chgData name="Dr. Behrang Samadi" userId="92ef890c-4fad-4eb0-b858-3011c2946dfe" providerId="ADAL" clId="{E845F63B-2F7A-446B-B6EF-3B0F6D5E9DD7}" dt="2021-09-14T06:55:46.660" v="4" actId="1076"/>
      <pc:docMkLst>
        <pc:docMk/>
      </pc:docMkLst>
      <pc:sldChg chg="modSp add modTransition">
        <pc:chgData name="Dr. Behrang Samadi" userId="92ef890c-4fad-4eb0-b858-3011c2946dfe" providerId="ADAL" clId="{E845F63B-2F7A-446B-B6EF-3B0F6D5E9DD7}" dt="2021-09-14T06:55:46.660" v="4" actId="1076"/>
        <pc:sldMkLst>
          <pc:docMk/>
          <pc:sldMk cId="0" sldId="270"/>
        </pc:sldMkLst>
        <pc:picChg chg="mod">
          <ac:chgData name="Dr. Behrang Samadi" userId="92ef890c-4fad-4eb0-b858-3011c2946dfe" providerId="ADAL" clId="{E845F63B-2F7A-446B-B6EF-3B0F6D5E9DD7}" dt="2021-09-14T06:55:46.660" v="4" actId="1076"/>
          <ac:picMkLst>
            <pc:docMk/>
            <pc:sldMk cId="0" sldId="270"/>
            <ac:picMk id="29699" creationId="{41D3B934-FA7F-4E2F-B43B-70443342F1A2}"/>
          </ac:picMkLst>
        </pc:picChg>
      </pc:sldChg>
      <pc:sldChg chg="new del">
        <pc:chgData name="Dr. Behrang Samadi" userId="92ef890c-4fad-4eb0-b858-3011c2946dfe" providerId="ADAL" clId="{E845F63B-2F7A-446B-B6EF-3B0F6D5E9DD7}" dt="2021-09-14T06:55:36.091" v="2" actId="2696"/>
        <pc:sldMkLst>
          <pc:docMk/>
          <pc:sldMk cId="405321839" sldId="392"/>
        </pc:sldMkLst>
      </pc:sldChg>
    </pc:docChg>
  </pc:docChgLst>
  <pc:docChgLst>
    <pc:chgData name="Assoc. Prof. Dr. Behrang Samadi" userId="92ef890c-4fad-4eb0-b858-3011c2946dfe" providerId="ADAL" clId="{A8C9D924-0348-49FE-AB1A-755F97F9042A}"/>
    <pc:docChg chg="modSld modMainMaster">
      <pc:chgData name="Assoc. Prof. Dr. Behrang Samadi" userId="92ef890c-4fad-4eb0-b858-3011c2946dfe" providerId="ADAL" clId="{A8C9D924-0348-49FE-AB1A-755F97F9042A}" dt="2022-11-30T03:42:12.671" v="8" actId="20577"/>
      <pc:docMkLst>
        <pc:docMk/>
      </pc:docMkLst>
      <pc:sldChg chg="modSp mod">
        <pc:chgData name="Assoc. Prof. Dr. Behrang Samadi" userId="92ef890c-4fad-4eb0-b858-3011c2946dfe" providerId="ADAL" clId="{A8C9D924-0348-49FE-AB1A-755F97F9042A}" dt="2022-11-30T03:42:12.671" v="8" actId="20577"/>
        <pc:sldMkLst>
          <pc:docMk/>
          <pc:sldMk cId="0" sldId="332"/>
        </pc:sldMkLst>
        <pc:spChg chg="mod">
          <ac:chgData name="Assoc. Prof. Dr. Behrang Samadi" userId="92ef890c-4fad-4eb0-b858-3011c2946dfe" providerId="ADAL" clId="{A8C9D924-0348-49FE-AB1A-755F97F9042A}" dt="2022-11-30T03:42:12.671" v="8" actId="20577"/>
          <ac:spMkLst>
            <pc:docMk/>
            <pc:sldMk cId="0" sldId="332"/>
            <ac:spMk id="3" creationId="{00000000-0000-0000-0000-000000000000}"/>
          </ac:spMkLst>
        </pc:spChg>
        <pc:spChg chg="mod">
          <ac:chgData name="Assoc. Prof. Dr. Behrang Samadi" userId="92ef890c-4fad-4eb0-b858-3011c2946dfe" providerId="ADAL" clId="{A8C9D924-0348-49FE-AB1A-755F97F9042A}" dt="2022-11-30T03:41:45.515" v="0"/>
          <ac:spMkLst>
            <pc:docMk/>
            <pc:sldMk cId="0" sldId="332"/>
            <ac:spMk id="4" creationId="{00000000-0000-0000-0000-000000000000}"/>
          </ac:spMkLst>
        </pc:spChg>
      </pc:sldChg>
      <pc:sldChg chg="modSp">
        <pc:chgData name="Assoc. Prof. Dr. Behrang Samadi" userId="92ef890c-4fad-4eb0-b858-3011c2946dfe" providerId="ADAL" clId="{A8C9D924-0348-49FE-AB1A-755F97F9042A}" dt="2022-11-30T03:41:45.515" v="0"/>
        <pc:sldMkLst>
          <pc:docMk/>
          <pc:sldMk cId="4251143665" sldId="350"/>
        </pc:sldMkLst>
        <pc:spChg chg="mod">
          <ac:chgData name="Assoc. Prof. Dr. Behrang Samadi" userId="92ef890c-4fad-4eb0-b858-3011c2946dfe" providerId="ADAL" clId="{A8C9D924-0348-49FE-AB1A-755F97F9042A}" dt="2022-11-30T03:41:45.515" v="0"/>
          <ac:spMkLst>
            <pc:docMk/>
            <pc:sldMk cId="4251143665" sldId="350"/>
            <ac:spMk id="2" creationId="{00000000-0000-0000-0000-000000000000}"/>
          </ac:spMkLst>
        </pc:spChg>
      </pc:sldChg>
      <pc:sldChg chg="modSp">
        <pc:chgData name="Assoc. Prof. Dr. Behrang Samadi" userId="92ef890c-4fad-4eb0-b858-3011c2946dfe" providerId="ADAL" clId="{A8C9D924-0348-49FE-AB1A-755F97F9042A}" dt="2022-11-30T03:41:45.515" v="0"/>
        <pc:sldMkLst>
          <pc:docMk/>
          <pc:sldMk cId="2007827055" sldId="351"/>
        </pc:sldMkLst>
        <pc:spChg chg="mod">
          <ac:chgData name="Assoc. Prof. Dr. Behrang Samadi" userId="92ef890c-4fad-4eb0-b858-3011c2946dfe" providerId="ADAL" clId="{A8C9D924-0348-49FE-AB1A-755F97F9042A}" dt="2022-11-30T03:41:45.515" v="0"/>
          <ac:spMkLst>
            <pc:docMk/>
            <pc:sldMk cId="2007827055" sldId="351"/>
            <ac:spMk id="2" creationId="{00000000-0000-0000-0000-000000000000}"/>
          </ac:spMkLst>
        </pc:spChg>
      </pc:sldChg>
      <pc:sldChg chg="modSp">
        <pc:chgData name="Assoc. Prof. Dr. Behrang Samadi" userId="92ef890c-4fad-4eb0-b858-3011c2946dfe" providerId="ADAL" clId="{A8C9D924-0348-49FE-AB1A-755F97F9042A}" dt="2022-11-30T03:41:45.515" v="0"/>
        <pc:sldMkLst>
          <pc:docMk/>
          <pc:sldMk cId="134192191" sldId="353"/>
        </pc:sldMkLst>
        <pc:spChg chg="mod">
          <ac:chgData name="Assoc. Prof. Dr. Behrang Samadi" userId="92ef890c-4fad-4eb0-b858-3011c2946dfe" providerId="ADAL" clId="{A8C9D924-0348-49FE-AB1A-755F97F9042A}" dt="2022-11-30T03:41:45.515" v="0"/>
          <ac:spMkLst>
            <pc:docMk/>
            <pc:sldMk cId="134192191" sldId="353"/>
            <ac:spMk id="2" creationId="{00000000-0000-0000-0000-000000000000}"/>
          </ac:spMkLst>
        </pc:spChg>
      </pc:sldChg>
      <pc:sldChg chg="modSp">
        <pc:chgData name="Assoc. Prof. Dr. Behrang Samadi" userId="92ef890c-4fad-4eb0-b858-3011c2946dfe" providerId="ADAL" clId="{A8C9D924-0348-49FE-AB1A-755F97F9042A}" dt="2022-11-30T03:41:45.515" v="0"/>
        <pc:sldMkLst>
          <pc:docMk/>
          <pc:sldMk cId="3797702846" sldId="354"/>
        </pc:sldMkLst>
        <pc:spChg chg="mod">
          <ac:chgData name="Assoc. Prof. Dr. Behrang Samadi" userId="92ef890c-4fad-4eb0-b858-3011c2946dfe" providerId="ADAL" clId="{A8C9D924-0348-49FE-AB1A-755F97F9042A}" dt="2022-11-30T03:41:45.515" v="0"/>
          <ac:spMkLst>
            <pc:docMk/>
            <pc:sldMk cId="3797702846" sldId="354"/>
            <ac:spMk id="2" creationId="{00000000-0000-0000-0000-000000000000}"/>
          </ac:spMkLst>
        </pc:spChg>
      </pc:sldChg>
      <pc:sldChg chg="modSp">
        <pc:chgData name="Assoc. Prof. Dr. Behrang Samadi" userId="92ef890c-4fad-4eb0-b858-3011c2946dfe" providerId="ADAL" clId="{A8C9D924-0348-49FE-AB1A-755F97F9042A}" dt="2022-11-30T03:41:45.515" v="0"/>
        <pc:sldMkLst>
          <pc:docMk/>
          <pc:sldMk cId="3972446440" sldId="355"/>
        </pc:sldMkLst>
        <pc:spChg chg="mod">
          <ac:chgData name="Assoc. Prof. Dr. Behrang Samadi" userId="92ef890c-4fad-4eb0-b858-3011c2946dfe" providerId="ADAL" clId="{A8C9D924-0348-49FE-AB1A-755F97F9042A}" dt="2022-11-30T03:41:45.515" v="0"/>
          <ac:spMkLst>
            <pc:docMk/>
            <pc:sldMk cId="3972446440" sldId="355"/>
            <ac:spMk id="2" creationId="{00000000-0000-0000-0000-000000000000}"/>
          </ac:spMkLst>
        </pc:spChg>
      </pc:sldChg>
      <pc:sldChg chg="modSp">
        <pc:chgData name="Assoc. Prof. Dr. Behrang Samadi" userId="92ef890c-4fad-4eb0-b858-3011c2946dfe" providerId="ADAL" clId="{A8C9D924-0348-49FE-AB1A-755F97F9042A}" dt="2022-11-30T03:41:45.515" v="0"/>
        <pc:sldMkLst>
          <pc:docMk/>
          <pc:sldMk cId="34819934" sldId="362"/>
        </pc:sldMkLst>
        <pc:spChg chg="mod">
          <ac:chgData name="Assoc. Prof. Dr. Behrang Samadi" userId="92ef890c-4fad-4eb0-b858-3011c2946dfe" providerId="ADAL" clId="{A8C9D924-0348-49FE-AB1A-755F97F9042A}" dt="2022-11-30T03:41:45.515" v="0"/>
          <ac:spMkLst>
            <pc:docMk/>
            <pc:sldMk cId="34819934" sldId="362"/>
            <ac:spMk id="5" creationId="{00000000-0000-0000-0000-000000000000}"/>
          </ac:spMkLst>
        </pc:spChg>
        <pc:spChg chg="mod">
          <ac:chgData name="Assoc. Prof. Dr. Behrang Samadi" userId="92ef890c-4fad-4eb0-b858-3011c2946dfe" providerId="ADAL" clId="{A8C9D924-0348-49FE-AB1A-755F97F9042A}" dt="2022-11-30T03:41:45.515" v="0"/>
          <ac:spMkLst>
            <pc:docMk/>
            <pc:sldMk cId="34819934" sldId="362"/>
            <ac:spMk id="6" creationId="{00000000-0000-0000-0000-000000000000}"/>
          </ac:spMkLst>
        </pc:spChg>
      </pc:sldChg>
      <pc:sldChg chg="modSp">
        <pc:chgData name="Assoc. Prof. Dr. Behrang Samadi" userId="92ef890c-4fad-4eb0-b858-3011c2946dfe" providerId="ADAL" clId="{A8C9D924-0348-49FE-AB1A-755F97F9042A}" dt="2022-11-30T03:41:45.515" v="0"/>
        <pc:sldMkLst>
          <pc:docMk/>
          <pc:sldMk cId="3546684814" sldId="364"/>
        </pc:sldMkLst>
        <pc:spChg chg="mod">
          <ac:chgData name="Assoc. Prof. Dr. Behrang Samadi" userId="92ef890c-4fad-4eb0-b858-3011c2946dfe" providerId="ADAL" clId="{A8C9D924-0348-49FE-AB1A-755F97F9042A}" dt="2022-11-30T03:41:45.515" v="0"/>
          <ac:spMkLst>
            <pc:docMk/>
            <pc:sldMk cId="3546684814" sldId="364"/>
            <ac:spMk id="2" creationId="{00000000-0000-0000-0000-000000000000}"/>
          </ac:spMkLst>
        </pc:spChg>
      </pc:sldChg>
      <pc:sldChg chg="modSp">
        <pc:chgData name="Assoc. Prof. Dr. Behrang Samadi" userId="92ef890c-4fad-4eb0-b858-3011c2946dfe" providerId="ADAL" clId="{A8C9D924-0348-49FE-AB1A-755F97F9042A}" dt="2022-11-30T03:41:45.515" v="0"/>
        <pc:sldMkLst>
          <pc:docMk/>
          <pc:sldMk cId="3263798728" sldId="384"/>
        </pc:sldMkLst>
        <pc:spChg chg="mod">
          <ac:chgData name="Assoc. Prof. Dr. Behrang Samadi" userId="92ef890c-4fad-4eb0-b858-3011c2946dfe" providerId="ADAL" clId="{A8C9D924-0348-49FE-AB1A-755F97F9042A}" dt="2022-11-30T03:41:45.515" v="0"/>
          <ac:spMkLst>
            <pc:docMk/>
            <pc:sldMk cId="3263798728" sldId="384"/>
            <ac:spMk id="2" creationId="{00000000-0000-0000-0000-000000000000}"/>
          </ac:spMkLst>
        </pc:spChg>
        <pc:spChg chg="mod">
          <ac:chgData name="Assoc. Prof. Dr. Behrang Samadi" userId="92ef890c-4fad-4eb0-b858-3011c2946dfe" providerId="ADAL" clId="{A8C9D924-0348-49FE-AB1A-755F97F9042A}" dt="2022-11-30T03:41:45.515" v="0"/>
          <ac:spMkLst>
            <pc:docMk/>
            <pc:sldMk cId="3263798728" sldId="384"/>
            <ac:spMk id="3" creationId="{00000000-0000-0000-0000-000000000000}"/>
          </ac:spMkLst>
        </pc:spChg>
      </pc:sldChg>
      <pc:sldChg chg="modSp">
        <pc:chgData name="Assoc. Prof. Dr. Behrang Samadi" userId="92ef890c-4fad-4eb0-b858-3011c2946dfe" providerId="ADAL" clId="{A8C9D924-0348-49FE-AB1A-755F97F9042A}" dt="2022-11-30T03:41:45.515" v="0"/>
        <pc:sldMkLst>
          <pc:docMk/>
          <pc:sldMk cId="2679873971" sldId="386"/>
        </pc:sldMkLst>
        <pc:spChg chg="mod">
          <ac:chgData name="Assoc. Prof. Dr. Behrang Samadi" userId="92ef890c-4fad-4eb0-b858-3011c2946dfe" providerId="ADAL" clId="{A8C9D924-0348-49FE-AB1A-755F97F9042A}" dt="2022-11-30T03:41:45.515" v="0"/>
          <ac:spMkLst>
            <pc:docMk/>
            <pc:sldMk cId="2679873971" sldId="386"/>
            <ac:spMk id="2" creationId="{8046EFED-2764-472D-B810-8BCE0D9A07E9}"/>
          </ac:spMkLst>
        </pc:spChg>
        <pc:spChg chg="mod">
          <ac:chgData name="Assoc. Prof. Dr. Behrang Samadi" userId="92ef890c-4fad-4eb0-b858-3011c2946dfe" providerId="ADAL" clId="{A8C9D924-0348-49FE-AB1A-755F97F9042A}" dt="2022-11-30T03:41:45.515" v="0"/>
          <ac:spMkLst>
            <pc:docMk/>
            <pc:sldMk cId="2679873971" sldId="386"/>
            <ac:spMk id="3" creationId="{F46FA429-0B77-4F5E-AF8D-EB72A448439D}"/>
          </ac:spMkLst>
        </pc:spChg>
      </pc:sldChg>
      <pc:sldChg chg="modSp">
        <pc:chgData name="Assoc. Prof. Dr. Behrang Samadi" userId="92ef890c-4fad-4eb0-b858-3011c2946dfe" providerId="ADAL" clId="{A8C9D924-0348-49FE-AB1A-755F97F9042A}" dt="2022-11-30T03:41:45.515" v="0"/>
        <pc:sldMkLst>
          <pc:docMk/>
          <pc:sldMk cId="3414584554" sldId="387"/>
        </pc:sldMkLst>
        <pc:spChg chg="mod">
          <ac:chgData name="Assoc. Prof. Dr. Behrang Samadi" userId="92ef890c-4fad-4eb0-b858-3011c2946dfe" providerId="ADAL" clId="{A8C9D924-0348-49FE-AB1A-755F97F9042A}" dt="2022-11-30T03:41:45.515" v="0"/>
          <ac:spMkLst>
            <pc:docMk/>
            <pc:sldMk cId="3414584554" sldId="387"/>
            <ac:spMk id="9" creationId="{78383545-3BD0-4041-B823-B4FF78067008}"/>
          </ac:spMkLst>
        </pc:spChg>
        <pc:spChg chg="mod">
          <ac:chgData name="Assoc. Prof. Dr. Behrang Samadi" userId="92ef890c-4fad-4eb0-b858-3011c2946dfe" providerId="ADAL" clId="{A8C9D924-0348-49FE-AB1A-755F97F9042A}" dt="2022-11-30T03:41:45.515" v="0"/>
          <ac:spMkLst>
            <pc:docMk/>
            <pc:sldMk cId="3414584554" sldId="387"/>
            <ac:spMk id="11" creationId="{7686B567-E56C-4FB8-B306-31D9EAB024CC}"/>
          </ac:spMkLst>
        </pc:spChg>
        <pc:picChg chg="mod">
          <ac:chgData name="Assoc. Prof. Dr. Behrang Samadi" userId="92ef890c-4fad-4eb0-b858-3011c2946dfe" providerId="ADAL" clId="{A8C9D924-0348-49FE-AB1A-755F97F9042A}" dt="2022-11-30T03:41:45.515" v="0"/>
          <ac:picMkLst>
            <pc:docMk/>
            <pc:sldMk cId="3414584554" sldId="387"/>
            <ac:picMk id="4" creationId="{F1301266-A48F-45A0-8C51-6C828AC2670F}"/>
          </ac:picMkLst>
        </pc:picChg>
      </pc:sldChg>
      <pc:sldChg chg="modSp">
        <pc:chgData name="Assoc. Prof. Dr. Behrang Samadi" userId="92ef890c-4fad-4eb0-b858-3011c2946dfe" providerId="ADAL" clId="{A8C9D924-0348-49FE-AB1A-755F97F9042A}" dt="2022-11-30T03:41:45.515" v="0"/>
        <pc:sldMkLst>
          <pc:docMk/>
          <pc:sldMk cId="2626195109" sldId="388"/>
        </pc:sldMkLst>
        <pc:spChg chg="mod">
          <ac:chgData name="Assoc. Prof. Dr. Behrang Samadi" userId="92ef890c-4fad-4eb0-b858-3011c2946dfe" providerId="ADAL" clId="{A8C9D924-0348-49FE-AB1A-755F97F9042A}" dt="2022-11-30T03:41:45.515" v="0"/>
          <ac:spMkLst>
            <pc:docMk/>
            <pc:sldMk cId="2626195109" sldId="388"/>
            <ac:spMk id="2" creationId="{3085C5FF-8FFE-4D45-8E4E-D1EFC0D498C9}"/>
          </ac:spMkLst>
        </pc:spChg>
      </pc:sldChg>
      <pc:sldChg chg="modSp">
        <pc:chgData name="Assoc. Prof. Dr. Behrang Samadi" userId="92ef890c-4fad-4eb0-b858-3011c2946dfe" providerId="ADAL" clId="{A8C9D924-0348-49FE-AB1A-755F97F9042A}" dt="2022-11-30T03:41:45.515" v="0"/>
        <pc:sldMkLst>
          <pc:docMk/>
          <pc:sldMk cId="2418427123" sldId="389"/>
        </pc:sldMkLst>
        <pc:spChg chg="mod">
          <ac:chgData name="Assoc. Prof. Dr. Behrang Samadi" userId="92ef890c-4fad-4eb0-b858-3011c2946dfe" providerId="ADAL" clId="{A8C9D924-0348-49FE-AB1A-755F97F9042A}" dt="2022-11-30T03:41:45.515" v="0"/>
          <ac:spMkLst>
            <pc:docMk/>
            <pc:sldMk cId="2418427123" sldId="389"/>
            <ac:spMk id="2" creationId="{F9523FA7-C21D-4950-BEC3-C923521D1D9B}"/>
          </ac:spMkLst>
        </pc:spChg>
      </pc:sldChg>
      <pc:sldChg chg="modSp">
        <pc:chgData name="Assoc. Prof. Dr. Behrang Samadi" userId="92ef890c-4fad-4eb0-b858-3011c2946dfe" providerId="ADAL" clId="{A8C9D924-0348-49FE-AB1A-755F97F9042A}" dt="2022-11-30T03:41:45.515" v="0"/>
        <pc:sldMkLst>
          <pc:docMk/>
          <pc:sldMk cId="2487289408" sldId="390"/>
        </pc:sldMkLst>
        <pc:spChg chg="mod">
          <ac:chgData name="Assoc. Prof. Dr. Behrang Samadi" userId="92ef890c-4fad-4eb0-b858-3011c2946dfe" providerId="ADAL" clId="{A8C9D924-0348-49FE-AB1A-755F97F9042A}" dt="2022-11-30T03:41:45.515" v="0"/>
          <ac:spMkLst>
            <pc:docMk/>
            <pc:sldMk cId="2487289408" sldId="390"/>
            <ac:spMk id="2" creationId="{93230269-4197-44DE-8D6F-5F60E1BA48AF}"/>
          </ac:spMkLst>
        </pc:spChg>
      </pc:sldChg>
      <pc:sldChg chg="modSp">
        <pc:chgData name="Assoc. Prof. Dr. Behrang Samadi" userId="92ef890c-4fad-4eb0-b858-3011c2946dfe" providerId="ADAL" clId="{A8C9D924-0348-49FE-AB1A-755F97F9042A}" dt="2022-11-30T03:41:45.515" v="0"/>
        <pc:sldMkLst>
          <pc:docMk/>
          <pc:sldMk cId="1234432664" sldId="391"/>
        </pc:sldMkLst>
        <pc:spChg chg="mod">
          <ac:chgData name="Assoc. Prof. Dr. Behrang Samadi" userId="92ef890c-4fad-4eb0-b858-3011c2946dfe" providerId="ADAL" clId="{A8C9D924-0348-49FE-AB1A-755F97F9042A}" dt="2022-11-30T03:41:45.515" v="0"/>
          <ac:spMkLst>
            <pc:docMk/>
            <pc:sldMk cId="1234432664" sldId="391"/>
            <ac:spMk id="2" creationId="{D31F9274-588E-410A-8709-C8216BFA375D}"/>
          </ac:spMkLst>
        </pc:spChg>
      </pc:sldChg>
      <pc:sldMasterChg chg="modTransition modSldLayout">
        <pc:chgData name="Assoc. Prof. Dr. Behrang Samadi" userId="92ef890c-4fad-4eb0-b858-3011c2946dfe" providerId="ADAL" clId="{A8C9D924-0348-49FE-AB1A-755F97F9042A}" dt="2022-11-30T03:41:45.515" v="0"/>
        <pc:sldMasterMkLst>
          <pc:docMk/>
          <pc:sldMasterMk cId="77956851" sldId="2147483696"/>
        </pc:sldMasterMkLst>
        <pc:sldLayoutChg chg="modTransition">
          <pc:chgData name="Assoc. Prof. Dr. Behrang Samadi" userId="92ef890c-4fad-4eb0-b858-3011c2946dfe" providerId="ADAL" clId="{A8C9D924-0348-49FE-AB1A-755F97F9042A}" dt="2022-11-30T03:41:45.515" v="0"/>
          <pc:sldLayoutMkLst>
            <pc:docMk/>
            <pc:sldMasterMk cId="77956851" sldId="2147483696"/>
            <pc:sldLayoutMk cId="209504880" sldId="2147483697"/>
          </pc:sldLayoutMkLst>
        </pc:sldLayoutChg>
        <pc:sldLayoutChg chg="modTransition">
          <pc:chgData name="Assoc. Prof. Dr. Behrang Samadi" userId="92ef890c-4fad-4eb0-b858-3011c2946dfe" providerId="ADAL" clId="{A8C9D924-0348-49FE-AB1A-755F97F9042A}" dt="2022-11-30T03:41:45.515" v="0"/>
          <pc:sldLayoutMkLst>
            <pc:docMk/>
            <pc:sldMasterMk cId="77956851" sldId="2147483696"/>
            <pc:sldLayoutMk cId="1467115400" sldId="2147483698"/>
          </pc:sldLayoutMkLst>
        </pc:sldLayoutChg>
        <pc:sldLayoutChg chg="modTransition">
          <pc:chgData name="Assoc. Prof. Dr. Behrang Samadi" userId="92ef890c-4fad-4eb0-b858-3011c2946dfe" providerId="ADAL" clId="{A8C9D924-0348-49FE-AB1A-755F97F9042A}" dt="2022-11-30T03:41:45.515" v="0"/>
          <pc:sldLayoutMkLst>
            <pc:docMk/>
            <pc:sldMasterMk cId="77956851" sldId="2147483696"/>
            <pc:sldLayoutMk cId="2359946157" sldId="2147483699"/>
          </pc:sldLayoutMkLst>
        </pc:sldLayoutChg>
        <pc:sldLayoutChg chg="modTransition">
          <pc:chgData name="Assoc. Prof. Dr. Behrang Samadi" userId="92ef890c-4fad-4eb0-b858-3011c2946dfe" providerId="ADAL" clId="{A8C9D924-0348-49FE-AB1A-755F97F9042A}" dt="2022-11-30T03:41:45.515" v="0"/>
          <pc:sldLayoutMkLst>
            <pc:docMk/>
            <pc:sldMasterMk cId="77956851" sldId="2147483696"/>
            <pc:sldLayoutMk cId="776738563" sldId="2147483700"/>
          </pc:sldLayoutMkLst>
        </pc:sldLayoutChg>
        <pc:sldLayoutChg chg="modTransition">
          <pc:chgData name="Assoc. Prof. Dr. Behrang Samadi" userId="92ef890c-4fad-4eb0-b858-3011c2946dfe" providerId="ADAL" clId="{A8C9D924-0348-49FE-AB1A-755F97F9042A}" dt="2022-11-30T03:41:45.515" v="0"/>
          <pc:sldLayoutMkLst>
            <pc:docMk/>
            <pc:sldMasterMk cId="77956851" sldId="2147483696"/>
            <pc:sldLayoutMk cId="1817868177" sldId="2147483701"/>
          </pc:sldLayoutMkLst>
        </pc:sldLayoutChg>
        <pc:sldLayoutChg chg="modTransition">
          <pc:chgData name="Assoc. Prof. Dr. Behrang Samadi" userId="92ef890c-4fad-4eb0-b858-3011c2946dfe" providerId="ADAL" clId="{A8C9D924-0348-49FE-AB1A-755F97F9042A}" dt="2022-11-30T03:41:45.515" v="0"/>
          <pc:sldLayoutMkLst>
            <pc:docMk/>
            <pc:sldMasterMk cId="77956851" sldId="2147483696"/>
            <pc:sldLayoutMk cId="950364378" sldId="2147483702"/>
          </pc:sldLayoutMkLst>
        </pc:sldLayoutChg>
        <pc:sldLayoutChg chg="modTransition">
          <pc:chgData name="Assoc. Prof. Dr. Behrang Samadi" userId="92ef890c-4fad-4eb0-b858-3011c2946dfe" providerId="ADAL" clId="{A8C9D924-0348-49FE-AB1A-755F97F9042A}" dt="2022-11-30T03:41:45.515" v="0"/>
          <pc:sldLayoutMkLst>
            <pc:docMk/>
            <pc:sldMasterMk cId="77956851" sldId="2147483696"/>
            <pc:sldLayoutMk cId="1605226493" sldId="2147483703"/>
          </pc:sldLayoutMkLst>
        </pc:sldLayoutChg>
        <pc:sldLayoutChg chg="modTransition">
          <pc:chgData name="Assoc. Prof. Dr. Behrang Samadi" userId="92ef890c-4fad-4eb0-b858-3011c2946dfe" providerId="ADAL" clId="{A8C9D924-0348-49FE-AB1A-755F97F9042A}" dt="2022-11-30T03:41:45.515" v="0"/>
          <pc:sldLayoutMkLst>
            <pc:docMk/>
            <pc:sldMasterMk cId="77956851" sldId="2147483696"/>
            <pc:sldLayoutMk cId="996945271" sldId="2147483704"/>
          </pc:sldLayoutMkLst>
        </pc:sldLayoutChg>
        <pc:sldLayoutChg chg="modTransition">
          <pc:chgData name="Assoc. Prof. Dr. Behrang Samadi" userId="92ef890c-4fad-4eb0-b858-3011c2946dfe" providerId="ADAL" clId="{A8C9D924-0348-49FE-AB1A-755F97F9042A}" dt="2022-11-30T03:41:45.515" v="0"/>
          <pc:sldLayoutMkLst>
            <pc:docMk/>
            <pc:sldMasterMk cId="77956851" sldId="2147483696"/>
            <pc:sldLayoutMk cId="809907541" sldId="2147483705"/>
          </pc:sldLayoutMkLst>
        </pc:sldLayoutChg>
        <pc:sldLayoutChg chg="modTransition">
          <pc:chgData name="Assoc. Prof. Dr. Behrang Samadi" userId="92ef890c-4fad-4eb0-b858-3011c2946dfe" providerId="ADAL" clId="{A8C9D924-0348-49FE-AB1A-755F97F9042A}" dt="2022-11-30T03:41:45.515" v="0"/>
          <pc:sldLayoutMkLst>
            <pc:docMk/>
            <pc:sldMasterMk cId="77956851" sldId="2147483696"/>
            <pc:sldLayoutMk cId="3005113738" sldId="2147483706"/>
          </pc:sldLayoutMkLst>
        </pc:sldLayoutChg>
        <pc:sldLayoutChg chg="modTransition">
          <pc:chgData name="Assoc. Prof. Dr. Behrang Samadi" userId="92ef890c-4fad-4eb0-b858-3011c2946dfe" providerId="ADAL" clId="{A8C9D924-0348-49FE-AB1A-755F97F9042A}" dt="2022-11-30T03:41:45.515" v="0"/>
          <pc:sldLayoutMkLst>
            <pc:docMk/>
            <pc:sldMasterMk cId="77956851" sldId="2147483696"/>
            <pc:sldLayoutMk cId="3867555230" sldId="2147483707"/>
          </pc:sldLayoutMkLst>
        </pc:sldLayoutChg>
      </pc:sldMasterChg>
    </pc:docChg>
  </pc:docChgLst>
  <pc:docChgLst>
    <pc:chgData name="Dr. Behrang Samadi" userId="92ef890c-4fad-4eb0-b858-3011c2946dfe" providerId="ADAL" clId="{C57AD039-69AF-47DA-B633-A777752E682C}"/>
    <pc:docChg chg="custSel mod addSld modSld">
      <pc:chgData name="Dr. Behrang Samadi" userId="92ef890c-4fad-4eb0-b858-3011c2946dfe" providerId="ADAL" clId="{C57AD039-69AF-47DA-B633-A777752E682C}" dt="2020-12-17T01:57:35.396" v="116" actId="20577"/>
      <pc:docMkLst>
        <pc:docMk/>
      </pc:docMkLst>
      <pc:sldChg chg="add modTransition">
        <pc:chgData name="Dr. Behrang Samadi" userId="92ef890c-4fad-4eb0-b858-3011c2946dfe" providerId="ADAL" clId="{C57AD039-69AF-47DA-B633-A777752E682C}" dt="2020-12-17T01:43:21.742" v="0"/>
        <pc:sldMkLst>
          <pc:docMk/>
          <pc:sldMk cId="0" sldId="267"/>
        </pc:sldMkLst>
      </pc:sldChg>
      <pc:sldChg chg="add modTransition">
        <pc:chgData name="Dr. Behrang Samadi" userId="92ef890c-4fad-4eb0-b858-3011c2946dfe" providerId="ADAL" clId="{C57AD039-69AF-47DA-B633-A777752E682C}" dt="2020-12-17T01:43:45.797" v="1"/>
        <pc:sldMkLst>
          <pc:docMk/>
          <pc:sldMk cId="0" sldId="268"/>
        </pc:sldMkLst>
      </pc:sldChg>
      <pc:sldChg chg="addSp modSp add">
        <pc:chgData name="Dr. Behrang Samadi" userId="92ef890c-4fad-4eb0-b858-3011c2946dfe" providerId="ADAL" clId="{C57AD039-69AF-47DA-B633-A777752E682C}" dt="2020-12-17T01:47:54.199" v="18" actId="20577"/>
        <pc:sldMkLst>
          <pc:docMk/>
          <pc:sldMk cId="2679873971" sldId="386"/>
        </pc:sldMkLst>
        <pc:spChg chg="mod">
          <ac:chgData name="Dr. Behrang Samadi" userId="92ef890c-4fad-4eb0-b858-3011c2946dfe" providerId="ADAL" clId="{C57AD039-69AF-47DA-B633-A777752E682C}" dt="2020-12-17T01:47:54.199" v="18" actId="20577"/>
          <ac:spMkLst>
            <pc:docMk/>
            <pc:sldMk cId="2679873971" sldId="386"/>
            <ac:spMk id="2" creationId="{8046EFED-2764-472D-B810-8BCE0D9A07E9}"/>
          </ac:spMkLst>
        </pc:spChg>
        <pc:picChg chg="add mod">
          <ac:chgData name="Dr. Behrang Samadi" userId="92ef890c-4fad-4eb0-b858-3011c2946dfe" providerId="ADAL" clId="{C57AD039-69AF-47DA-B633-A777752E682C}" dt="2020-12-17T01:47:48.870" v="8" actId="14100"/>
          <ac:picMkLst>
            <pc:docMk/>
            <pc:sldMk cId="2679873971" sldId="386"/>
            <ac:picMk id="4" creationId="{A6D185EC-5CE5-4152-BB91-45AF4B656AF8}"/>
          </ac:picMkLst>
        </pc:picChg>
      </pc:sldChg>
      <pc:sldChg chg="addSp delSp modSp add mod modClrScheme chgLayout">
        <pc:chgData name="Dr. Behrang Samadi" userId="92ef890c-4fad-4eb0-b858-3011c2946dfe" providerId="ADAL" clId="{C57AD039-69AF-47DA-B633-A777752E682C}" dt="2020-12-17T01:53:57.500" v="42" actId="20577"/>
        <pc:sldMkLst>
          <pc:docMk/>
          <pc:sldMk cId="3414584554" sldId="387"/>
        </pc:sldMkLst>
        <pc:spChg chg="del">
          <ac:chgData name="Dr. Behrang Samadi" userId="92ef890c-4fad-4eb0-b858-3011c2946dfe" providerId="ADAL" clId="{C57AD039-69AF-47DA-B633-A777752E682C}" dt="2020-12-17T01:50:55.602" v="21" actId="26606"/>
          <ac:spMkLst>
            <pc:docMk/>
            <pc:sldMk cId="3414584554" sldId="387"/>
            <ac:spMk id="2" creationId="{C8F81500-CF6A-4A9F-B25E-A84168E40026}"/>
          </ac:spMkLst>
        </pc:spChg>
        <pc:spChg chg="del">
          <ac:chgData name="Dr. Behrang Samadi" userId="92ef890c-4fad-4eb0-b858-3011c2946dfe" providerId="ADAL" clId="{C57AD039-69AF-47DA-B633-A777752E682C}" dt="2020-12-17T01:50:49.965" v="20"/>
          <ac:spMkLst>
            <pc:docMk/>
            <pc:sldMk cId="3414584554" sldId="387"/>
            <ac:spMk id="3" creationId="{097CB9E2-C4F3-483F-988A-110282E52176}"/>
          </ac:spMkLst>
        </pc:spChg>
        <pc:spChg chg="add mod">
          <ac:chgData name="Dr. Behrang Samadi" userId="92ef890c-4fad-4eb0-b858-3011c2946dfe" providerId="ADAL" clId="{C57AD039-69AF-47DA-B633-A777752E682C}" dt="2020-12-17T01:53:57.500" v="42" actId="20577"/>
          <ac:spMkLst>
            <pc:docMk/>
            <pc:sldMk cId="3414584554" sldId="387"/>
            <ac:spMk id="9" creationId="{78383545-3BD0-4041-B823-B4FF78067008}"/>
          </ac:spMkLst>
        </pc:spChg>
        <pc:spChg chg="add mod">
          <ac:chgData name="Dr. Behrang Samadi" userId="92ef890c-4fad-4eb0-b858-3011c2946dfe" providerId="ADAL" clId="{C57AD039-69AF-47DA-B633-A777752E682C}" dt="2020-12-17T01:53:28.309" v="30" actId="207"/>
          <ac:spMkLst>
            <pc:docMk/>
            <pc:sldMk cId="3414584554" sldId="387"/>
            <ac:spMk id="11" creationId="{7686B567-E56C-4FB8-B306-31D9EAB024CC}"/>
          </ac:spMkLst>
        </pc:spChg>
        <pc:picChg chg="add mod">
          <ac:chgData name="Dr. Behrang Samadi" userId="92ef890c-4fad-4eb0-b858-3011c2946dfe" providerId="ADAL" clId="{C57AD039-69AF-47DA-B633-A777752E682C}" dt="2020-12-17T01:50:55.602" v="21" actId="26606"/>
          <ac:picMkLst>
            <pc:docMk/>
            <pc:sldMk cId="3414584554" sldId="387"/>
            <ac:picMk id="4" creationId="{F1301266-A48F-45A0-8C51-6C828AC2670F}"/>
          </ac:picMkLst>
        </pc:picChg>
      </pc:sldChg>
      <pc:sldChg chg="delSp modSp add">
        <pc:chgData name="Dr. Behrang Samadi" userId="92ef890c-4fad-4eb0-b858-3011c2946dfe" providerId="ADAL" clId="{C57AD039-69AF-47DA-B633-A777752E682C}" dt="2020-12-17T01:54:49.988" v="67" actId="207"/>
        <pc:sldMkLst>
          <pc:docMk/>
          <pc:sldMk cId="2626195109" sldId="388"/>
        </pc:sldMkLst>
        <pc:spChg chg="mod">
          <ac:chgData name="Dr. Behrang Samadi" userId="92ef890c-4fad-4eb0-b858-3011c2946dfe" providerId="ADAL" clId="{C57AD039-69AF-47DA-B633-A777752E682C}" dt="2020-12-17T01:54:49.988" v="67" actId="207"/>
          <ac:spMkLst>
            <pc:docMk/>
            <pc:sldMk cId="2626195109" sldId="388"/>
            <ac:spMk id="2" creationId="{3085C5FF-8FFE-4D45-8E4E-D1EFC0D498C9}"/>
          </ac:spMkLst>
        </pc:spChg>
        <pc:spChg chg="mod">
          <ac:chgData name="Dr. Behrang Samadi" userId="92ef890c-4fad-4eb0-b858-3011c2946dfe" providerId="ADAL" clId="{C57AD039-69AF-47DA-B633-A777752E682C}" dt="2020-12-17T01:54:42.618" v="66" actId="20577"/>
          <ac:spMkLst>
            <pc:docMk/>
            <pc:sldMk cId="2626195109" sldId="388"/>
            <ac:spMk id="3" creationId="{4E710F10-B0E1-4B7D-8DDF-40102ABD0903}"/>
          </ac:spMkLst>
        </pc:spChg>
        <pc:spChg chg="del">
          <ac:chgData name="Dr. Behrang Samadi" userId="92ef890c-4fad-4eb0-b858-3011c2946dfe" providerId="ADAL" clId="{C57AD039-69AF-47DA-B633-A777752E682C}" dt="2020-12-17T01:54:08.070" v="53" actId="478"/>
          <ac:spMkLst>
            <pc:docMk/>
            <pc:sldMk cId="2626195109" sldId="388"/>
            <ac:spMk id="4" creationId="{895AD338-387F-4654-9F11-7E48841A1355}"/>
          </ac:spMkLst>
        </pc:spChg>
      </pc:sldChg>
      <pc:sldChg chg="delSp modSp add">
        <pc:chgData name="Dr. Behrang Samadi" userId="92ef890c-4fad-4eb0-b858-3011c2946dfe" providerId="ADAL" clId="{C57AD039-69AF-47DA-B633-A777752E682C}" dt="2020-12-17T01:55:50.251" v="81" actId="20577"/>
        <pc:sldMkLst>
          <pc:docMk/>
          <pc:sldMk cId="2418427123" sldId="389"/>
        </pc:sldMkLst>
        <pc:spChg chg="mod">
          <ac:chgData name="Dr. Behrang Samadi" userId="92ef890c-4fad-4eb0-b858-3011c2946dfe" providerId="ADAL" clId="{C57AD039-69AF-47DA-B633-A777752E682C}" dt="2020-12-17T01:55:28.538" v="71" actId="207"/>
          <ac:spMkLst>
            <pc:docMk/>
            <pc:sldMk cId="2418427123" sldId="389"/>
            <ac:spMk id="2" creationId="{F9523FA7-C21D-4950-BEC3-C923521D1D9B}"/>
          </ac:spMkLst>
        </pc:spChg>
        <pc:spChg chg="mod">
          <ac:chgData name="Dr. Behrang Samadi" userId="92ef890c-4fad-4eb0-b858-3011c2946dfe" providerId="ADAL" clId="{C57AD039-69AF-47DA-B633-A777752E682C}" dt="2020-12-17T01:55:50.251" v="81" actId="20577"/>
          <ac:spMkLst>
            <pc:docMk/>
            <pc:sldMk cId="2418427123" sldId="389"/>
            <ac:spMk id="3" creationId="{4AAD0DE9-0582-4656-8A88-50FDD2264A89}"/>
          </ac:spMkLst>
        </pc:spChg>
        <pc:spChg chg="del">
          <ac:chgData name="Dr. Behrang Samadi" userId="92ef890c-4fad-4eb0-b858-3011c2946dfe" providerId="ADAL" clId="{C57AD039-69AF-47DA-B633-A777752E682C}" dt="2020-12-17T01:55:23.978" v="69" actId="478"/>
          <ac:spMkLst>
            <pc:docMk/>
            <pc:sldMk cId="2418427123" sldId="389"/>
            <ac:spMk id="4" creationId="{3E8DCFB3-FC23-4CD7-9AA3-3F25CD847736}"/>
          </ac:spMkLst>
        </pc:spChg>
      </pc:sldChg>
      <pc:sldChg chg="delSp modSp add">
        <pc:chgData name="Dr. Behrang Samadi" userId="92ef890c-4fad-4eb0-b858-3011c2946dfe" providerId="ADAL" clId="{C57AD039-69AF-47DA-B633-A777752E682C}" dt="2020-12-17T01:56:47.823" v="99" actId="20577"/>
        <pc:sldMkLst>
          <pc:docMk/>
          <pc:sldMk cId="2487289408" sldId="390"/>
        </pc:sldMkLst>
        <pc:spChg chg="mod">
          <ac:chgData name="Dr. Behrang Samadi" userId="92ef890c-4fad-4eb0-b858-3011c2946dfe" providerId="ADAL" clId="{C57AD039-69AF-47DA-B633-A777752E682C}" dt="2020-12-17T01:56:30.240" v="92" actId="207"/>
          <ac:spMkLst>
            <pc:docMk/>
            <pc:sldMk cId="2487289408" sldId="390"/>
            <ac:spMk id="2" creationId="{93230269-4197-44DE-8D6F-5F60E1BA48AF}"/>
          </ac:spMkLst>
        </pc:spChg>
        <pc:spChg chg="del">
          <ac:chgData name="Dr. Behrang Samadi" userId="92ef890c-4fad-4eb0-b858-3011c2946dfe" providerId="ADAL" clId="{C57AD039-69AF-47DA-B633-A777752E682C}" dt="2020-12-17T01:56:19.872" v="84" actId="478"/>
          <ac:spMkLst>
            <pc:docMk/>
            <pc:sldMk cId="2487289408" sldId="390"/>
            <ac:spMk id="3" creationId="{D4098E81-76C4-4FE8-9608-93DF207840D7}"/>
          </ac:spMkLst>
        </pc:spChg>
        <pc:spChg chg="mod">
          <ac:chgData name="Dr. Behrang Samadi" userId="92ef890c-4fad-4eb0-b858-3011c2946dfe" providerId="ADAL" clId="{C57AD039-69AF-47DA-B633-A777752E682C}" dt="2020-12-17T01:56:47.823" v="99" actId="20577"/>
          <ac:spMkLst>
            <pc:docMk/>
            <pc:sldMk cId="2487289408" sldId="390"/>
            <ac:spMk id="4" creationId="{4192DEF6-1407-4730-9B7D-2F59978196FF}"/>
          </ac:spMkLst>
        </pc:spChg>
      </pc:sldChg>
      <pc:sldChg chg="delSp modSp add">
        <pc:chgData name="Dr. Behrang Samadi" userId="92ef890c-4fad-4eb0-b858-3011c2946dfe" providerId="ADAL" clId="{C57AD039-69AF-47DA-B633-A777752E682C}" dt="2020-12-17T01:57:35.396" v="116" actId="20577"/>
        <pc:sldMkLst>
          <pc:docMk/>
          <pc:sldMk cId="1234432664" sldId="391"/>
        </pc:sldMkLst>
        <pc:spChg chg="mod">
          <ac:chgData name="Dr. Behrang Samadi" userId="92ef890c-4fad-4eb0-b858-3011c2946dfe" providerId="ADAL" clId="{C57AD039-69AF-47DA-B633-A777752E682C}" dt="2020-12-17T01:57:16.793" v="108" actId="207"/>
          <ac:spMkLst>
            <pc:docMk/>
            <pc:sldMk cId="1234432664" sldId="391"/>
            <ac:spMk id="2" creationId="{D31F9274-588E-410A-8709-C8216BFA375D}"/>
          </ac:spMkLst>
        </pc:spChg>
        <pc:spChg chg="mod">
          <ac:chgData name="Dr. Behrang Samadi" userId="92ef890c-4fad-4eb0-b858-3011c2946dfe" providerId="ADAL" clId="{C57AD039-69AF-47DA-B633-A777752E682C}" dt="2020-12-17T01:57:35.396" v="116" actId="20577"/>
          <ac:spMkLst>
            <pc:docMk/>
            <pc:sldMk cId="1234432664" sldId="391"/>
            <ac:spMk id="3" creationId="{13384CBA-8DAF-40DA-B391-1AAC6D232B87}"/>
          </ac:spMkLst>
        </pc:spChg>
        <pc:spChg chg="del">
          <ac:chgData name="Dr. Behrang Samadi" userId="92ef890c-4fad-4eb0-b858-3011c2946dfe" providerId="ADAL" clId="{C57AD039-69AF-47DA-B633-A777752E682C}" dt="2020-12-17T01:57:11.276" v="107" actId="478"/>
          <ac:spMkLst>
            <pc:docMk/>
            <pc:sldMk cId="1234432664" sldId="391"/>
            <ac:spMk id="4" creationId="{588888C0-7FB9-4416-B61D-2BA3DC39068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55838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Asia Pacific Institute of Technology and Innovation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B1447-436C-49AD-9968-DA3C30E8BCEF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CT110-3-3-BSMA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8E605-332E-4E8F-97D9-3AC4D940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33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8C4ED-5FC6-42A9-8FAB-656BD0CCE4D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F4E68-9A76-4D82-88A1-F4B32489C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5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analytics-for-humans/the-evolution-of-consumer-behavior-in-the-digital-age-917a93c15888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B1D6B6F-D912-4513-9AB8-CD2A11CB2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33425"/>
            <a:ext cx="4889500" cy="3667125"/>
          </a:xfrm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11751F5-801E-44D1-9F66-052BF85C3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645025"/>
            <a:ext cx="5486400" cy="439896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031" tIns="46516" rIns="93031" bIns="46516"/>
          <a:lstStyle/>
          <a:p>
            <a:pPr>
              <a:defRPr/>
            </a:pPr>
            <a:endParaRPr lang="en-US">
              <a:latin typeface="Book Antiqua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4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75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4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93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https://medium.com/analytics-for-humans/the-evolution-of-consumer-behavior-in-the-digital-age-917a93c15888</a:t>
            </a:r>
            <a:endParaRPr 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“consideration set” model showed companies the importance of providing their customers with enough information for them to make the purchase decision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 most popular marketing framework of this decade. It has been evangelized by countless online courses, and used by businesses ranging from Fortune 500 companies to small ecommerce stores.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07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58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52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60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5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292D7B7-426B-B3E5-79A2-D9804BF60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" name="Picture 10" descr="APU Logo_Final_Vertical_V1_HR1 copy.png">
            <a:extLst>
              <a:ext uri="{FF2B5EF4-FFF2-40B4-BE49-F238E27FC236}">
                <a16:creationId xmlns:a16="http://schemas.microsoft.com/office/drawing/2014/main" id="{714D6000-D245-C81C-B0D1-01C387EA4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2514600"/>
            <a:ext cx="2530476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9188" y="1952625"/>
            <a:ext cx="67548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74900" y="3886200"/>
            <a:ext cx="67691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0488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0135-B4EA-C0C8-302A-0F1643A33E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13738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274638"/>
            <a:ext cx="2057400" cy="594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74638"/>
            <a:ext cx="6021388" cy="594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FF241-2BFE-871B-5824-59873BFEC4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5523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52FCC-AB39-8772-4C10-8BDC0D843B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15400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77C4B-528A-C689-AB20-AC04B76069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46157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363" y="1697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697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BEB37-E7A6-4BB6-3CCC-80F6E494E5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38563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78C240-5700-9ABE-A024-7B595698EA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6817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52F3D-D378-E962-A4E7-6CE4236209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6437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13131A-8F73-0F2C-A14A-67F6F45B5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649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35B1F-EB88-D0CA-9C51-EBC20BACB7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45271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A45E9-21DE-E943-B57A-3CC4678868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07541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ucti_globe1_transparent_small">
            <a:extLst>
              <a:ext uri="{FF2B5EF4-FFF2-40B4-BE49-F238E27FC236}">
                <a16:creationId xmlns:a16="http://schemas.microsoft.com/office/drawing/2014/main" id="{DA1BF822-63C4-9F15-0E7D-E04016920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lum bright="80000" contrast="-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1450" y="2570163"/>
            <a:ext cx="720725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>
            <a:extLst>
              <a:ext uri="{FF2B5EF4-FFF2-40B4-BE49-F238E27FC236}">
                <a16:creationId xmlns:a16="http://schemas.microsoft.com/office/drawing/2014/main" id="{136C71A5-3B57-6282-B6D0-E23026213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latin typeface="Arial" charset="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8531DD2-27E8-2F4D-C899-824A367E2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1697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2B87B0FC-5856-3309-24A2-CCE4D1981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74638"/>
            <a:ext cx="7042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2D7A57E6-2AD9-634C-6EAF-393238E90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650"/>
            <a:ext cx="3751263" cy="2603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BM031-3-M-BSSMMA </a:t>
            </a: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Behavioral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 Science, Social Medial and Marketing Analytics</a:t>
            </a:r>
          </a:p>
        </p:txBody>
      </p:sp>
      <p:sp>
        <p:nvSpPr>
          <p:cNvPr id="86024" name="Rectangle 8">
            <a:extLst>
              <a:ext uri="{FF2B5EF4-FFF2-40B4-BE49-F238E27FC236}">
                <a16:creationId xmlns:a16="http://schemas.microsoft.com/office/drawing/2014/main" id="{9C80D502-7989-F15D-CCCE-377A99FD29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623050"/>
            <a:ext cx="2895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32" name="Rectangle 9">
            <a:extLst>
              <a:ext uri="{FF2B5EF4-FFF2-40B4-BE49-F238E27FC236}">
                <a16:creationId xmlns:a16="http://schemas.microsoft.com/office/drawing/2014/main" id="{9DD5421C-8357-51E8-8847-62D2BC398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6597650"/>
            <a:ext cx="2711450" cy="2603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Week 3: Consumer Decision Making</a:t>
            </a:r>
          </a:p>
        </p:txBody>
      </p:sp>
      <p:pic>
        <p:nvPicPr>
          <p:cNvPr id="1033" name="Picture 10" descr="APU Logo Final-medium.jpg">
            <a:extLst>
              <a:ext uri="{FF2B5EF4-FFF2-40B4-BE49-F238E27FC236}">
                <a16:creationId xmlns:a16="http://schemas.microsoft.com/office/drawing/2014/main" id="{4048A072-0912-2C47-D272-DC141D7C8B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0"/>
            <a:ext cx="1514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5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4400" y="1143000"/>
            <a:ext cx="8001000" cy="1828800"/>
          </a:xfrm>
          <a:prstGeom prst="round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Digital Marketing Funnel</a:t>
            </a:r>
          </a:p>
          <a:p>
            <a:pPr algn="ctr"/>
            <a:r>
              <a:rPr lang="en-MY" sz="1400" dirty="0">
                <a:solidFill>
                  <a:schemeClr val="tx1"/>
                </a:solidFill>
              </a:rPr>
              <a:t>BM031-3-M BSSMMA</a:t>
            </a:r>
            <a:r>
              <a:rPr lang="en-US" sz="1400" kern="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1400" kern="0" dirty="0">
                <a:solidFill>
                  <a:srgbClr val="000000"/>
                </a:solidFill>
                <a:ea typeface="+mj-ea"/>
                <a:cs typeface="+mj-cs"/>
              </a:rPr>
              <a:t>and Version</a:t>
            </a:r>
            <a:r>
              <a:rPr lang="en-US" sz="1400" kern="0">
                <a:solidFill>
                  <a:srgbClr val="000000"/>
                </a:solidFill>
                <a:ea typeface="+mj-ea"/>
                <a:cs typeface="+mj-cs"/>
              </a:rPr>
              <a:t>: VD2</a:t>
            </a:r>
            <a:r>
              <a:rPr lang="en-US" sz="3600" kern="0">
                <a:solidFill>
                  <a:srgbClr val="000000"/>
                </a:solidFill>
                <a:ea typeface="+mj-ea"/>
                <a:cs typeface="+mj-cs"/>
              </a:rPr>
              <a:t> 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4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57E230F-CA0D-49BD-9A71-1D4AAD90F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982663"/>
          </a:xfrm>
        </p:spPr>
        <p:txBody>
          <a:bodyPr/>
          <a:lstStyle/>
          <a:p>
            <a:pPr eaLnBrk="1" hangingPunct="1"/>
            <a:r>
              <a:rPr lang="en-US" altLang="en-US" sz="2400" b="1"/>
              <a:t>CUSTOMER RELATIONSHIP MANAGEMENT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FAE51FA-89CC-4CBE-88EF-8757549D45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077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/>
              <a:t>Goal is to create strong relationships with customers throughout its life-cycle.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/>
              <a:t>Why important: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/>
              <a:t>Good customer experiences builds loyalty and repeat business.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/>
              <a:t>Opportunities for cross-selling or up-selling.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/>
              <a:t>It costs much less to retain an existing customer than gain a new customer.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/>
              <a:t>Customer acquisition costs: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/>
              <a:t>Costs of attracting and converting a visitor into a paying customer (includes conversion costs).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/>
              <a:t>Netflix: $37 per customer (2004).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/>
              <a:t>E-Trade: $250 per customer (2001).</a:t>
            </a: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Evolution of consumer behavior 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114586"/>
              </p:ext>
            </p:extLst>
          </p:nvPr>
        </p:nvGraphicFramePr>
        <p:xfrm>
          <a:off x="467941" y="1996440"/>
          <a:ext cx="8229600" cy="3749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649023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735736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509315276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</a:rPr>
                        <a:t>Paradigm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400" kern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</a:rPr>
                        <a:t>First Moment of Truth</a:t>
                      </a:r>
                      <a:br>
                        <a:rPr lang="en-US" sz="2400" kern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24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(2005)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P&amp;G</a:t>
                      </a:r>
                    </a:p>
                  </a:txBody>
                  <a:tcPr marL="54864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Paradigm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Zero Moment of Truth + Customer Decision Journey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(2011)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Google</a:t>
                      </a:r>
                    </a:p>
                  </a:txBody>
                  <a:tcPr marL="54864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Paradigm 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Accelerated Loyalty Journey</a:t>
                      </a:r>
                      <a:br>
                        <a:rPr lang="en-US" sz="2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24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2015)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McKinsey</a:t>
                      </a:r>
                      <a:endParaRPr lang="en-US" sz="2400" b="1" dirty="0"/>
                    </a:p>
                  </a:txBody>
                  <a:tcPr marL="548640"/>
                </a:tc>
                <a:extLst>
                  <a:ext uri="{0D108BD9-81ED-4DB2-BD59-A6C34878D82A}">
                    <a16:rowId xmlns:a16="http://schemas.microsoft.com/office/drawing/2014/main" val="2532051509"/>
                  </a:ext>
                </a:extLst>
              </a:tr>
            </a:tbl>
          </a:graphicData>
        </a:graphic>
      </p:graphicFrame>
      <p:sp>
        <p:nvSpPr>
          <p:cNvPr id="7" name="Chevron 6"/>
          <p:cNvSpPr/>
          <p:nvPr/>
        </p:nvSpPr>
        <p:spPr bwMode="auto">
          <a:xfrm>
            <a:off x="3048000" y="2819400"/>
            <a:ext cx="457200" cy="334962"/>
          </a:xfrm>
          <a:prstGeom prst="chevron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hevron 7"/>
          <p:cNvSpPr/>
          <p:nvPr/>
        </p:nvSpPr>
        <p:spPr bwMode="auto">
          <a:xfrm>
            <a:off x="5856659" y="2806265"/>
            <a:ext cx="457200" cy="334962"/>
          </a:xfrm>
          <a:prstGeom prst="chevron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43665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</a:rPr>
              <a:t>Paradigm 1 - “Moment of Truth” model </a:t>
            </a:r>
            <a:endParaRPr lang="en-US" dirty="0"/>
          </a:p>
        </p:txBody>
      </p:sp>
      <p:sp>
        <p:nvSpPr>
          <p:cNvPr id="4" name="AutoShape 2" descr="https://miro.medium.com/max/640/0*gy2YaiicK5cyJZp_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84" y="1752600"/>
            <a:ext cx="7372350" cy="33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7055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99" y="762000"/>
            <a:ext cx="7042150" cy="1143000"/>
          </a:xfrm>
        </p:spPr>
        <p:txBody>
          <a:bodyPr/>
          <a:lstStyle/>
          <a:p>
            <a:r>
              <a:rPr lang="en-US" b="1" kern="1200" dirty="0">
                <a:solidFill>
                  <a:schemeClr val="tx1"/>
                </a:solidFill>
              </a:rPr>
              <a:t>Paradigm 2: Zero Moment of Truth + Customer Decision Journey</a:t>
            </a:r>
            <a:br>
              <a:rPr lang="en-US" b="1" kern="1200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99" y="1905000"/>
            <a:ext cx="5694801" cy="3340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5048" y="5245059"/>
            <a:ext cx="7885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edium-content-serif-font"/>
              </a:rPr>
              <a:t>describes how digital channels such as social media and search influence the customer decision journey.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0395364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609600"/>
            <a:ext cx="8201025" cy="4675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200" dirty="0">
                <a:solidFill>
                  <a:schemeClr val="tx1"/>
                </a:solidFill>
              </a:rPr>
              <a:t>Paradigm 3: The Accelerated Loyalty Journey</a:t>
            </a:r>
            <a:br>
              <a:rPr lang="en-US" kern="1200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340845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trigger, to initial consideration set, to active evaluation, to moment of purchase. Then we do it all again in the ongoing post purchase experience and loyalty loop (McKinsey, 2015)</a:t>
            </a:r>
          </a:p>
        </p:txBody>
      </p:sp>
    </p:spTree>
    <p:extLst>
      <p:ext uri="{BB962C8B-B14F-4D97-AF65-F5344CB8AC3E}">
        <p14:creationId xmlns:p14="http://schemas.microsoft.com/office/powerpoint/2010/main" val="134192191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Decision Journey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2508149"/>
            <a:ext cx="7592217" cy="3900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58" y="1417638"/>
            <a:ext cx="6762750" cy="1095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7311" y="6223971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 Customer Decision Journey</a:t>
            </a:r>
          </a:p>
        </p:txBody>
      </p:sp>
    </p:spTree>
    <p:extLst>
      <p:ext uri="{BB962C8B-B14F-4D97-AF65-F5344CB8AC3E}">
        <p14:creationId xmlns:p14="http://schemas.microsoft.com/office/powerpoint/2010/main" val="3797702846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nsumer Journey touch-points ZMOT McKins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0"/>
          <a:stretch/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506459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Customer Decision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660" y="1610728"/>
            <a:ext cx="8908298" cy="5271335"/>
          </a:xfrm>
        </p:spPr>
        <p:txBody>
          <a:bodyPr/>
          <a:lstStyle/>
          <a:p>
            <a:r>
              <a:rPr lang="en-US" sz="3200" dirty="0"/>
              <a:t>Shoppers take advantage of technology </a:t>
            </a:r>
            <a:r>
              <a:rPr lang="en-US" sz="3200" b="1" dirty="0"/>
              <a:t>to evaluate </a:t>
            </a:r>
            <a:r>
              <a:rPr lang="en-US" sz="3200" b="1" kern="1200" dirty="0"/>
              <a:t>products and services more actively</a:t>
            </a:r>
          </a:p>
          <a:p>
            <a:r>
              <a:rPr lang="en-US" sz="3200" b="1" kern="1200" dirty="0"/>
              <a:t>Continuous feedback </a:t>
            </a:r>
            <a:r>
              <a:rPr lang="en-US" sz="3200" kern="1200" dirty="0"/>
              <a:t>through </a:t>
            </a:r>
            <a:r>
              <a:rPr lang="en-US" sz="3200" b="1" kern="1200" dirty="0"/>
              <a:t>continuous product and service evaluation</a:t>
            </a:r>
          </a:p>
          <a:p>
            <a:r>
              <a:rPr lang="en-US" sz="3200" b="1" kern="1200" dirty="0"/>
              <a:t>Creates pressure</a:t>
            </a:r>
            <a:r>
              <a:rPr lang="en-US" sz="3200" kern="1200" dirty="0"/>
              <a:t> on the seller to </a:t>
            </a:r>
            <a:r>
              <a:rPr lang="en-US" sz="3200" b="1" kern="1200" dirty="0"/>
              <a:t>maintain or improve product / brand performance  </a:t>
            </a:r>
          </a:p>
          <a:p>
            <a:r>
              <a:rPr lang="en-US" sz="3200" kern="1200" dirty="0"/>
              <a:t>Ensure </a:t>
            </a:r>
            <a:r>
              <a:rPr lang="en-US" sz="3200" b="1" kern="1200" dirty="0"/>
              <a:t>greater experience </a:t>
            </a:r>
            <a:r>
              <a:rPr lang="en-US" sz="3200" kern="1200" dirty="0"/>
              <a:t>and </a:t>
            </a:r>
            <a:r>
              <a:rPr lang="en-US" sz="3200" b="1" kern="1200" dirty="0"/>
              <a:t>deliver greater value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934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Accelerated Loyalty Journey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1676400"/>
            <a:ext cx="7316826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1200" y="5833030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edium-content-sans-serif-font"/>
              </a:rPr>
              <a:t>Accelerated loyalty journey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46440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Accelerated Loyalty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487739"/>
            <a:ext cx="8229600" cy="4525962"/>
          </a:xfrm>
        </p:spPr>
        <p:txBody>
          <a:bodyPr/>
          <a:lstStyle/>
          <a:p>
            <a:r>
              <a:rPr lang="en-US" b="1" kern="1200" dirty="0"/>
              <a:t>delivering information in the shortest amount of time to the most targeted customer segments</a:t>
            </a:r>
            <a:r>
              <a:rPr lang="en-US" kern="1200" dirty="0"/>
              <a:t> – allowing customers to take immediate action and convert.</a:t>
            </a:r>
          </a:p>
          <a:p>
            <a:r>
              <a:rPr lang="en-US" kern="1200" dirty="0"/>
              <a:t>Enabled by advanced technologies such as machine learning and artificial intelligence for “hyper-speed targeting” to their audience ~ new age of marketing automation and acceleration.</a:t>
            </a:r>
          </a:p>
          <a:p>
            <a:endParaRPr lang="en-US" kern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84814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6EFED-2764-472D-B810-8BCE0D9A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AIDA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FA429-0B77-4F5E-AF8D-EB72A448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185EC-5CE5-4152-BB91-45AF4B656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97038"/>
            <a:ext cx="749935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73971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772400" cy="1143000"/>
          </a:xfrm>
        </p:spPr>
        <p:txBody>
          <a:bodyPr/>
          <a:lstStyle/>
          <a:p>
            <a:r>
              <a:rPr lang="en-US" dirty="0"/>
              <a:t>Optimize Customer decision journeys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Strategies</a:t>
            </a:r>
          </a:p>
          <a:p>
            <a:r>
              <a:rPr lang="en-US" sz="2800" kern="1200" dirty="0"/>
              <a:t>compress the consideration and evaluation phases</a:t>
            </a:r>
          </a:p>
          <a:p>
            <a:r>
              <a:rPr lang="en-US" sz="2800" kern="1200" dirty="0"/>
              <a:t>Eliminate Consideration and Evaluation phase during purchase process</a:t>
            </a:r>
          </a:p>
          <a:p>
            <a:r>
              <a:rPr lang="en-US" sz="2800" kern="1200" dirty="0"/>
              <a:t>Shift consumer right to the loyalty phase</a:t>
            </a:r>
          </a:p>
          <a:p>
            <a:pPr marL="0" indent="0">
              <a:buNone/>
            </a:pPr>
            <a:r>
              <a:rPr lang="en-US" sz="2800" dirty="0"/>
              <a:t>Outcome</a:t>
            </a:r>
          </a:p>
          <a:p>
            <a:r>
              <a:rPr lang="en-US" sz="2800" kern="1200" dirty="0"/>
              <a:t>journey itself becoming the defining source of competitive advantage</a:t>
            </a:r>
            <a:endParaRPr lang="en-US" sz="2800" dirty="0"/>
          </a:p>
          <a:p>
            <a:endParaRPr lang="en-US" sz="2800" kern="12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0696850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and </a:t>
            </a:r>
            <a:r>
              <a:rPr lang="en-US"/>
              <a:t>provide any </a:t>
            </a:r>
            <a:r>
              <a:rPr lang="en-US" dirty="0"/>
              <a:t>ONE example of a company practicing either the classic Customer Decision Journey or Accelerated Loyalty Journey</a:t>
            </a:r>
          </a:p>
        </p:txBody>
      </p:sp>
    </p:spTree>
    <p:extLst>
      <p:ext uri="{BB962C8B-B14F-4D97-AF65-F5344CB8AC3E}">
        <p14:creationId xmlns:p14="http://schemas.microsoft.com/office/powerpoint/2010/main" val="3263798728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E5F5-50DF-A747-E1E6-A947265C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0963B-4BE8-E081-9990-258C0FEA7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MY" sz="6000" dirty="0">
                <a:solidFill>
                  <a:srgbClr val="FF0000"/>
                </a:solidFill>
              </a:rPr>
              <a:t>Q and A</a:t>
            </a:r>
          </a:p>
        </p:txBody>
      </p:sp>
    </p:spTree>
    <p:extLst>
      <p:ext uri="{BB962C8B-B14F-4D97-AF65-F5344CB8AC3E}">
        <p14:creationId xmlns:p14="http://schemas.microsoft.com/office/powerpoint/2010/main" val="362928932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8383545-3BD0-4041-B823-B4FF7806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AIDA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301266-A48F-45A0-8C51-6C828AC267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7363" y="2302911"/>
            <a:ext cx="4038600" cy="3314216"/>
          </a:xfrm>
          <a:prstGeom prst="rect">
            <a:avLst/>
          </a:prstGeo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686B567-E56C-4FB8-B306-31D9EAB024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FOUR Key Stages in Advertising Process 1. Obtaining Attention of potential customer 2. Evoking Interest 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3. Developing the desire 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4. Inducing Action</a:t>
            </a:r>
          </a:p>
        </p:txBody>
      </p:sp>
    </p:spTree>
    <p:extLst>
      <p:ext uri="{BB962C8B-B14F-4D97-AF65-F5344CB8AC3E}">
        <p14:creationId xmlns:p14="http://schemas.microsoft.com/office/powerpoint/2010/main" val="3414584554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C5FF-8FFE-4D45-8E4E-D1EFC0D49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10F10-B0E1-4B7D-8DDF-40102ABD0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362" y="1697038"/>
            <a:ext cx="7818437" cy="4525962"/>
          </a:xfrm>
        </p:spPr>
        <p:txBody>
          <a:bodyPr/>
          <a:lstStyle/>
          <a:p>
            <a:r>
              <a:rPr lang="en-US" dirty="0"/>
              <a:t>An advertisement must grab the attention of a potential customer. </a:t>
            </a:r>
          </a:p>
          <a:p>
            <a:r>
              <a:rPr lang="en-US" dirty="0"/>
              <a:t>Coca-Cola Zero original campaign consisted of posters on bus stations and billboards with no notion that it was an advertisement </a:t>
            </a:r>
          </a:p>
          <a:p>
            <a:r>
              <a:rPr lang="en-US" dirty="0"/>
              <a:t>The posters were black and had peculiar red questions written on them. </a:t>
            </a:r>
          </a:p>
          <a:p>
            <a:r>
              <a:rPr lang="en-US" dirty="0"/>
              <a:t>The campaign successfully attracted attention of massive amounts of people before they even knew what it was about.</a:t>
            </a:r>
          </a:p>
        </p:txBody>
      </p:sp>
    </p:spTree>
    <p:extLst>
      <p:ext uri="{BB962C8B-B14F-4D97-AF65-F5344CB8AC3E}">
        <p14:creationId xmlns:p14="http://schemas.microsoft.com/office/powerpoint/2010/main" val="2626195109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23FA7-C21D-4950-BEC3-C923521D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Interest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D0DE9-0582-4656-8A88-50FDD2264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362" y="1697038"/>
            <a:ext cx="7742237" cy="4525962"/>
          </a:xfrm>
        </p:spPr>
        <p:txBody>
          <a:bodyPr/>
          <a:lstStyle/>
          <a:p>
            <a:r>
              <a:rPr lang="en-US" dirty="0"/>
              <a:t>It is essential to keep the potential customers interested in the advertisement. </a:t>
            </a:r>
          </a:p>
          <a:p>
            <a:r>
              <a:rPr lang="en-US" dirty="0"/>
              <a:t>The above stated campaign formed the questions always incorporating the symbol or the word ‘zero’. </a:t>
            </a:r>
          </a:p>
          <a:p>
            <a:r>
              <a:rPr lang="en-US" dirty="0"/>
              <a:t>When people started noticing that this was the only consistent thing (in addition to appearance) in the posters, they became interested to know what it represented.</a:t>
            </a:r>
          </a:p>
        </p:txBody>
      </p:sp>
    </p:spTree>
    <p:extLst>
      <p:ext uri="{BB962C8B-B14F-4D97-AF65-F5344CB8AC3E}">
        <p14:creationId xmlns:p14="http://schemas.microsoft.com/office/powerpoint/2010/main" val="2418427123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30269-4197-44DE-8D6F-5F60E1BA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DESIRE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2DEF6-1407-4730-9B7D-2F5997819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97038"/>
            <a:ext cx="8031163" cy="4525962"/>
          </a:xfrm>
        </p:spPr>
        <p:txBody>
          <a:bodyPr/>
          <a:lstStyle/>
          <a:p>
            <a:r>
              <a:rPr lang="en-US" dirty="0"/>
              <a:t>Building up the desire to have or use a product/service in potential customers consist mostly of accumulation of positive arguments. </a:t>
            </a:r>
          </a:p>
          <a:p>
            <a:r>
              <a:rPr lang="en-US" dirty="0"/>
              <a:t>The Coca Cola Zero campaign introduced the beverage and focused on advertising the fact that although it does not contain sugars. </a:t>
            </a:r>
          </a:p>
          <a:p>
            <a:r>
              <a:rPr lang="en-US" dirty="0"/>
              <a:t>It tastes the same as the original beverage. This stimulated customers to give it a try!</a:t>
            </a:r>
          </a:p>
        </p:txBody>
      </p:sp>
    </p:spTree>
    <p:extLst>
      <p:ext uri="{BB962C8B-B14F-4D97-AF65-F5344CB8AC3E}">
        <p14:creationId xmlns:p14="http://schemas.microsoft.com/office/powerpoint/2010/main" val="2487289408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F9274-588E-410A-8709-C8216BFA3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84CBA-8DAF-40DA-B391-1AAC6D232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362" y="1417638"/>
            <a:ext cx="8275637" cy="4805362"/>
          </a:xfrm>
        </p:spPr>
        <p:txBody>
          <a:bodyPr/>
          <a:lstStyle/>
          <a:p>
            <a:r>
              <a:rPr lang="en-US" dirty="0"/>
              <a:t>A percentage of customers has fallen off as each stage progressed. </a:t>
            </a:r>
          </a:p>
          <a:p>
            <a:r>
              <a:rPr lang="en-US" dirty="0"/>
              <a:t>• Who acquired a positive impression of the product/service which was advertised and the only thing which can now be done is offering them a sale. </a:t>
            </a:r>
          </a:p>
          <a:p>
            <a:r>
              <a:rPr lang="en-US"/>
              <a:t>• </a:t>
            </a:r>
            <a:r>
              <a:rPr lang="en-US" dirty="0"/>
              <a:t>This is a stage where you win some and you lose some</a:t>
            </a:r>
            <a:r>
              <a:rPr lang="en-US"/>
              <a:t>. </a:t>
            </a:r>
          </a:p>
          <a:p>
            <a:r>
              <a:rPr lang="en-US"/>
              <a:t>• </a:t>
            </a:r>
            <a:r>
              <a:rPr lang="en-US" dirty="0"/>
              <a:t>However, if the work in the previous stages was done well, a solid ground is made for potential future transactions.</a:t>
            </a:r>
          </a:p>
        </p:txBody>
      </p:sp>
    </p:spTree>
    <p:extLst>
      <p:ext uri="{BB962C8B-B14F-4D97-AF65-F5344CB8AC3E}">
        <p14:creationId xmlns:p14="http://schemas.microsoft.com/office/powerpoint/2010/main" val="1234432664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9AEF41A-A29F-4172-81F2-65E7781AD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1800" b="1"/>
              <a:t>THE FUNNEL MODEL: CUSTOMER ACQUISITION, CONVERSION, AND RETENTION</a:t>
            </a:r>
          </a:p>
        </p:txBody>
      </p:sp>
      <p:pic>
        <p:nvPicPr>
          <p:cNvPr id="29699" name="Picture 4" descr="FIG-02">
            <a:extLst>
              <a:ext uri="{FF2B5EF4-FFF2-40B4-BE49-F238E27FC236}">
                <a16:creationId xmlns:a16="http://schemas.microsoft.com/office/drawing/2014/main" id="{41D3B934-FA7F-4E2F-B43B-70443342F1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00200"/>
            <a:ext cx="7583488" cy="39782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Rectangle 3">
            <a:extLst>
              <a:ext uri="{FF2B5EF4-FFF2-40B4-BE49-F238E27FC236}">
                <a16:creationId xmlns:a16="http://schemas.microsoft.com/office/drawing/2014/main" id="{A763398D-CBE0-444C-BBB9-B44D71E2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715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/>
              <a:t>Benchmarks effectiveness of one/more marketing strategies.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/>
              <a:t>The wider is the base of the funnel, better is the strategy.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C2A690F-4B2B-4FD7-A363-DAE49278F2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CUSTOMER LIFE CYCLE</a:t>
            </a:r>
          </a:p>
        </p:txBody>
      </p:sp>
      <p:pic>
        <p:nvPicPr>
          <p:cNvPr id="25603" name="Picture 3" descr="Fig-04">
            <a:extLst>
              <a:ext uri="{FF2B5EF4-FFF2-40B4-BE49-F238E27FC236}">
                <a16:creationId xmlns:a16="http://schemas.microsoft.com/office/drawing/2014/main" id="{C96BA870-D85D-43F0-9188-301A9E5EA0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513" y="958850"/>
            <a:ext cx="7964487" cy="5018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Master">
  <a:themeElements>
    <a:clrScheme name="UCTI-Template-foundation-lev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CTI-Template-foundation-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TI-Template-foundation-lev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" id="{F4A849F2-F82F-4648-A677-C3643F96FB83}" vid="{431BA68E-93AE-4D65-91C4-B4F21CA579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</Template>
  <TotalTime>24</TotalTime>
  <Words>814</Words>
  <Application>Microsoft Office PowerPoint</Application>
  <PresentationFormat>On-screen Show (4:3)</PresentationFormat>
  <Paragraphs>101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Book Antiqua</vt:lpstr>
      <vt:lpstr>Calibri</vt:lpstr>
      <vt:lpstr>medium-content-sans-serif-font</vt:lpstr>
      <vt:lpstr>medium-content-serif-font</vt:lpstr>
      <vt:lpstr>Times New Roman</vt:lpstr>
      <vt:lpstr>Master</vt:lpstr>
      <vt:lpstr>PowerPoint Presentation</vt:lpstr>
      <vt:lpstr>AIDA MODEL</vt:lpstr>
      <vt:lpstr>AIDA</vt:lpstr>
      <vt:lpstr>ATTENTION</vt:lpstr>
      <vt:lpstr>Interest </vt:lpstr>
      <vt:lpstr>DESIRE</vt:lpstr>
      <vt:lpstr>ACTION</vt:lpstr>
      <vt:lpstr>THE FUNNEL MODEL: CUSTOMER ACQUISITION, CONVERSION, AND RETENTION</vt:lpstr>
      <vt:lpstr>CUSTOMER LIFE CYCLE</vt:lpstr>
      <vt:lpstr>CUSTOMER RELATIONSHIP MANAGEMENT</vt:lpstr>
      <vt:lpstr> Evolution of consumer behavior </vt:lpstr>
      <vt:lpstr>Paradigm 1 - “Moment of Truth” model </vt:lpstr>
      <vt:lpstr>Paradigm 2: Zero Moment of Truth + Customer Decision Journey </vt:lpstr>
      <vt:lpstr>Paradigm 3: The Accelerated Loyalty Journey </vt:lpstr>
      <vt:lpstr>Customer Decision Journey</vt:lpstr>
      <vt:lpstr>PowerPoint Presentation</vt:lpstr>
      <vt:lpstr>Advantages of Customer Decision Journey</vt:lpstr>
      <vt:lpstr>Accelerated Loyalty Journey</vt:lpstr>
      <vt:lpstr>Advantages of Accelerated Loyalty Journey</vt:lpstr>
      <vt:lpstr>Optimize Customer decision journeys</vt:lpstr>
      <vt:lpstr>Class Sharing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Behrang Samadi</dc:creator>
  <cp:lastModifiedBy>Assoc. Prof. Dr. Behrang Samadi</cp:lastModifiedBy>
  <cp:revision>1</cp:revision>
  <dcterms:created xsi:type="dcterms:W3CDTF">2020-12-17T01:50:55Z</dcterms:created>
  <dcterms:modified xsi:type="dcterms:W3CDTF">2022-11-30T06:20:19Z</dcterms:modified>
</cp:coreProperties>
</file>