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01" r:id="rId3"/>
    <p:sldMasterId id="2147483713" r:id="rId4"/>
    <p:sldMasterId id="2147483750" r:id="rId5"/>
    <p:sldMasterId id="2147483762" r:id="rId6"/>
  </p:sldMasterIdLst>
  <p:notesMasterIdLst>
    <p:notesMasterId r:id="rId76"/>
  </p:notesMasterIdLst>
  <p:sldIdLst>
    <p:sldId id="600" r:id="rId7"/>
    <p:sldId id="526" r:id="rId8"/>
    <p:sldId id="602" r:id="rId9"/>
    <p:sldId id="603" r:id="rId10"/>
    <p:sldId id="604" r:id="rId11"/>
    <p:sldId id="605" r:id="rId12"/>
    <p:sldId id="606" r:id="rId13"/>
    <p:sldId id="607" r:id="rId14"/>
    <p:sldId id="608" r:id="rId15"/>
    <p:sldId id="609" r:id="rId16"/>
    <p:sldId id="610" r:id="rId17"/>
    <p:sldId id="612" r:id="rId18"/>
    <p:sldId id="613" r:id="rId19"/>
    <p:sldId id="614" r:id="rId20"/>
    <p:sldId id="615" r:id="rId21"/>
    <p:sldId id="616" r:id="rId22"/>
    <p:sldId id="617" r:id="rId23"/>
    <p:sldId id="618" r:id="rId24"/>
    <p:sldId id="619" r:id="rId25"/>
    <p:sldId id="620" r:id="rId26"/>
    <p:sldId id="621" r:id="rId27"/>
    <p:sldId id="622" r:id="rId28"/>
    <p:sldId id="623" r:id="rId29"/>
    <p:sldId id="624" r:id="rId30"/>
    <p:sldId id="625" r:id="rId31"/>
    <p:sldId id="626" r:id="rId32"/>
    <p:sldId id="627" r:id="rId33"/>
    <p:sldId id="628" r:id="rId34"/>
    <p:sldId id="629" r:id="rId35"/>
    <p:sldId id="630" r:id="rId36"/>
    <p:sldId id="632" r:id="rId37"/>
    <p:sldId id="633" r:id="rId38"/>
    <p:sldId id="634" r:id="rId39"/>
    <p:sldId id="635" r:id="rId40"/>
    <p:sldId id="636" r:id="rId41"/>
    <p:sldId id="637" r:id="rId42"/>
    <p:sldId id="638" r:id="rId43"/>
    <p:sldId id="639" r:id="rId44"/>
    <p:sldId id="640" r:id="rId45"/>
    <p:sldId id="641" r:id="rId46"/>
    <p:sldId id="642" r:id="rId47"/>
    <p:sldId id="643" r:id="rId48"/>
    <p:sldId id="644" r:id="rId49"/>
    <p:sldId id="645" r:id="rId50"/>
    <p:sldId id="646" r:id="rId51"/>
    <p:sldId id="647" r:id="rId52"/>
    <p:sldId id="648" r:id="rId53"/>
    <p:sldId id="649" r:id="rId54"/>
    <p:sldId id="650" r:id="rId55"/>
    <p:sldId id="651" r:id="rId56"/>
    <p:sldId id="652" r:id="rId57"/>
    <p:sldId id="653" r:id="rId58"/>
    <p:sldId id="654" r:id="rId59"/>
    <p:sldId id="655" r:id="rId60"/>
    <p:sldId id="667" r:id="rId61"/>
    <p:sldId id="668" r:id="rId62"/>
    <p:sldId id="669" r:id="rId63"/>
    <p:sldId id="670" r:id="rId64"/>
    <p:sldId id="656" r:id="rId65"/>
    <p:sldId id="657" r:id="rId66"/>
    <p:sldId id="658" r:id="rId67"/>
    <p:sldId id="659" r:id="rId68"/>
    <p:sldId id="360" r:id="rId69"/>
    <p:sldId id="660" r:id="rId70"/>
    <p:sldId id="661" r:id="rId71"/>
    <p:sldId id="662" r:id="rId72"/>
    <p:sldId id="663" r:id="rId73"/>
    <p:sldId id="664" r:id="rId74"/>
    <p:sldId id="665"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811ED-75E3-4B12-9002-CFA749872D0C}" type="datetimeFigureOut">
              <a:rPr lang="en-MY" smtClean="0"/>
              <a:t>23/5/2022</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DB426-777F-40FB-83F2-36D3C09A8C8F}" type="slidenum">
              <a:rPr lang="en-MY" smtClean="0"/>
              <a:t>‹#›</a:t>
            </a:fld>
            <a:endParaRPr lang="en-MY"/>
          </a:p>
        </p:txBody>
      </p:sp>
    </p:spTree>
    <p:extLst>
      <p:ext uri="{BB962C8B-B14F-4D97-AF65-F5344CB8AC3E}">
        <p14:creationId xmlns:p14="http://schemas.microsoft.com/office/powerpoint/2010/main" val="252198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4FEF9-1919-455B-9C2B-8900CDFD758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98" name="Rectangle 2"/>
          <p:cNvSpPr>
            <a:spLocks noGrp="1" noRot="1" noChangeAspect="1" noChangeArrowheads="1" noTextEdit="1"/>
          </p:cNvSpPr>
          <p:nvPr>
            <p:ph type="sldImg"/>
          </p:nvPr>
        </p:nvSpPr>
        <p:spPr>
          <a:xfrm>
            <a:off x="103188" y="741363"/>
            <a:ext cx="6602412" cy="3714750"/>
          </a:xfrm>
          <a:ln w="12700" cap="flat">
            <a:solidFill>
              <a:schemeClr val="tx1"/>
            </a:solidFill>
          </a:ln>
          <a:extLst>
            <a:ext uri="{909E8E84-426E-40DD-AFC4-6F175D3DCCD1}">
              <a14:hiddenFill xmlns:a14="http://schemas.microsoft.com/office/drawing/2010/main">
                <a:noFill/>
              </a14:hiddenFill>
            </a:ext>
          </a:extLst>
        </p:spPr>
      </p:sp>
      <p:sp>
        <p:nvSpPr>
          <p:cNvPr id="80899" name="Rectangle 3"/>
          <p:cNvSpPr>
            <a:spLocks noGrp="1" noChangeArrowheads="1"/>
          </p:cNvSpPr>
          <p:nvPr>
            <p:ph type="body" idx="1"/>
          </p:nvPr>
        </p:nvSpPr>
        <p:spPr>
          <a:xfrm>
            <a:off x="907627" y="4721186"/>
            <a:ext cx="4991947" cy="4455446"/>
          </a:xfrm>
          <a:ln/>
        </p:spPr>
        <p:txBody>
          <a:bodyPr lIns="92075" tIns="46038" rIns="92075" bIns="46038"/>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39AA0F-7FA6-44C6-A3EC-174DCF7CDB84}"/>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ACEA62-85EF-4FAD-944E-7A17A1DA1039}"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74" name="Rectangle 2">
            <a:extLst>
              <a:ext uri="{FF2B5EF4-FFF2-40B4-BE49-F238E27FC236}">
                <a16:creationId xmlns:a16="http://schemas.microsoft.com/office/drawing/2014/main" id="{2EB9D92C-2F67-41F5-9918-FB4856FD79FC}"/>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B05FDF0A-8B5F-4EC6-8C50-9A4E094BA69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05976F-A5AF-4EAF-BD8C-A4109663808A}"/>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42052-A1CA-4E6F-825F-E13C6D10082F}"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98" name="Rectangle 2">
            <a:extLst>
              <a:ext uri="{FF2B5EF4-FFF2-40B4-BE49-F238E27FC236}">
                <a16:creationId xmlns:a16="http://schemas.microsoft.com/office/drawing/2014/main" id="{AF709280-71FF-4258-8B22-5D87BC51C1C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DE1DEDC7-2F0E-43F4-8636-228C1D679C6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BD95143-ED48-4537-A8CA-B69D324FCB1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Picture of sampling breakdown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42E4F8-80DE-4731-B950-2222AFCE462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AC7E3-2DA7-4CE8-AE20-43E0A30C8348}"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94" name="Rectangle 2">
            <a:extLst>
              <a:ext uri="{FF2B5EF4-FFF2-40B4-BE49-F238E27FC236}">
                <a16:creationId xmlns:a16="http://schemas.microsoft.com/office/drawing/2014/main" id="{3B8AD6A8-D819-4357-A95E-7FD7AF55806C}"/>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222CB9C6-664E-49D5-8EA0-E02A09D44A1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D87DBA-6BAA-497D-A1C1-04D8275B8752}"/>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E977B-4059-4B5B-98EE-9AE44F5E46BB}"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90" name="Rectangle 2">
            <a:extLst>
              <a:ext uri="{FF2B5EF4-FFF2-40B4-BE49-F238E27FC236}">
                <a16:creationId xmlns:a16="http://schemas.microsoft.com/office/drawing/2014/main" id="{84D6E7BB-9891-4934-B55C-BA1AE7748057}"/>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9A01DF8E-9CCA-4F9D-B41D-5BAF1A36BF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665861F-D763-4A30-A3A2-044C316BFB45}"/>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28F08B-C2AD-4A7C-B60E-18329A775BA0}"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38" name="Rectangle 2">
            <a:extLst>
              <a:ext uri="{FF2B5EF4-FFF2-40B4-BE49-F238E27FC236}">
                <a16:creationId xmlns:a16="http://schemas.microsoft.com/office/drawing/2014/main" id="{ECA96A38-7B2E-4CF7-BBAF-9CA5DD3898C8}"/>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4CB8D574-9902-4CAF-9165-6BE31D90C92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39D576-6582-43E7-8063-7C55F4AF66B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66D3C-E8F4-4D1D-9853-A49F6F9F56CE}"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2" name="Rectangle 2">
            <a:extLst>
              <a:ext uri="{FF2B5EF4-FFF2-40B4-BE49-F238E27FC236}">
                <a16:creationId xmlns:a16="http://schemas.microsoft.com/office/drawing/2014/main" id="{B86E201B-D738-434F-B808-334501ADA1E0}"/>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F8C3B676-9173-4473-BCBC-DADC3F330A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521913-054F-4FA1-A341-CD27A4E6BDF7}"/>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5848D-9BB9-4819-9D35-3825C9AD9445}"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14" name="Rectangle 2">
            <a:extLst>
              <a:ext uri="{FF2B5EF4-FFF2-40B4-BE49-F238E27FC236}">
                <a16:creationId xmlns:a16="http://schemas.microsoft.com/office/drawing/2014/main" id="{BDADA9F9-A35A-4DF8-B9C6-5B74BFE92430}"/>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0D9FDF5E-D1E6-4946-9D75-18D851A0F4C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E09C4F-A920-40BB-9401-FAE794FCF811}"/>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DBCED-38C7-4C15-9393-DF4DF1BA5803}"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26" name="Rectangle 2">
            <a:extLst>
              <a:ext uri="{FF2B5EF4-FFF2-40B4-BE49-F238E27FC236}">
                <a16:creationId xmlns:a16="http://schemas.microsoft.com/office/drawing/2014/main" id="{D204087E-22B5-414E-B2AB-20D2465C817C}"/>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92CEDAA6-1E7F-468D-9BBF-8011444E405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819E34-313D-4F16-A847-DB3A4BAB343F}"/>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402918-9FE6-4A20-8DF7-342C083938D8}"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50" name="Rectangle 2">
            <a:extLst>
              <a:ext uri="{FF2B5EF4-FFF2-40B4-BE49-F238E27FC236}">
                <a16:creationId xmlns:a16="http://schemas.microsoft.com/office/drawing/2014/main" id="{300D726B-1EFD-4091-8747-8A512B223D91}"/>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6B6EA5F7-1674-41B9-B937-1F45556E5A2E}"/>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17D6-3A06-4B50-9036-624F0EACBA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B08ADF53-40A7-4607-9F07-A3452BEB4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226FC447-0200-4E02-8FEA-6A76BD082240}"/>
              </a:ext>
            </a:extLst>
          </p:cNvPr>
          <p:cNvSpPr>
            <a:spLocks noGrp="1"/>
          </p:cNvSpPr>
          <p:nvPr>
            <p:ph type="dt" sz="half" idx="10"/>
          </p:nvPr>
        </p:nvSpPr>
        <p:spPr/>
        <p:txBody>
          <a:bodyPr/>
          <a:lstStyle/>
          <a:p>
            <a:fld id="{0B012A9A-7EE2-4983-B9AF-BD981BA11026}" type="datetime1">
              <a:rPr lang="en-MY" smtClean="0"/>
              <a:t>23/5/2022</a:t>
            </a:fld>
            <a:endParaRPr lang="en-MY"/>
          </a:p>
        </p:txBody>
      </p:sp>
      <p:sp>
        <p:nvSpPr>
          <p:cNvPr id="5" name="Footer Placeholder 4">
            <a:extLst>
              <a:ext uri="{FF2B5EF4-FFF2-40B4-BE49-F238E27FC236}">
                <a16:creationId xmlns:a16="http://schemas.microsoft.com/office/drawing/2014/main" id="{D68F3096-C29E-4399-96C2-D692968C8857}"/>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288A192F-E4C9-460D-A5CF-27AF4438525C}"/>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57905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5048-102E-4FEF-BF15-53F8762D9F0D}"/>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FA2A14E0-0AEB-400C-9CDB-EA21C3DD3A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CBD3EE6-8278-4028-87DC-3A8952EEC0F6}"/>
              </a:ext>
            </a:extLst>
          </p:cNvPr>
          <p:cNvSpPr>
            <a:spLocks noGrp="1"/>
          </p:cNvSpPr>
          <p:nvPr>
            <p:ph type="dt" sz="half" idx="10"/>
          </p:nvPr>
        </p:nvSpPr>
        <p:spPr/>
        <p:txBody>
          <a:bodyPr/>
          <a:lstStyle/>
          <a:p>
            <a:fld id="{E27095DA-67ED-4425-941D-EE48A2352780}" type="datetime1">
              <a:rPr lang="en-MY" smtClean="0"/>
              <a:t>23/5/2022</a:t>
            </a:fld>
            <a:endParaRPr lang="en-MY"/>
          </a:p>
        </p:txBody>
      </p:sp>
      <p:sp>
        <p:nvSpPr>
          <p:cNvPr id="5" name="Footer Placeholder 4">
            <a:extLst>
              <a:ext uri="{FF2B5EF4-FFF2-40B4-BE49-F238E27FC236}">
                <a16:creationId xmlns:a16="http://schemas.microsoft.com/office/drawing/2014/main" id="{803C37FF-A26F-4880-AA64-995996DDAA8F}"/>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A3A0176F-B256-4967-872C-E609D19BA914}"/>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46098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8E816E-9A8D-43A2-8BD9-C5761B58BB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71390CD-87C4-422B-BC3A-F61E3CA02D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7230472-6F65-4AD0-8DEA-C244102DB70A}"/>
              </a:ext>
            </a:extLst>
          </p:cNvPr>
          <p:cNvSpPr>
            <a:spLocks noGrp="1"/>
          </p:cNvSpPr>
          <p:nvPr>
            <p:ph type="dt" sz="half" idx="10"/>
          </p:nvPr>
        </p:nvSpPr>
        <p:spPr/>
        <p:txBody>
          <a:bodyPr/>
          <a:lstStyle/>
          <a:p>
            <a:fld id="{8B7F0281-CD29-42B6-BC51-8467440A2CD0}" type="datetime1">
              <a:rPr lang="en-MY" smtClean="0"/>
              <a:t>23/5/2022</a:t>
            </a:fld>
            <a:endParaRPr lang="en-MY"/>
          </a:p>
        </p:txBody>
      </p:sp>
      <p:sp>
        <p:nvSpPr>
          <p:cNvPr id="5" name="Footer Placeholder 4">
            <a:extLst>
              <a:ext uri="{FF2B5EF4-FFF2-40B4-BE49-F238E27FC236}">
                <a16:creationId xmlns:a16="http://schemas.microsoft.com/office/drawing/2014/main" id="{EA523C84-47D1-4A6D-9FE9-8CCB0832A79B}"/>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1006C064-B154-4884-A9C7-FF13D4EC1DDA}"/>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47445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990600"/>
          </a:xfrm>
        </p:spPr>
        <p:txBody>
          <a:bodyPr/>
          <a:lstStyle/>
          <a:p>
            <a:r>
              <a:rPr lang="en-US"/>
              <a:t>Click to edit Master title style</a:t>
            </a:r>
          </a:p>
        </p:txBody>
      </p:sp>
      <p:sp>
        <p:nvSpPr>
          <p:cNvPr id="3" name="Content Placeholder 2"/>
          <p:cNvSpPr>
            <a:spLocks noGrp="1"/>
          </p:cNvSpPr>
          <p:nvPr>
            <p:ph sz="half" idx="1"/>
          </p:nvPr>
        </p:nvSpPr>
        <p:spPr>
          <a:xfrm>
            <a:off x="914400" y="17526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7526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65600" y="6019800"/>
            <a:ext cx="3860800" cy="457200"/>
          </a:xfrm>
        </p:spPr>
        <p:txBody>
          <a:bodyPr/>
          <a:lstStyle>
            <a:lvl1pPr>
              <a:defRPr/>
            </a:lvl1pPr>
          </a:lstStyle>
          <a:p>
            <a:r>
              <a:rPr lang="en-US"/>
              <a:t>Dr Jugindar Singh</a:t>
            </a:r>
          </a:p>
        </p:txBody>
      </p:sp>
      <p:sp>
        <p:nvSpPr>
          <p:cNvPr id="6" name="Slide Number Placeholder 5"/>
          <p:cNvSpPr>
            <a:spLocks noGrp="1"/>
          </p:cNvSpPr>
          <p:nvPr>
            <p:ph type="sldNum" sz="quarter" idx="11"/>
          </p:nvPr>
        </p:nvSpPr>
        <p:spPr>
          <a:xfrm>
            <a:off x="9144000" y="6019800"/>
            <a:ext cx="2540000" cy="457200"/>
          </a:xfrm>
          <a:prstGeom prst="rect">
            <a:avLst/>
          </a:prstGeom>
        </p:spPr>
        <p:txBody>
          <a:bodyPr/>
          <a:lstStyle>
            <a:lvl1pPr>
              <a:defRPr/>
            </a:lvl1pPr>
          </a:lstStyle>
          <a:p>
            <a:fld id="{BD303D29-C4B8-461A-81DE-5B389BD5A4D3}" type="slidenum">
              <a:rPr lang="en-US"/>
              <a:pPr/>
              <a:t>‹#›</a:t>
            </a:fld>
            <a:endParaRPr lang="en-US"/>
          </a:p>
        </p:txBody>
      </p:sp>
    </p:spTree>
    <p:extLst>
      <p:ext uri="{BB962C8B-B14F-4D97-AF65-F5344CB8AC3E}">
        <p14:creationId xmlns:p14="http://schemas.microsoft.com/office/powerpoint/2010/main" val="132275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40D7-304E-4F7A-BD20-87B729B32945}"/>
              </a:ext>
            </a:extLst>
          </p:cNvPr>
          <p:cNvSpPr>
            <a:spLocks noGrp="1"/>
          </p:cNvSpPr>
          <p:nvPr>
            <p:ph type="title"/>
          </p:nvPr>
        </p:nvSpPr>
        <p:spPr>
          <a:xfrm>
            <a:off x="0" y="1"/>
            <a:ext cx="12192000" cy="1268413"/>
          </a:xfrm>
        </p:spPr>
        <p:txBody>
          <a:bodyPr/>
          <a:lstStyle/>
          <a:p>
            <a:r>
              <a:rPr lang="en-US"/>
              <a:t>Click to edit Master title style</a:t>
            </a:r>
            <a:endParaRPr lang="en-MY"/>
          </a:p>
        </p:txBody>
      </p:sp>
      <p:sp>
        <p:nvSpPr>
          <p:cNvPr id="3" name="Table Placeholder 2">
            <a:extLst>
              <a:ext uri="{FF2B5EF4-FFF2-40B4-BE49-F238E27FC236}">
                <a16:creationId xmlns:a16="http://schemas.microsoft.com/office/drawing/2014/main" id="{564FB23E-B1A0-43B6-838B-9536821940CA}"/>
              </a:ext>
            </a:extLst>
          </p:cNvPr>
          <p:cNvSpPr>
            <a:spLocks noGrp="1"/>
          </p:cNvSpPr>
          <p:nvPr>
            <p:ph type="tbl" idx="1"/>
          </p:nvPr>
        </p:nvSpPr>
        <p:spPr>
          <a:xfrm>
            <a:off x="609600" y="1600201"/>
            <a:ext cx="10972800" cy="4525963"/>
          </a:xfrm>
        </p:spPr>
        <p:txBody>
          <a:bodyPr/>
          <a:lstStyle/>
          <a:p>
            <a:endParaRPr lang="en-MY"/>
          </a:p>
        </p:txBody>
      </p:sp>
      <p:sp>
        <p:nvSpPr>
          <p:cNvPr id="4" name="Date Placeholder 3">
            <a:extLst>
              <a:ext uri="{FF2B5EF4-FFF2-40B4-BE49-F238E27FC236}">
                <a16:creationId xmlns:a16="http://schemas.microsoft.com/office/drawing/2014/main" id="{BAB2498C-FD34-45B6-8647-D7A2E93CC9E1}"/>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EF90BF2-2ECD-4E64-A239-0C13D7250755}"/>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2E1470-0000-44CE-A66E-B3244C99F0CE}"/>
              </a:ext>
            </a:extLst>
          </p:cNvPr>
          <p:cNvSpPr>
            <a:spLocks noGrp="1"/>
          </p:cNvSpPr>
          <p:nvPr>
            <p:ph type="sldNum" sz="quarter" idx="12"/>
          </p:nvPr>
        </p:nvSpPr>
        <p:spPr>
          <a:xfrm>
            <a:off x="8737600" y="6245225"/>
            <a:ext cx="2844800" cy="476250"/>
          </a:xfrm>
        </p:spPr>
        <p:txBody>
          <a:bodyPr/>
          <a:lstStyle>
            <a:lvl1pPr>
              <a:defRPr/>
            </a:lvl1pPr>
          </a:lstStyle>
          <a:p>
            <a:fld id="{7A16E0CE-4233-42B8-B304-8819B12A1141}" type="slidenum">
              <a:rPr lang="en-US" altLang="en-US"/>
              <a:pPr/>
              <a:t>‹#›</a:t>
            </a:fld>
            <a:endParaRPr lang="en-US" altLang="en-US"/>
          </a:p>
        </p:txBody>
      </p:sp>
    </p:spTree>
    <p:extLst>
      <p:ext uri="{BB962C8B-B14F-4D97-AF65-F5344CB8AC3E}">
        <p14:creationId xmlns:p14="http://schemas.microsoft.com/office/powerpoint/2010/main" val="286407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w="9525">
            <a:noFill/>
            <a:miter lim="800000"/>
            <a:headEnd/>
            <a:tailEnd/>
          </a:ln>
          <a:effectLst/>
        </p:spPr>
        <p:txBody>
          <a:bodyPr wrap="none" anchor="ctr"/>
          <a:lstStyle/>
          <a:p>
            <a:pPr algn="ctr" fontAlgn="base">
              <a:spcBef>
                <a:spcPct val="0"/>
              </a:spcBef>
              <a:spcAft>
                <a:spcPct val="0"/>
              </a:spcAft>
            </a:pPr>
            <a:endParaRPr lang="en-US" sz="1800">
              <a:solidFill>
                <a:srgbClr val="000000"/>
              </a:solidFill>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6"/>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4201060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460311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063848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41155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742342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83191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3C22-678F-4C27-8EFC-3A949052512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766AB2B4-5211-4D48-93C6-804FAB4D21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22E290F-DE03-41BA-B6DA-ED3E3D495BC8}"/>
              </a:ext>
            </a:extLst>
          </p:cNvPr>
          <p:cNvSpPr>
            <a:spLocks noGrp="1"/>
          </p:cNvSpPr>
          <p:nvPr>
            <p:ph type="dt" sz="half" idx="10"/>
          </p:nvPr>
        </p:nvSpPr>
        <p:spPr/>
        <p:txBody>
          <a:bodyPr/>
          <a:lstStyle/>
          <a:p>
            <a:fld id="{F6A7DDB4-A685-4668-B097-DAE5D6866757}" type="datetime1">
              <a:rPr lang="en-MY" smtClean="0"/>
              <a:t>23/5/2022</a:t>
            </a:fld>
            <a:endParaRPr lang="en-MY"/>
          </a:p>
        </p:txBody>
      </p:sp>
      <p:sp>
        <p:nvSpPr>
          <p:cNvPr id="5" name="Footer Placeholder 4">
            <a:extLst>
              <a:ext uri="{FF2B5EF4-FFF2-40B4-BE49-F238E27FC236}">
                <a16:creationId xmlns:a16="http://schemas.microsoft.com/office/drawing/2014/main" id="{E554696A-D3B0-4E34-9336-75BDAE1B7724}"/>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E593F7E6-EFB5-4A4D-9BBB-ACA70CB55FA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791198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862828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332715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2331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006657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001745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r>
              <a:rPr lang="en-US">
                <a:solidFill>
                  <a:srgbClr val="000000"/>
                </a:solidFill>
              </a:rPr>
              <a:t>Dr Jugindar Singh</a:t>
            </a:r>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fld id="{03A31B5B-90B2-45E2-BE78-E922B79874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8693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508000" y="1295400"/>
            <a:ext cx="11176000" cy="5181600"/>
          </a:xfrm>
        </p:spPr>
        <p:txBody>
          <a:bodyPr/>
          <a:lstStyle/>
          <a:p>
            <a:endParaRPr lang="en-US"/>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r>
              <a:rPr lang="en-US">
                <a:solidFill>
                  <a:srgbClr val="000000"/>
                </a:solidFill>
              </a:rPr>
              <a:t>Dr Jugindar Singh</a:t>
            </a:r>
          </a:p>
        </p:txBody>
      </p:sp>
      <p:sp>
        <p:nvSpPr>
          <p:cNvPr id="6" name="Slide Number Placeholder 5"/>
          <p:cNvSpPr>
            <a:spLocks noGrp="1"/>
          </p:cNvSpPr>
          <p:nvPr>
            <p:ph type="sldNum" sz="quarter" idx="12"/>
          </p:nvPr>
        </p:nvSpPr>
        <p:spPr>
          <a:xfrm>
            <a:off x="8737600" y="6248400"/>
            <a:ext cx="2540000" cy="457200"/>
          </a:xfrm>
          <a:prstGeom prst="rect">
            <a:avLst/>
          </a:prstGeom>
        </p:spPr>
        <p:txBody>
          <a:bodyPr/>
          <a:lstStyle>
            <a:lvl1pPr>
              <a:defRPr/>
            </a:lvl1pPr>
          </a:lstStyle>
          <a:p>
            <a:fld id="{758942AE-21E8-4026-9563-09E46DC489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5428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990600"/>
          </a:xfrm>
        </p:spPr>
        <p:txBody>
          <a:bodyPr/>
          <a:lstStyle/>
          <a:p>
            <a:r>
              <a:rPr lang="en-US"/>
              <a:t>Click to edit Master title style</a:t>
            </a:r>
          </a:p>
        </p:txBody>
      </p:sp>
      <p:sp>
        <p:nvSpPr>
          <p:cNvPr id="3" name="Content Placeholder 2"/>
          <p:cNvSpPr>
            <a:spLocks noGrp="1"/>
          </p:cNvSpPr>
          <p:nvPr>
            <p:ph sz="half" idx="1"/>
          </p:nvPr>
        </p:nvSpPr>
        <p:spPr>
          <a:xfrm>
            <a:off x="914400" y="17526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7526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65600" y="6019800"/>
            <a:ext cx="38608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9144000" y="6019800"/>
            <a:ext cx="2540000" cy="457200"/>
          </a:xfrm>
          <a:prstGeom prst="rect">
            <a:avLst/>
          </a:prstGeom>
        </p:spPr>
        <p:txBody>
          <a:bodyPr/>
          <a:lstStyle>
            <a:lvl1pPr>
              <a:defRPr/>
            </a:lvl1pPr>
          </a:lstStyle>
          <a:p>
            <a:fld id="{BD303D29-C4B8-461A-81DE-5B389BD5A4D3}" type="slidenum">
              <a:rPr lang="en-US"/>
              <a:pPr/>
              <a:t>‹#›</a:t>
            </a:fld>
            <a:endParaRPr lang="en-US"/>
          </a:p>
        </p:txBody>
      </p:sp>
    </p:spTree>
    <p:extLst>
      <p:ext uri="{BB962C8B-B14F-4D97-AF65-F5344CB8AC3E}">
        <p14:creationId xmlns:p14="http://schemas.microsoft.com/office/powerpoint/2010/main" val="1071451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Monday, May 23,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91616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Monday, May 23,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8741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A6E8-3462-4CC9-B134-2AD79FBB0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FCBF6F89-49E7-4390-8E6C-4EC9909E6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76C25-D2BC-4B23-9494-33B90BAC36F4}"/>
              </a:ext>
            </a:extLst>
          </p:cNvPr>
          <p:cNvSpPr>
            <a:spLocks noGrp="1"/>
          </p:cNvSpPr>
          <p:nvPr>
            <p:ph type="dt" sz="half" idx="10"/>
          </p:nvPr>
        </p:nvSpPr>
        <p:spPr/>
        <p:txBody>
          <a:bodyPr/>
          <a:lstStyle/>
          <a:p>
            <a:fld id="{FFA94DF0-06AF-4D9F-B50F-7B93EC2D22DC}" type="datetime1">
              <a:rPr lang="en-MY" smtClean="0"/>
              <a:t>23/5/2022</a:t>
            </a:fld>
            <a:endParaRPr lang="en-MY"/>
          </a:p>
        </p:txBody>
      </p:sp>
      <p:sp>
        <p:nvSpPr>
          <p:cNvPr id="5" name="Footer Placeholder 4">
            <a:extLst>
              <a:ext uri="{FF2B5EF4-FFF2-40B4-BE49-F238E27FC236}">
                <a16:creationId xmlns:a16="http://schemas.microsoft.com/office/drawing/2014/main" id="{2B333AE5-79CD-4A17-AA44-3B6F929270C1}"/>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1ED18C41-1218-4755-A577-75E01B7A20B4}"/>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838708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Monday, May 23,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57865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Monday, May 23,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39459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Monday, May 23,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43598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Monday, May 23,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12226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Monday, May 23,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87596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Monday, May 23,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33568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Monday, May 23,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35887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Monday, May 23,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60559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Monday, May 23,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48136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5/23/2022</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1638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C78E-C3D6-4CF2-B9E0-FB1C8A09530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2A97E3F-81C6-41B9-A8F6-C19707AEF2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05868BC3-27B0-4A4E-A6FE-9105AEFCAC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51293E54-7E6E-444A-894A-219AEA757126}"/>
              </a:ext>
            </a:extLst>
          </p:cNvPr>
          <p:cNvSpPr>
            <a:spLocks noGrp="1"/>
          </p:cNvSpPr>
          <p:nvPr>
            <p:ph type="dt" sz="half" idx="10"/>
          </p:nvPr>
        </p:nvSpPr>
        <p:spPr/>
        <p:txBody>
          <a:bodyPr/>
          <a:lstStyle/>
          <a:p>
            <a:fld id="{DA96CAFE-2943-4B9E-B7CE-C79B7A8F6681}" type="datetime1">
              <a:rPr lang="en-MY" smtClean="0"/>
              <a:t>23/5/2022</a:t>
            </a:fld>
            <a:endParaRPr lang="en-MY"/>
          </a:p>
        </p:txBody>
      </p:sp>
      <p:sp>
        <p:nvSpPr>
          <p:cNvPr id="6" name="Footer Placeholder 5">
            <a:extLst>
              <a:ext uri="{FF2B5EF4-FFF2-40B4-BE49-F238E27FC236}">
                <a16:creationId xmlns:a16="http://schemas.microsoft.com/office/drawing/2014/main" id="{DE011EB0-B04D-4D09-9C85-26833186802A}"/>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E3A3C61B-E635-4A98-9B69-57882B51F425}"/>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163435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5/23/2022</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8031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5/23/2022</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595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5/23/2022</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48055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5/23/2022</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00446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5/23/2022</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5079678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5/23/2022</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7434242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5/23/2022</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6786803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5/23/2022</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14465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5/23/2022</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0680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5/23/2022</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95035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13C9-ED47-4F52-BBDC-E721207E7872}"/>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DB3949C-3584-4932-8EBD-404A0BC1A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AA4862-EE3F-4304-B661-07EF1706E7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4B16B499-0D36-4881-B689-98BE37E23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849B93-5A00-483F-8FFB-BCD1D1973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29F61DF7-3673-491F-A07C-43DE7775A1D2}"/>
              </a:ext>
            </a:extLst>
          </p:cNvPr>
          <p:cNvSpPr>
            <a:spLocks noGrp="1"/>
          </p:cNvSpPr>
          <p:nvPr>
            <p:ph type="dt" sz="half" idx="10"/>
          </p:nvPr>
        </p:nvSpPr>
        <p:spPr/>
        <p:txBody>
          <a:bodyPr/>
          <a:lstStyle/>
          <a:p>
            <a:fld id="{9C3D1EA2-7B28-4AF1-888A-FED58A1F9B59}" type="datetime1">
              <a:rPr lang="en-MY" smtClean="0"/>
              <a:t>23/5/2022</a:t>
            </a:fld>
            <a:endParaRPr lang="en-MY"/>
          </a:p>
        </p:txBody>
      </p:sp>
      <p:sp>
        <p:nvSpPr>
          <p:cNvPr id="8" name="Footer Placeholder 7">
            <a:extLst>
              <a:ext uri="{FF2B5EF4-FFF2-40B4-BE49-F238E27FC236}">
                <a16:creationId xmlns:a16="http://schemas.microsoft.com/office/drawing/2014/main" id="{3608519D-4B28-4724-87F4-FF19AFE82EC3}"/>
              </a:ext>
            </a:extLst>
          </p:cNvPr>
          <p:cNvSpPr>
            <a:spLocks noGrp="1"/>
          </p:cNvSpPr>
          <p:nvPr>
            <p:ph type="ftr" sz="quarter" idx="11"/>
          </p:nvPr>
        </p:nvSpPr>
        <p:spPr/>
        <p:txBody>
          <a:bodyPr/>
          <a:lstStyle/>
          <a:p>
            <a:r>
              <a:rPr lang="en-MY"/>
              <a:t>Dr Jugindar Singh</a:t>
            </a:r>
          </a:p>
        </p:txBody>
      </p:sp>
      <p:sp>
        <p:nvSpPr>
          <p:cNvPr id="9" name="Slide Number Placeholder 8">
            <a:extLst>
              <a:ext uri="{FF2B5EF4-FFF2-40B4-BE49-F238E27FC236}">
                <a16:creationId xmlns:a16="http://schemas.microsoft.com/office/drawing/2014/main" id="{25BB10FD-D3E4-47A7-B373-B9989E5DE4B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358329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5/23/2022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9982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45538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3396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55180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0805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54984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50661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3413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9065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4781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FF09-2B60-486A-8D31-8A113280DB9B}"/>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098A5723-AB6D-41F9-88CB-394096755324}"/>
              </a:ext>
            </a:extLst>
          </p:cNvPr>
          <p:cNvSpPr>
            <a:spLocks noGrp="1"/>
          </p:cNvSpPr>
          <p:nvPr>
            <p:ph type="dt" sz="half" idx="10"/>
          </p:nvPr>
        </p:nvSpPr>
        <p:spPr/>
        <p:txBody>
          <a:bodyPr/>
          <a:lstStyle/>
          <a:p>
            <a:fld id="{00B704CC-0560-4CB5-A13F-7EAF4675222B}" type="datetime1">
              <a:rPr lang="en-MY" smtClean="0"/>
              <a:t>23/5/2022</a:t>
            </a:fld>
            <a:endParaRPr lang="en-MY"/>
          </a:p>
        </p:txBody>
      </p:sp>
      <p:sp>
        <p:nvSpPr>
          <p:cNvPr id="4" name="Footer Placeholder 3">
            <a:extLst>
              <a:ext uri="{FF2B5EF4-FFF2-40B4-BE49-F238E27FC236}">
                <a16:creationId xmlns:a16="http://schemas.microsoft.com/office/drawing/2014/main" id="{51924F50-D023-4E01-A146-B216579AB611}"/>
              </a:ext>
            </a:extLst>
          </p:cNvPr>
          <p:cNvSpPr>
            <a:spLocks noGrp="1"/>
          </p:cNvSpPr>
          <p:nvPr>
            <p:ph type="ftr" sz="quarter" idx="11"/>
          </p:nvPr>
        </p:nvSpPr>
        <p:spPr/>
        <p:txBody>
          <a:bodyPr/>
          <a:lstStyle/>
          <a:p>
            <a:r>
              <a:rPr lang="en-MY"/>
              <a:t>Dr Jugindar Singh</a:t>
            </a:r>
          </a:p>
        </p:txBody>
      </p:sp>
      <p:sp>
        <p:nvSpPr>
          <p:cNvPr id="5" name="Slide Number Placeholder 4">
            <a:extLst>
              <a:ext uri="{FF2B5EF4-FFF2-40B4-BE49-F238E27FC236}">
                <a16:creationId xmlns:a16="http://schemas.microsoft.com/office/drawing/2014/main" id="{B66298ED-931B-4ABD-AAD7-AA02B8E4D349}"/>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6292075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5/23/2022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33208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Monday, May 23,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9124326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Monday, May 23, 2022</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42552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Monday, May 23, 2022</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168405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Monday, May 23, 2022</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567649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Monday, May 23, 2022</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02354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Monday, May 23, 2022</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1660029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Monday, May 23, 2022</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303953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Monday, May 23, 2022</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114074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Monday, May 23, 2022</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601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9CA80D-E509-45FF-9D88-FC258D36FD54}"/>
              </a:ext>
            </a:extLst>
          </p:cNvPr>
          <p:cNvSpPr>
            <a:spLocks noGrp="1"/>
          </p:cNvSpPr>
          <p:nvPr>
            <p:ph type="dt" sz="half" idx="10"/>
          </p:nvPr>
        </p:nvSpPr>
        <p:spPr/>
        <p:txBody>
          <a:bodyPr/>
          <a:lstStyle/>
          <a:p>
            <a:fld id="{8D3E3853-451F-458F-B2D2-4DAD4E175C26}" type="datetime1">
              <a:rPr lang="en-MY" smtClean="0"/>
              <a:t>23/5/2022</a:t>
            </a:fld>
            <a:endParaRPr lang="en-MY"/>
          </a:p>
        </p:txBody>
      </p:sp>
      <p:sp>
        <p:nvSpPr>
          <p:cNvPr id="3" name="Footer Placeholder 2">
            <a:extLst>
              <a:ext uri="{FF2B5EF4-FFF2-40B4-BE49-F238E27FC236}">
                <a16:creationId xmlns:a16="http://schemas.microsoft.com/office/drawing/2014/main" id="{93C87931-6837-4778-B34B-6E2EE98D1E33}"/>
              </a:ext>
            </a:extLst>
          </p:cNvPr>
          <p:cNvSpPr>
            <a:spLocks noGrp="1"/>
          </p:cNvSpPr>
          <p:nvPr>
            <p:ph type="ftr" sz="quarter" idx="11"/>
          </p:nvPr>
        </p:nvSpPr>
        <p:spPr/>
        <p:txBody>
          <a:bodyPr/>
          <a:lstStyle/>
          <a:p>
            <a:r>
              <a:rPr lang="en-MY"/>
              <a:t>Dr Jugindar Singh</a:t>
            </a:r>
          </a:p>
        </p:txBody>
      </p:sp>
      <p:sp>
        <p:nvSpPr>
          <p:cNvPr id="4" name="Slide Number Placeholder 3">
            <a:extLst>
              <a:ext uri="{FF2B5EF4-FFF2-40B4-BE49-F238E27FC236}">
                <a16:creationId xmlns:a16="http://schemas.microsoft.com/office/drawing/2014/main" id="{D5DFC0D5-E10D-4E57-999E-EF3762390E16}"/>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3754696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Monday, May 23, 2022</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059696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Monday, May 23, 2022</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9971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8F73-5FE1-43A8-A149-A0B7ADF58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D3CF0BDF-1B73-4E46-870C-C9056BB1E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412B59C9-52A2-45FC-A581-C7B850190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2A6E6-AE60-4C82-AA6F-221B98867004}"/>
              </a:ext>
            </a:extLst>
          </p:cNvPr>
          <p:cNvSpPr>
            <a:spLocks noGrp="1"/>
          </p:cNvSpPr>
          <p:nvPr>
            <p:ph type="dt" sz="half" idx="10"/>
          </p:nvPr>
        </p:nvSpPr>
        <p:spPr/>
        <p:txBody>
          <a:bodyPr/>
          <a:lstStyle/>
          <a:p>
            <a:fld id="{04ED76A0-D1A5-4014-B9E8-0DA143A73ED5}" type="datetime1">
              <a:rPr lang="en-MY" smtClean="0"/>
              <a:t>23/5/2022</a:t>
            </a:fld>
            <a:endParaRPr lang="en-MY"/>
          </a:p>
        </p:txBody>
      </p:sp>
      <p:sp>
        <p:nvSpPr>
          <p:cNvPr id="6" name="Footer Placeholder 5">
            <a:extLst>
              <a:ext uri="{FF2B5EF4-FFF2-40B4-BE49-F238E27FC236}">
                <a16:creationId xmlns:a16="http://schemas.microsoft.com/office/drawing/2014/main" id="{8C7BF3DF-ABD0-4F2F-A54E-FAF223A32F3B}"/>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B73E4EBB-3C86-44E1-978E-0DB7D9EFCADF}"/>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16116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41EA-BA8D-4049-B79E-2995B5FA0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910C5005-9314-4AF2-A973-9EDF72727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9203836-539A-43F5-B0CE-97CDDB5D0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6D1645-F2F7-4FC8-B3AB-7DD1E5694653}"/>
              </a:ext>
            </a:extLst>
          </p:cNvPr>
          <p:cNvSpPr>
            <a:spLocks noGrp="1"/>
          </p:cNvSpPr>
          <p:nvPr>
            <p:ph type="dt" sz="half" idx="10"/>
          </p:nvPr>
        </p:nvSpPr>
        <p:spPr/>
        <p:txBody>
          <a:bodyPr/>
          <a:lstStyle/>
          <a:p>
            <a:fld id="{681B3042-AA6C-4A46-A379-98061981D3B8}" type="datetime1">
              <a:rPr lang="en-MY" smtClean="0"/>
              <a:t>23/5/2022</a:t>
            </a:fld>
            <a:endParaRPr lang="en-MY"/>
          </a:p>
        </p:txBody>
      </p:sp>
      <p:sp>
        <p:nvSpPr>
          <p:cNvPr id="6" name="Footer Placeholder 5">
            <a:extLst>
              <a:ext uri="{FF2B5EF4-FFF2-40B4-BE49-F238E27FC236}">
                <a16:creationId xmlns:a16="http://schemas.microsoft.com/office/drawing/2014/main" id="{718F6F4B-41EA-4351-BEE0-D386546C922C}"/>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C854F004-E8CC-4569-853B-300792D5A4F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23036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F01AB-951C-48B1-BE70-462F9E260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B4EFCDEC-FFAE-4627-814D-CA623A6F7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3E8D0DA-7F8A-491F-B1D6-0070A77E9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0E185-B4E1-4301-BE29-ED419C9C5F21}" type="datetime1">
              <a:rPr lang="en-MY" smtClean="0"/>
              <a:t>23/5/2022</a:t>
            </a:fld>
            <a:endParaRPr lang="en-MY"/>
          </a:p>
        </p:txBody>
      </p:sp>
      <p:sp>
        <p:nvSpPr>
          <p:cNvPr id="5" name="Footer Placeholder 4">
            <a:extLst>
              <a:ext uri="{FF2B5EF4-FFF2-40B4-BE49-F238E27FC236}">
                <a16:creationId xmlns:a16="http://schemas.microsoft.com/office/drawing/2014/main" id="{9437B798-591C-4B41-A6E5-F307F4E99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MY"/>
              <a:t>Dr Jugindar Singh</a:t>
            </a:r>
          </a:p>
        </p:txBody>
      </p:sp>
      <p:sp>
        <p:nvSpPr>
          <p:cNvPr id="6" name="Slide Number Placeholder 5">
            <a:extLst>
              <a:ext uri="{FF2B5EF4-FFF2-40B4-BE49-F238E27FC236}">
                <a16:creationId xmlns:a16="http://schemas.microsoft.com/office/drawing/2014/main" id="{1BB352B5-B25D-404B-AB59-398BA153A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90BE9-DDF7-453E-839E-57B6B292D82F}" type="slidenum">
              <a:rPr lang="en-MY" smtClean="0"/>
              <a:t>‹#›</a:t>
            </a:fld>
            <a:endParaRPr lang="en-MY"/>
          </a:p>
        </p:txBody>
      </p:sp>
    </p:spTree>
    <p:extLst>
      <p:ext uri="{BB962C8B-B14F-4D97-AF65-F5344CB8AC3E}">
        <p14:creationId xmlns:p14="http://schemas.microsoft.com/office/powerpoint/2010/main" val="2215797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090152"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19" name="Rectangle 3"/>
          <p:cNvSpPr>
            <a:spLocks noChangeArrowheads="1"/>
          </p:cNvSpPr>
          <p:nvPr/>
        </p:nvSpPr>
        <p:spPr bwMode="auto">
          <a:xfrm>
            <a:off x="0" y="6621464"/>
            <a:ext cx="12192000" cy="236537"/>
          </a:xfrm>
          <a:prstGeom prst="rect">
            <a:avLst/>
          </a:prstGeom>
          <a:solidFill>
            <a:srgbClr val="C44C4C"/>
          </a:solidFill>
          <a:ln w="9525">
            <a:noFill/>
            <a:miter lim="800000"/>
            <a:headEnd/>
            <a:tailEnd/>
          </a:ln>
          <a:effectLst/>
        </p:spPr>
        <p:txBody>
          <a:bodyPr wrap="none" anchor="ctr"/>
          <a:lstStyle/>
          <a:p>
            <a:pPr fontAlgn="base">
              <a:spcBef>
                <a:spcPct val="0"/>
              </a:spcBef>
              <a:spcAft>
                <a:spcPct val="0"/>
              </a:spcAft>
            </a:pPr>
            <a:endParaRPr lang="en-US" sz="1800">
              <a:solidFill>
                <a:srgbClr val="000000"/>
              </a:solidFill>
            </a:endParaRPr>
          </a:p>
        </p:txBody>
      </p:sp>
      <p:sp>
        <p:nvSpPr>
          <p:cNvPr id="1028" name="Rectangle 4"/>
          <p:cNvSpPr>
            <a:spLocks noGrp="1" noChangeArrowheads="1"/>
          </p:cNvSpPr>
          <p:nvPr>
            <p:ph type="body" idx="1"/>
          </p:nvPr>
        </p:nvSpPr>
        <p:spPr bwMode="auto">
          <a:xfrm>
            <a:off x="630767" y="173672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23" name="Rectangle 7"/>
          <p:cNvSpPr>
            <a:spLocks noChangeArrowheads="1"/>
          </p:cNvSpPr>
          <p:nvPr/>
        </p:nvSpPr>
        <p:spPr bwMode="auto">
          <a:xfrm>
            <a:off x="0" y="6597650"/>
            <a:ext cx="3615267" cy="260350"/>
          </a:xfrm>
          <a:prstGeom prst="rect">
            <a:avLst/>
          </a:prstGeom>
          <a:noFill/>
          <a:ln w="9525">
            <a:noFill/>
            <a:miter lim="800000"/>
            <a:headEnd/>
            <a:tailEnd/>
          </a:ln>
          <a:effectLst/>
        </p:spPr>
        <p:txBody>
          <a:bodyPr/>
          <a:lstStyle/>
          <a:p>
            <a:pPr fontAlgn="base">
              <a:spcBef>
                <a:spcPct val="0"/>
              </a:spcBef>
              <a:spcAft>
                <a:spcPct val="0"/>
              </a:spcAft>
              <a:defRPr/>
            </a:pPr>
            <a:r>
              <a:rPr lang="en-US" sz="800">
                <a:solidFill>
                  <a:srgbClr val="000000"/>
                </a:solidFill>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pPr>
            <a:r>
              <a:rPr lang="en-US">
                <a:solidFill>
                  <a:srgbClr val="000000"/>
                </a:solidFill>
              </a:rPr>
              <a:t>Dr Jugindar Singh</a:t>
            </a:r>
          </a:p>
        </p:txBody>
      </p:sp>
      <p:sp>
        <p:nvSpPr>
          <p:cNvPr id="86025" name="Rectangle 9"/>
          <p:cNvSpPr>
            <a:spLocks noChangeArrowheads="1"/>
          </p:cNvSpPr>
          <p:nvPr/>
        </p:nvSpPr>
        <p:spPr bwMode="auto">
          <a:xfrm>
            <a:off x="4233333" y="6597650"/>
            <a:ext cx="3615267" cy="260350"/>
          </a:xfrm>
          <a:prstGeom prst="rect">
            <a:avLst/>
          </a:prstGeom>
          <a:noFill/>
          <a:ln w="9525">
            <a:noFill/>
            <a:miter lim="800000"/>
            <a:headEnd/>
            <a:tailEnd/>
          </a:ln>
          <a:effectLst/>
        </p:spPr>
        <p:txBody>
          <a:bodyPr/>
          <a:lstStyle/>
          <a:p>
            <a:pPr algn="ctr" fontAlgn="base">
              <a:spcBef>
                <a:spcPct val="0"/>
              </a:spcBef>
              <a:spcAft>
                <a:spcPct val="0"/>
              </a:spcAft>
              <a:defRPr/>
            </a:pPr>
            <a:r>
              <a:rPr lang="en-US" sz="800">
                <a:solidFill>
                  <a:srgbClr val="000000"/>
                </a:solidFill>
              </a:rPr>
              <a:t>Title of Slides</a:t>
            </a:r>
          </a:p>
        </p:txBody>
      </p:sp>
      <p:pic>
        <p:nvPicPr>
          <p:cNvPr id="1033" name="Picture 20"/>
          <p:cNvPicPr>
            <a:picLocks noChangeAspect="1" noChangeArrowheads="1"/>
          </p:cNvPicPr>
          <p:nvPr userDrawn="1"/>
        </p:nvPicPr>
        <p:blipFill>
          <a:blip r:embed="rId16">
            <a:lum bright="72000" contrast="-64000"/>
            <a:extLst>
              <a:ext uri="{28A0092B-C50C-407E-A947-70E740481C1C}">
                <a14:useLocalDpi xmlns:a14="http://schemas.microsoft.com/office/drawing/2010/main" val="0"/>
              </a:ext>
            </a:extLst>
          </a:blip>
          <a:srcRect/>
          <a:stretch>
            <a:fillRect/>
          </a:stretch>
        </p:blipFill>
        <p:spPr bwMode="auto">
          <a:xfrm>
            <a:off x="0" y="2344739"/>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9434369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Monday, May 23,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08575389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5/23/2022</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616527800"/>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5/23/2022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54144445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Monday, May 23,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684278918"/>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hyperlink" Target="http://www.epa.gov/maia/index-txt.html" TargetMode="Externa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A stone footpath on the grassy field against the sky">
            <a:extLst>
              <a:ext uri="{FF2B5EF4-FFF2-40B4-BE49-F238E27FC236}">
                <a16:creationId xmlns:a16="http://schemas.microsoft.com/office/drawing/2014/main" id="{9AD117F3-FB5C-4FC8-9ECA-9DDCF1D6EF23}"/>
              </a:ext>
            </a:extLst>
          </p:cNvPr>
          <p:cNvPicPr>
            <a:picLocks noChangeAspect="1"/>
          </p:cNvPicPr>
          <p:nvPr/>
        </p:nvPicPr>
        <p:blipFill rotWithShape="1">
          <a:blip r:embed="rId2">
            <a:alphaModFix amt="50000"/>
          </a:blip>
          <a:srcRect t="14438" r="-1" b="10543"/>
          <a:stretch/>
        </p:blipFill>
        <p:spPr>
          <a:xfrm>
            <a:off x="3070" y="10"/>
            <a:ext cx="12188930" cy="6857990"/>
          </a:xfrm>
          <a:prstGeom prst="rect">
            <a:avLst/>
          </a:prstGeom>
        </p:spPr>
      </p:pic>
      <p:sp>
        <p:nvSpPr>
          <p:cNvPr id="2" name="Title 1">
            <a:extLst>
              <a:ext uri="{FF2B5EF4-FFF2-40B4-BE49-F238E27FC236}">
                <a16:creationId xmlns:a16="http://schemas.microsoft.com/office/drawing/2014/main" id="{0845E3FF-FA11-43C7-807D-3BA60C286713}"/>
              </a:ext>
            </a:extLst>
          </p:cNvPr>
          <p:cNvSpPr>
            <a:spLocks noGrp="1"/>
          </p:cNvSpPr>
          <p:nvPr>
            <p:ph type="ctrTitle"/>
          </p:nvPr>
        </p:nvSpPr>
        <p:spPr>
          <a:xfrm>
            <a:off x="0" y="1122363"/>
            <a:ext cx="12188930" cy="3063240"/>
          </a:xfrm>
        </p:spPr>
        <p:txBody>
          <a:bodyPr>
            <a:normAutofit/>
          </a:bodyPr>
          <a:lstStyle/>
          <a:p>
            <a:pPr algn="ctr">
              <a:lnSpc>
                <a:spcPct val="90000"/>
              </a:lnSpc>
            </a:pPr>
            <a:r>
              <a:rPr lang="en-MY" sz="10800" dirty="0"/>
              <a:t>sampling techniques, sample size calculation</a:t>
            </a:r>
          </a:p>
        </p:txBody>
      </p:sp>
      <p:sp>
        <p:nvSpPr>
          <p:cNvPr id="3" name="Subtitle 2">
            <a:extLst>
              <a:ext uri="{FF2B5EF4-FFF2-40B4-BE49-F238E27FC236}">
                <a16:creationId xmlns:a16="http://schemas.microsoft.com/office/drawing/2014/main" id="{372F7725-8BC7-494B-AEE6-38ADA3D4DFEA}"/>
              </a:ext>
            </a:extLst>
          </p:cNvPr>
          <p:cNvSpPr>
            <a:spLocks noGrp="1"/>
          </p:cNvSpPr>
          <p:nvPr>
            <p:ph type="subTitle" idx="1"/>
          </p:nvPr>
        </p:nvSpPr>
        <p:spPr>
          <a:xfrm>
            <a:off x="0" y="6296158"/>
            <a:ext cx="12188930" cy="561832"/>
          </a:xfrm>
        </p:spPr>
        <p:txBody>
          <a:bodyPr>
            <a:normAutofit fontScale="92500" lnSpcReduction="10000"/>
          </a:bodyPr>
          <a:lstStyle/>
          <a:p>
            <a:pPr algn="ctr"/>
            <a:r>
              <a:rPr lang="en-MY" sz="3200" dirty="0"/>
              <a:t>Dr Jugindar Singh</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7" name="Picture 6">
            <a:extLst>
              <a:ext uri="{FF2B5EF4-FFF2-40B4-BE49-F238E27FC236}">
                <a16:creationId xmlns:a16="http://schemas.microsoft.com/office/drawing/2014/main" id="{DB51B535-0A5C-4D66-BFE1-9A1BB54B8CE9}"/>
              </a:ext>
            </a:extLst>
          </p:cNvPr>
          <p:cNvPicPr>
            <a:picLocks noChangeAspect="1"/>
          </p:cNvPicPr>
          <p:nvPr/>
        </p:nvPicPr>
        <p:blipFill>
          <a:blip r:embed="rId3"/>
          <a:stretch>
            <a:fillRect/>
          </a:stretch>
        </p:blipFill>
        <p:spPr>
          <a:xfrm>
            <a:off x="10058215" y="4553502"/>
            <a:ext cx="2133785" cy="2304488"/>
          </a:xfrm>
          <a:prstGeom prst="rect">
            <a:avLst/>
          </a:prstGeom>
        </p:spPr>
      </p:pic>
    </p:spTree>
    <p:extLst>
      <p:ext uri="{BB962C8B-B14F-4D97-AF65-F5344CB8AC3E}">
        <p14:creationId xmlns:p14="http://schemas.microsoft.com/office/powerpoint/2010/main" val="2990252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up of a hand holding a pen&#10;&#10;Description automatically generated with low confidence">
            <a:extLst>
              <a:ext uri="{FF2B5EF4-FFF2-40B4-BE49-F238E27FC236}">
                <a16:creationId xmlns:a16="http://schemas.microsoft.com/office/drawing/2014/main" id="{593CA8C1-5DA4-4914-A963-E9EEC3E36940}"/>
              </a:ext>
            </a:extLst>
          </p:cNvPr>
          <p:cNvPicPr>
            <a:picLocks noChangeAspect="1"/>
          </p:cNvPicPr>
          <p:nvPr/>
        </p:nvPicPr>
        <p:blipFill rotWithShape="1">
          <a:blip r:embed="rId2"/>
          <a:srcRect l="42896" r="-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938D18-72B5-4580-8D49-F65BEAA145DB}"/>
              </a:ext>
            </a:extLst>
          </p:cNvPr>
          <p:cNvSpPr>
            <a:spLocks noGrp="1"/>
          </p:cNvSpPr>
          <p:nvPr>
            <p:ph type="title"/>
          </p:nvPr>
        </p:nvSpPr>
        <p:spPr>
          <a:xfrm>
            <a:off x="148883" y="0"/>
            <a:ext cx="3822189" cy="1899912"/>
          </a:xfrm>
        </p:spPr>
        <p:txBody>
          <a:bodyPr>
            <a:normAutofit/>
          </a:bodyPr>
          <a:lstStyle/>
          <a:p>
            <a:r>
              <a:rPr lang="en-MY" sz="4000" b="1" dirty="0">
                <a:solidFill>
                  <a:srgbClr val="C00000"/>
                </a:solidFill>
              </a:rPr>
              <a:t>Sampling Process</a:t>
            </a:r>
          </a:p>
        </p:txBody>
      </p:sp>
      <p:sp>
        <p:nvSpPr>
          <p:cNvPr id="3" name="Content Placeholder 2">
            <a:extLst>
              <a:ext uri="{FF2B5EF4-FFF2-40B4-BE49-F238E27FC236}">
                <a16:creationId xmlns:a16="http://schemas.microsoft.com/office/drawing/2014/main" id="{FC69AD17-6295-4382-A8CA-5F2872369311}"/>
              </a:ext>
            </a:extLst>
          </p:cNvPr>
          <p:cNvSpPr>
            <a:spLocks noGrp="1"/>
          </p:cNvSpPr>
          <p:nvPr>
            <p:ph idx="1"/>
          </p:nvPr>
        </p:nvSpPr>
        <p:spPr>
          <a:xfrm>
            <a:off x="0" y="1730326"/>
            <a:ext cx="4660389" cy="5127664"/>
          </a:xfrm>
        </p:spPr>
        <p:txBody>
          <a:bodyPr>
            <a:normAutofit/>
          </a:bodyPr>
          <a:lstStyle/>
          <a:p>
            <a:pPr marL="0" indent="0">
              <a:buNone/>
            </a:pPr>
            <a:r>
              <a:rPr lang="en-US" dirty="0"/>
              <a:t>Sampling is the </a:t>
            </a:r>
            <a:r>
              <a:rPr lang="en-US" dirty="0">
                <a:solidFill>
                  <a:srgbClr val="C00000"/>
                </a:solidFill>
              </a:rPr>
              <a:t>process of selecting a sufficient number of the right </a:t>
            </a:r>
            <a:r>
              <a:rPr lang="en-US" dirty="0"/>
              <a:t>elements from the population, so that a study of the sample and an understanding of its properties or characteristics make it possible for us to generalize such properties or characteristics to the population elements. </a:t>
            </a:r>
          </a:p>
        </p:txBody>
      </p:sp>
    </p:spTree>
    <p:extLst>
      <p:ext uri="{BB962C8B-B14F-4D97-AF65-F5344CB8AC3E}">
        <p14:creationId xmlns:p14="http://schemas.microsoft.com/office/powerpoint/2010/main" val="1890031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6" y="27709"/>
            <a:ext cx="12006468" cy="446636"/>
          </a:xfrm>
          <a:ln>
            <a:solidFill>
              <a:schemeClr val="accent1"/>
            </a:solidFill>
          </a:ln>
        </p:spPr>
        <p:txBody>
          <a:bodyPr>
            <a:noAutofit/>
          </a:bodyPr>
          <a:lstStyle/>
          <a:p>
            <a:r>
              <a:rPr lang="en-US" sz="2800" b="1" dirty="0">
                <a:solidFill>
                  <a:srgbClr val="002060"/>
                </a:solidFill>
                <a:latin typeface="Arial" panose="020B0604020202020204" pitchFamily="34" charset="0"/>
                <a:cs typeface="Arial" panose="020B0604020202020204" pitchFamily="34" charset="0"/>
              </a:rPr>
              <a:t>Population, Sampling frame, Sampling Design and Sample size</a:t>
            </a:r>
          </a:p>
        </p:txBody>
      </p:sp>
      <p:sp>
        <p:nvSpPr>
          <p:cNvPr id="3" name="Content Placeholder 2"/>
          <p:cNvSpPr>
            <a:spLocks noGrp="1"/>
          </p:cNvSpPr>
          <p:nvPr>
            <p:ph idx="1"/>
          </p:nvPr>
        </p:nvSpPr>
        <p:spPr>
          <a:xfrm>
            <a:off x="11953461" y="685800"/>
            <a:ext cx="145774" cy="6019800"/>
          </a:xfrm>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6" name="Rectangle 5">
            <a:extLst>
              <a:ext uri="{FF2B5EF4-FFF2-40B4-BE49-F238E27FC236}">
                <a16:creationId xmlns:a16="http://schemas.microsoft.com/office/drawing/2014/main" id="{D08B19D1-9FE0-4A84-968B-EC98E72D95B2}"/>
              </a:ext>
            </a:extLst>
          </p:cNvPr>
          <p:cNvSpPr/>
          <p:nvPr/>
        </p:nvSpPr>
        <p:spPr>
          <a:xfrm>
            <a:off x="-1" y="474345"/>
            <a:ext cx="12099235" cy="63094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Defining the population</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Who is qualified to provide data – Inclusion Criteria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Sampling begin with precisely defining the target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Ensure the qualification criteria is right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Determining the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sample frame</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 listing of the target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sampling frame is a representation of all the elements in the population from whish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sample is drawn.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Determining the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sampling design</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 Two types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Probability sampling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elements in the population have some known probability of 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selected as sample subject.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Nonprobability sampling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elements do not have a known  chance of being selected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sample subject.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Sample size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How many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Sample size to represent the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Quantitative: 70-100 respondents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agree with Supervisor</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 Qualitative :  5-10  (</a:t>
            </a:r>
            <a:r>
              <a:rPr kumimoji="0" lang="en-US" sz="1400" b="0" i="0" u="none" strike="noStrike" kern="1200" cap="none" spc="0" normalizeH="0" baseline="0" noProof="0" dirty="0">
                <a:ln>
                  <a:noFill/>
                </a:ln>
                <a:solidFill>
                  <a:srgbClr val="0070C0"/>
                </a:solidFill>
                <a:effectLst/>
                <a:uLnTx/>
                <a:uFillTx/>
                <a:latin typeface="Calibri" panose="020F0502020204030204"/>
                <a:ea typeface="+mn-ea"/>
                <a:cs typeface="+mn-cs"/>
              </a:rPr>
              <a:t>agree with Supervisor</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720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645065" y="1463040"/>
            <a:ext cx="3796306" cy="2690949"/>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n-ea"/>
                <a:cs typeface="+mn-cs"/>
              </a:rPr>
              <a:t>Sampling Process -</a:t>
            </a:r>
          </a:p>
        </p:txBody>
      </p:sp>
      <p:grpSp>
        <p:nvGrpSpPr>
          <p:cNvPr id="25" name="Group 24">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6" name="Rectangle 2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642345" y="81145"/>
            <a:ext cx="7549654" cy="6421896"/>
          </a:xfrm>
          <a:prstGeom prst="rect">
            <a:avLst/>
          </a:prstGeom>
          <a:solidFill>
            <a:schemeClr val="bg1"/>
          </a:solidFill>
          <a:ln>
            <a:solidFill>
              <a:schemeClr val="accent1"/>
            </a:solidFill>
          </a:ln>
        </p:spPr>
        <p:txBody>
          <a:bodyPr vert="horz" lIns="91440" tIns="45720" rIns="91440" bIns="45720" rtlCol="0" anchor="t">
            <a:normAutofit lnSpcReduction="10000"/>
          </a:bodyPr>
          <a:lstStyle/>
          <a:p>
            <a:pPr marL="11430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1" u="none" strike="noStrike" kern="1200" cap="none" spc="0" normalizeH="0" baseline="0" noProof="0" dirty="0">
                <a:ln>
                  <a:noFill/>
                </a:ln>
                <a:solidFill>
                  <a:srgbClr val="0070C0"/>
                </a:solidFill>
                <a:effectLst/>
                <a:uLnTx/>
                <a:uFillTx/>
                <a:latin typeface="Calibri" panose="020F0502020204030204"/>
                <a:ea typeface="+mn-ea"/>
                <a:cs typeface="+mn-cs"/>
              </a:rPr>
              <a:t>1. </a:t>
            </a:r>
            <a:r>
              <a:rPr kumimoji="0" lang="en-US" sz="2600" b="1" i="1" u="none" strike="noStrike" kern="1200" cap="none" spc="0" normalizeH="0" baseline="0" noProof="0" dirty="0">
                <a:ln>
                  <a:noFill/>
                </a:ln>
                <a:solidFill>
                  <a:srgbClr val="0070C0"/>
                </a:solidFill>
                <a:effectLst/>
                <a:uLnTx/>
                <a:uFillTx/>
                <a:latin typeface="Calibri" panose="020F0502020204030204"/>
                <a:ea typeface="+mn-ea"/>
                <a:cs typeface="+mn-cs"/>
              </a:rPr>
              <a:t>Defining Target population</a:t>
            </a:r>
            <a:r>
              <a:rPr kumimoji="0" lang="en-US" sz="2600" b="0" i="0" u="none" strike="noStrike" kern="1200" cap="none" spc="0" normalizeH="0" baseline="0" noProof="0" dirty="0">
                <a:ln>
                  <a:noFill/>
                </a:ln>
                <a:solidFill>
                  <a:srgbClr val="0070C0"/>
                </a:solidFill>
                <a:effectLst/>
                <a:uLnTx/>
                <a:uFillTx/>
                <a:latin typeface="Calibri" panose="020F0502020204030204"/>
                <a:ea typeface="+mn-ea"/>
                <a:cs typeface="+mn-cs"/>
              </a:rPr>
              <a: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target population must be defined in terms of elements, geographical boundaries, and time.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Researcher interested in saving habits of University students in Malaysia, the target population might be all University students in Malaysia</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600" b="1" i="1" u="none" strike="noStrike" kern="1200" cap="none" spc="0" normalizeH="0" baseline="0" noProof="0" dirty="0">
                <a:ln>
                  <a:noFill/>
                </a:ln>
                <a:solidFill>
                  <a:srgbClr val="0070C0"/>
                </a:solidFill>
                <a:effectLst/>
                <a:uLnTx/>
                <a:uFillTx/>
                <a:latin typeface="Calibri" panose="020F0502020204030204"/>
                <a:ea typeface="+mn-ea"/>
                <a:cs typeface="+mn-cs"/>
              </a:rPr>
              <a:t>2. Determine the sample frame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sampling frame is a (physical) representation of all the elements in the population from which the sample is drawn.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The university registry containing a listing of all students, could serve as the sampling frame for a study of the university population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600" b="1" i="1" u="none" strike="noStrike" kern="1200" cap="none" spc="0" normalizeH="0" baseline="0" noProof="0" dirty="0">
                <a:ln>
                  <a:noFill/>
                </a:ln>
                <a:solidFill>
                  <a:srgbClr val="0070C0"/>
                </a:solidFill>
                <a:effectLst/>
                <a:uLnTx/>
                <a:uFillTx/>
                <a:latin typeface="Calibri" panose="020F0502020204030204"/>
                <a:ea typeface="+mn-ea"/>
                <a:cs typeface="+mn-cs"/>
              </a:rPr>
              <a:t>3. Determining sampling design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There are two major types of sampling design: probability and nonprobability sampling</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600" b="1" i="1" u="none" strike="noStrike" kern="1200" cap="none" spc="0" normalizeH="0" baseline="0" noProof="0" dirty="0">
                <a:ln>
                  <a:noFill/>
                </a:ln>
                <a:solidFill>
                  <a:srgbClr val="0070C0"/>
                </a:solidFill>
                <a:effectLst/>
                <a:uLnTx/>
                <a:uFillTx/>
                <a:latin typeface="Calibri" panose="020F0502020204030204"/>
                <a:ea typeface="+mn-ea"/>
                <a:cs typeface="+mn-cs"/>
              </a:rPr>
              <a:t>4. Determine the appropriate sample size  </a:t>
            </a:r>
            <a:endParaRPr kumimoji="0" lang="en-US" sz="1700" b="1" i="1"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 name="TextBox 1"/>
          <p:cNvSpPr txBox="1"/>
          <p:nvPr/>
        </p:nvSpPr>
        <p:spPr>
          <a:xfrm>
            <a:off x="943783" y="546854"/>
            <a:ext cx="324608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Sekaran an Bougie, 2016</a:t>
            </a:r>
          </a:p>
        </p:txBody>
      </p:sp>
    </p:spTree>
    <p:extLst>
      <p:ext uri="{BB962C8B-B14F-4D97-AF65-F5344CB8AC3E}">
        <p14:creationId xmlns:p14="http://schemas.microsoft.com/office/powerpoint/2010/main" val="3367805062"/>
      </p:ext>
    </p:extLst>
  </p:cSld>
  <p:clrMapOvr>
    <a:masterClrMapping/>
  </p:clrMapOvr>
  <p:transition advTm="53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364" y="0"/>
            <a:ext cx="9178636" cy="1143000"/>
          </a:xfrm>
          <a:solidFill>
            <a:schemeClr val="bg1"/>
          </a:solidFill>
        </p:spPr>
        <p:txBody>
          <a:bodyPr/>
          <a:lstStyle/>
          <a:p>
            <a:r>
              <a:rPr lang="en-US" sz="2800" b="1" dirty="0">
                <a:solidFill>
                  <a:srgbClr val="FF0000"/>
                </a:solidFill>
              </a:rPr>
              <a:t>Example: A quantitative study among APU students </a:t>
            </a:r>
          </a:p>
        </p:txBody>
      </p:sp>
      <p:sp>
        <p:nvSpPr>
          <p:cNvPr id="4" name="Rectangle 3"/>
          <p:cNvSpPr/>
          <p:nvPr/>
        </p:nvSpPr>
        <p:spPr>
          <a:xfrm>
            <a:off x="0" y="883429"/>
            <a:ext cx="6705600" cy="5517023"/>
          </a:xfrm>
          <a:prstGeom prst="rect">
            <a:avLst/>
          </a:prstGeom>
          <a:ln>
            <a:solidFill>
              <a:srgbClr val="FF0000"/>
            </a:solidFill>
          </a:ln>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2060"/>
                </a:solidFill>
                <a:effectLst/>
                <a:uLnTx/>
                <a:uFillTx/>
                <a:latin typeface="Calibri" panose="020F0502020204030204"/>
                <a:ea typeface="+mn-ea"/>
                <a:cs typeface="+mn-cs"/>
              </a:rPr>
              <a:t>Target Population </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mn-cs"/>
              </a:rPr>
              <a:t>: </a:t>
            </a:r>
            <a:r>
              <a:rPr kumimoji="0" lang="en-US" sz="2800" b="0" i="0" u="none" strike="noStrike" kern="0" cap="none" spc="0" normalizeH="0" baseline="0" noProof="0" dirty="0">
                <a:ln>
                  <a:noFill/>
                </a:ln>
                <a:solidFill>
                  <a:srgbClr val="000000"/>
                </a:solidFill>
                <a:effectLst/>
                <a:uLnTx/>
                <a:uFillTx/>
                <a:latin typeface="Calibri" panose="020F0502020204030204"/>
                <a:ea typeface="+mn-ea"/>
                <a:cs typeface="+mn-cs"/>
              </a:rPr>
              <a:t>All APU students       10,000</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Indicates it is this population that is the actual focus or target of the research inquiry </a:t>
            </a:r>
            <a:r>
              <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rPr>
              <a:t>(</a:t>
            </a:r>
            <a:r>
              <a:rPr kumimoji="0" lang="en-US" sz="1800" b="0" i="0" u="none" strike="noStrike" kern="0" cap="none" spc="0" normalizeH="0" baseline="0" noProof="0" dirty="0" err="1">
                <a:ln>
                  <a:noFill/>
                </a:ln>
                <a:solidFill>
                  <a:srgbClr val="000000"/>
                </a:solidFill>
                <a:effectLst/>
                <a:uLnTx/>
                <a:uFillTx/>
                <a:latin typeface="Calibri" panose="020F0502020204030204"/>
                <a:ea typeface="+mn-ea"/>
                <a:cs typeface="+mn-cs"/>
              </a:rPr>
              <a:t>Kervin</a:t>
            </a:r>
            <a:r>
              <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rPr>
              <a:t> 1999</a:t>
            </a: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2060"/>
                </a:solidFill>
                <a:effectLst/>
                <a:uLnTx/>
                <a:uFillTx/>
                <a:latin typeface="Calibri" panose="020F0502020204030204"/>
                <a:ea typeface="+mn-ea"/>
                <a:cs typeface="+mn-cs"/>
              </a:rPr>
              <a:t>Sampling Frame</a:t>
            </a: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mn-cs"/>
              </a:rPr>
              <a:t> A </a:t>
            </a:r>
            <a:r>
              <a:rPr kumimoji="0" lang="en-US" sz="2800" b="0" i="0" u="none" strike="noStrike" kern="0" cap="none" spc="0" normalizeH="0" baseline="0" noProof="0" dirty="0">
                <a:ln>
                  <a:noFill/>
                </a:ln>
                <a:solidFill>
                  <a:srgbClr val="000000"/>
                </a:solidFill>
                <a:effectLst/>
                <a:uLnTx/>
                <a:uFillTx/>
                <a:latin typeface="Calibri" panose="020F0502020204030204"/>
                <a:ea typeface="+mn-ea"/>
                <a:cs typeface="+mn-cs"/>
              </a:rPr>
              <a:t>list of elements from which the sample may be drawn 1,000</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A complete list of all the cases in the target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population from which your sample will be drawn.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2060"/>
                </a:solidFill>
                <a:effectLst/>
                <a:uLnTx/>
                <a:uFillTx/>
                <a:latin typeface="Calibri" panose="020F0502020204030204"/>
                <a:ea typeface="+mn-ea"/>
                <a:cs typeface="+mn-cs"/>
              </a:rPr>
              <a:t>Sample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mn-cs"/>
              </a:rPr>
              <a:t> : </a:t>
            </a:r>
            <a:r>
              <a:rPr kumimoji="0" lang="en-US" sz="2800" b="0" i="0" u="none" strike="noStrike" kern="0" cap="none" spc="0" normalizeH="0" baseline="0" noProof="0" dirty="0">
                <a:ln>
                  <a:noFill/>
                </a:ln>
                <a:solidFill>
                  <a:srgbClr val="000000"/>
                </a:solidFill>
                <a:effectLst/>
                <a:uLnTx/>
                <a:uFillTx/>
                <a:latin typeface="Calibri" panose="020F0502020204030204"/>
                <a:ea typeface="+mn-ea"/>
                <a:cs typeface="+mn-cs"/>
              </a:rPr>
              <a:t>Subset of a larger population 100</a:t>
            </a:r>
            <a:endParaRPr kumimoji="0" lang="en-US" sz="3200" b="0" i="0" u="none" strike="noStrike" kern="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0" fontAlgn="base" latinLnBrk="0" hangingPunct="0">
              <a:lnSpc>
                <a:spcPts val="22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5" name="Oval 4"/>
          <p:cNvSpPr>
            <a:spLocks noChangeArrowheads="1"/>
          </p:cNvSpPr>
          <p:nvPr/>
        </p:nvSpPr>
        <p:spPr bwMode="auto">
          <a:xfrm>
            <a:off x="6781800" y="1859826"/>
            <a:ext cx="3657600" cy="3581400"/>
          </a:xfrm>
          <a:prstGeom prst="ellipse">
            <a:avLst/>
          </a:prstGeom>
          <a:solidFill>
            <a:schemeClr val="accent1"/>
          </a:solidFill>
          <a:ln w="9525">
            <a:solidFill>
              <a:schemeClr val="tx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6" name="Oval 5"/>
          <p:cNvSpPr>
            <a:spLocks noChangeArrowheads="1"/>
          </p:cNvSpPr>
          <p:nvPr/>
        </p:nvSpPr>
        <p:spPr bwMode="auto">
          <a:xfrm>
            <a:off x="7476699" y="2362200"/>
            <a:ext cx="2590800" cy="2438400"/>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val 6"/>
          <p:cNvSpPr>
            <a:spLocks noChangeArrowheads="1"/>
          </p:cNvSpPr>
          <p:nvPr/>
        </p:nvSpPr>
        <p:spPr bwMode="auto">
          <a:xfrm>
            <a:off x="8695899" y="3200400"/>
            <a:ext cx="1219200" cy="1143000"/>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p:cNvSpPr>
            <a:spLocks noChangeArrowheads="1"/>
          </p:cNvSpPr>
          <p:nvPr/>
        </p:nvSpPr>
        <p:spPr bwMode="auto">
          <a:xfrm>
            <a:off x="8772099" y="3581400"/>
            <a:ext cx="1066800" cy="228600"/>
          </a:xfrm>
          <a:prstGeom prst="rect">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mic Sans MS" pitchFamily="66" charset="0"/>
                <a:ea typeface="+mn-ea"/>
                <a:cs typeface="Arial" charset="0"/>
              </a:rPr>
              <a:t>SAMPLE</a:t>
            </a:r>
          </a:p>
        </p:txBody>
      </p:sp>
      <p:cxnSp>
        <p:nvCxnSpPr>
          <p:cNvPr id="11" name="Straight Arrow Connector 10"/>
          <p:cNvCxnSpPr>
            <a:cxnSpLocks/>
          </p:cNvCxnSpPr>
          <p:nvPr/>
        </p:nvCxnSpPr>
        <p:spPr bwMode="auto">
          <a:xfrm>
            <a:off x="6705600" y="2127250"/>
            <a:ext cx="771100" cy="23495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V="1">
            <a:off x="6400800" y="3429000"/>
            <a:ext cx="1371600" cy="6985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5" name="Straight Arrow Connector 14"/>
          <p:cNvCxnSpPr>
            <a:cxnSpLocks/>
          </p:cNvCxnSpPr>
          <p:nvPr/>
        </p:nvCxnSpPr>
        <p:spPr bwMode="auto">
          <a:xfrm flipV="1">
            <a:off x="5786438" y="4038601"/>
            <a:ext cx="3357562" cy="117633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 name="Rectangle 2"/>
          <p:cNvSpPr/>
          <p:nvPr/>
        </p:nvSpPr>
        <p:spPr>
          <a:xfrm>
            <a:off x="0" y="6027003"/>
            <a:ext cx="121920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Sampling unit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single element or group of elements subject to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selection in the sample.</a:t>
            </a:r>
          </a:p>
        </p:txBody>
      </p:sp>
      <p:sp>
        <p:nvSpPr>
          <p:cNvPr id="8" name="Rectangle 7">
            <a:extLst>
              <a:ext uri="{FF2B5EF4-FFF2-40B4-BE49-F238E27FC236}">
                <a16:creationId xmlns:a16="http://schemas.microsoft.com/office/drawing/2014/main" id="{161AFFB7-F077-4FAE-B3EA-DCF223BB9AFC}"/>
              </a:ext>
            </a:extLst>
          </p:cNvPr>
          <p:cNvSpPr/>
          <p:nvPr/>
        </p:nvSpPr>
        <p:spPr>
          <a:xfrm>
            <a:off x="6705600" y="685452"/>
            <a:ext cx="5155096" cy="1077218"/>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Light" panose="020F0302020204030204"/>
                <a:ea typeface="+mn-ea"/>
                <a:cs typeface="+mn-cs"/>
              </a:rPr>
              <a:t>Population, Target Population Sampling Frame</a:t>
            </a:r>
            <a:endParaRPr kumimoji="0" lang="en-MY" sz="1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078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CE9E2ED-2BB1-46AE-A037-86EC1BF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4AEE6109-15FE-48D3-A7AF-9117D9FC82E5}"/>
              </a:ext>
            </a:extLst>
          </p:cNvPr>
          <p:cNvSpPr>
            <a:spLocks noGrp="1"/>
          </p:cNvSpPr>
          <p:nvPr>
            <p:ph type="ctrTitle"/>
          </p:nvPr>
        </p:nvSpPr>
        <p:spPr>
          <a:xfrm>
            <a:off x="576775" y="1228550"/>
            <a:ext cx="5145695" cy="2947210"/>
          </a:xfrm>
        </p:spPr>
        <p:txBody>
          <a:bodyPr anchor="t">
            <a:normAutofit/>
          </a:bodyPr>
          <a:lstStyle/>
          <a:p>
            <a:pPr algn="l"/>
            <a:r>
              <a:rPr lang="en-MY" sz="4800" dirty="0">
                <a:solidFill>
                  <a:srgbClr val="C00000"/>
                </a:solidFill>
                <a:latin typeface="Arial Black" panose="020B0A04020102020204" pitchFamily="34" charset="0"/>
              </a:rPr>
              <a:t>Types of Sampling methods</a:t>
            </a:r>
          </a:p>
        </p:txBody>
      </p:sp>
      <p:sp>
        <p:nvSpPr>
          <p:cNvPr id="73" name="Rectangle 7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7" y="-3"/>
            <a:ext cx="3611463" cy="6858000"/>
          </a:xfrm>
          <a:prstGeom prst="rect">
            <a:avLst/>
          </a:prstGeom>
          <a:gradFill>
            <a:gsLst>
              <a:gs pos="0">
                <a:schemeClr val="accent5">
                  <a:alpha val="77000"/>
                </a:schemeClr>
              </a:gs>
              <a:gs pos="100000">
                <a:schemeClr val="tx2">
                  <a:lumMod val="50000"/>
                  <a:lumOff val="50000"/>
                  <a:alpha val="5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75" name="Rectangle 7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2000">
                <a:schemeClr val="accent2">
                  <a:alpha val="69000"/>
                </a:schemeClr>
              </a:gs>
              <a:gs pos="99000">
                <a:schemeClr val="accent4">
                  <a:alpha val="74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77" name="Rectangle 7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6853" y="-345671"/>
            <a:ext cx="3429002" cy="4120348"/>
          </a:xfrm>
          <a:prstGeom prst="rect">
            <a:avLst/>
          </a:prstGeom>
          <a:gradFill>
            <a:gsLst>
              <a:gs pos="0">
                <a:schemeClr val="accent5">
                  <a:alpha val="26000"/>
                </a:schemeClr>
              </a:gs>
              <a:gs pos="49000">
                <a:schemeClr val="tx2">
                  <a:lumMod val="75000"/>
                  <a:lumOff val="25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1026" name="Picture 2" descr="Probability Sampling Methods Explained with Python | by 👩🏻‍💻 Kessie  Zhang | Towards Data Science">
            <a:extLst>
              <a:ext uri="{FF2B5EF4-FFF2-40B4-BE49-F238E27FC236}">
                <a16:creationId xmlns:a16="http://schemas.microsoft.com/office/drawing/2014/main" id="{8D4FA654-145C-45BA-AC26-6AB9537B53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78" r="18670" b="-2"/>
          <a:stretch/>
        </p:blipFill>
        <p:spPr bwMode="auto">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8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312724" y="3433763"/>
            <a:ext cx="3197013" cy="2743200"/>
          </a:xfrm>
        </p:spPr>
        <p:txBody>
          <a:bodyPr vert="horz" lIns="91440" tIns="45720" rIns="91440" bIns="45720" rtlCol="0" anchor="t">
            <a:normAutofit/>
          </a:bodyPr>
          <a:lstStyle/>
          <a:p>
            <a:pPr algn="ctr"/>
            <a:r>
              <a:rPr lang="en-US" sz="4800" b="1" kern="1200">
                <a:solidFill>
                  <a:schemeClr val="bg1"/>
                </a:solidFill>
                <a:latin typeface="+mj-lt"/>
                <a:ea typeface="+mj-ea"/>
                <a:cs typeface="+mj-cs"/>
              </a:rPr>
              <a:t>Types of sampling in quantitative researches </a:t>
            </a:r>
          </a:p>
        </p:txBody>
      </p:sp>
      <p:pic>
        <p:nvPicPr>
          <p:cNvPr id="14" name="Graphic 13" descr="Fingerprint">
            <a:extLst>
              <a:ext uri="{FF2B5EF4-FFF2-40B4-BE49-F238E27FC236}">
                <a16:creationId xmlns:a16="http://schemas.microsoft.com/office/drawing/2014/main" id="{7884688E-72D7-4A01-BE72-BC5A2F2CD5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8" name="Rectangle 7"/>
          <p:cNvSpPr/>
          <p:nvPr/>
        </p:nvSpPr>
        <p:spPr>
          <a:xfrm>
            <a:off x="3986363" y="2734076"/>
            <a:ext cx="8205637" cy="4123923"/>
          </a:xfrm>
          <a:prstGeom prst="rect">
            <a:avLst/>
          </a:prstGeo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Non-probability sampling techniques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probability of each case being selected from the target population is not known. Samples are selected based on the subjective judgment of the researcher, rather than random selection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Probability sampling techniques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chance, or probability, of each case being selected from the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target population is known and is usually equal for all cases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Units are selected from the population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random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using probabilistic methods.</a:t>
            </a:r>
          </a:p>
        </p:txBody>
      </p:sp>
      <p:sp>
        <p:nvSpPr>
          <p:cNvPr id="9" name="Oval 8"/>
          <p:cNvSpPr/>
          <p:nvPr/>
        </p:nvSpPr>
        <p:spPr>
          <a:xfrm>
            <a:off x="1700816" y="446144"/>
            <a:ext cx="3617841" cy="2133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Probability samples</a:t>
            </a:r>
            <a:r>
              <a:rPr kumimoji="0" lang="en-US" sz="3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sym typeface="Monotype Sorts" pitchFamily="2" charset="2"/>
              </a:rPr>
              <a:t> </a:t>
            </a:r>
            <a:endParaRPr kumimoji="0" lang="en-SG"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7050161" y="522343"/>
            <a:ext cx="3791706" cy="20574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Non-probability samples</a:t>
            </a:r>
            <a:endParaRPr kumimoji="0" lang="en-SG"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37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2EAFDEF-2798-412C-B47E-7D12A0E49709}"/>
              </a:ext>
            </a:extLst>
          </p:cNvPr>
          <p:cNvSpPr>
            <a:spLocks noGrp="1" noChangeArrowheads="1"/>
          </p:cNvSpPr>
          <p:nvPr>
            <p:ph type="title"/>
          </p:nvPr>
        </p:nvSpPr>
        <p:spPr>
          <a:xfrm>
            <a:off x="838200" y="136525"/>
            <a:ext cx="10515600" cy="649289"/>
          </a:xfrm>
        </p:spPr>
        <p:txBody>
          <a:bodyPr>
            <a:normAutofit fontScale="90000"/>
          </a:bodyPr>
          <a:lstStyle/>
          <a:p>
            <a:r>
              <a:rPr lang="en-US" altLang="en-US" dirty="0">
                <a:solidFill>
                  <a:srgbClr val="FF0000"/>
                </a:solidFill>
                <a:latin typeface="Arial" panose="020B0604020202020204" pitchFamily="34" charset="0"/>
                <a:ea typeface="ＭＳ Ｐゴシック" panose="020B0600070205080204" pitchFamily="34" charset="-128"/>
              </a:rPr>
              <a:t>Types of Sampling Methods</a:t>
            </a:r>
          </a:p>
        </p:txBody>
      </p:sp>
      <p:sp>
        <p:nvSpPr>
          <p:cNvPr id="12291" name="Text Box 3">
            <a:extLst>
              <a:ext uri="{FF2B5EF4-FFF2-40B4-BE49-F238E27FC236}">
                <a16:creationId xmlns:a16="http://schemas.microsoft.com/office/drawing/2014/main" id="{81AE2F1F-6752-4F30-BC3E-D4AA0D5EF214}"/>
              </a:ext>
            </a:extLst>
          </p:cNvPr>
          <p:cNvSpPr txBox="1">
            <a:spLocks noChangeArrowheads="1"/>
          </p:cNvSpPr>
          <p:nvPr/>
        </p:nvSpPr>
        <p:spPr bwMode="auto">
          <a:xfrm>
            <a:off x="4385480" y="1874838"/>
            <a:ext cx="3248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Sampling Strategies</a:t>
            </a:r>
          </a:p>
        </p:txBody>
      </p:sp>
      <p:sp>
        <p:nvSpPr>
          <p:cNvPr id="12292" name="Line 4">
            <a:extLst>
              <a:ext uri="{FF2B5EF4-FFF2-40B4-BE49-F238E27FC236}">
                <a16:creationId xmlns:a16="http://schemas.microsoft.com/office/drawing/2014/main" id="{9A86A9EF-F7F9-4A5E-9140-ACBD0301522B}"/>
              </a:ext>
            </a:extLst>
          </p:cNvPr>
          <p:cNvSpPr>
            <a:spLocks noChangeShapeType="1"/>
          </p:cNvSpPr>
          <p:nvPr/>
        </p:nvSpPr>
        <p:spPr bwMode="auto">
          <a:xfrm>
            <a:off x="5835650" y="2538414"/>
            <a:ext cx="0" cy="5794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93" name="Line 5">
            <a:extLst>
              <a:ext uri="{FF2B5EF4-FFF2-40B4-BE49-F238E27FC236}">
                <a16:creationId xmlns:a16="http://schemas.microsoft.com/office/drawing/2014/main" id="{ED21A514-CE25-414C-BD8F-A71A4955016B}"/>
              </a:ext>
            </a:extLst>
          </p:cNvPr>
          <p:cNvSpPr>
            <a:spLocks noChangeShapeType="1"/>
          </p:cNvSpPr>
          <p:nvPr/>
        </p:nvSpPr>
        <p:spPr bwMode="auto">
          <a:xfrm>
            <a:off x="3733800" y="3124200"/>
            <a:ext cx="5029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94" name="Line 6">
            <a:extLst>
              <a:ext uri="{FF2B5EF4-FFF2-40B4-BE49-F238E27FC236}">
                <a16:creationId xmlns:a16="http://schemas.microsoft.com/office/drawing/2014/main" id="{29E847A4-FFCD-4CB6-BF40-8EE90EA47748}"/>
              </a:ext>
            </a:extLst>
          </p:cNvPr>
          <p:cNvSpPr>
            <a:spLocks noChangeShapeType="1"/>
          </p:cNvSpPr>
          <p:nvPr/>
        </p:nvSpPr>
        <p:spPr bwMode="auto">
          <a:xfrm>
            <a:off x="3733800" y="3124200"/>
            <a:ext cx="0" cy="4143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95" name="Line 7">
            <a:extLst>
              <a:ext uri="{FF2B5EF4-FFF2-40B4-BE49-F238E27FC236}">
                <a16:creationId xmlns:a16="http://schemas.microsoft.com/office/drawing/2014/main" id="{DC5A6D48-E06A-4284-8B8D-EC59C0E8EE61}"/>
              </a:ext>
            </a:extLst>
          </p:cNvPr>
          <p:cNvSpPr>
            <a:spLocks noChangeShapeType="1"/>
          </p:cNvSpPr>
          <p:nvPr/>
        </p:nvSpPr>
        <p:spPr bwMode="auto">
          <a:xfrm>
            <a:off x="8763000" y="3124200"/>
            <a:ext cx="0" cy="4143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96" name="Text Box 8">
            <a:extLst>
              <a:ext uri="{FF2B5EF4-FFF2-40B4-BE49-F238E27FC236}">
                <a16:creationId xmlns:a16="http://schemas.microsoft.com/office/drawing/2014/main" id="{469B86C1-E501-4BA4-894E-80032593E9AA}"/>
              </a:ext>
            </a:extLst>
          </p:cNvPr>
          <p:cNvSpPr txBox="1">
            <a:spLocks noChangeArrowheads="1"/>
          </p:cNvSpPr>
          <p:nvPr/>
        </p:nvSpPr>
        <p:spPr bwMode="auto">
          <a:xfrm>
            <a:off x="2466976" y="3494088"/>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Probability Sampling</a:t>
            </a:r>
          </a:p>
        </p:txBody>
      </p:sp>
      <p:sp>
        <p:nvSpPr>
          <p:cNvPr id="12297" name="Text Box 9">
            <a:extLst>
              <a:ext uri="{FF2B5EF4-FFF2-40B4-BE49-F238E27FC236}">
                <a16:creationId xmlns:a16="http://schemas.microsoft.com/office/drawing/2014/main" id="{27412290-E877-4838-B8B8-C02FE9748E52}"/>
              </a:ext>
            </a:extLst>
          </p:cNvPr>
          <p:cNvSpPr txBox="1">
            <a:spLocks noChangeArrowheads="1"/>
          </p:cNvSpPr>
          <p:nvPr/>
        </p:nvSpPr>
        <p:spPr bwMode="auto">
          <a:xfrm>
            <a:off x="6902451" y="3532188"/>
            <a:ext cx="349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Nonprobability Sampling</a:t>
            </a:r>
          </a:p>
        </p:txBody>
      </p:sp>
      <p:grpSp>
        <p:nvGrpSpPr>
          <p:cNvPr id="12298" name="Group 16">
            <a:extLst>
              <a:ext uri="{FF2B5EF4-FFF2-40B4-BE49-F238E27FC236}">
                <a16:creationId xmlns:a16="http://schemas.microsoft.com/office/drawing/2014/main" id="{ACA026C5-E421-48B2-9509-977C6A241722}"/>
              </a:ext>
            </a:extLst>
          </p:cNvPr>
          <p:cNvGrpSpPr>
            <a:grpSpLocks/>
          </p:cNvGrpSpPr>
          <p:nvPr/>
        </p:nvGrpSpPr>
        <p:grpSpPr bwMode="auto">
          <a:xfrm>
            <a:off x="1905000" y="4075114"/>
            <a:ext cx="4648200" cy="504825"/>
            <a:chOff x="240" y="2514"/>
            <a:chExt cx="2928" cy="318"/>
          </a:xfrm>
        </p:grpSpPr>
        <p:sp>
          <p:nvSpPr>
            <p:cNvPr id="12304" name="Line 10">
              <a:extLst>
                <a:ext uri="{FF2B5EF4-FFF2-40B4-BE49-F238E27FC236}">
                  <a16:creationId xmlns:a16="http://schemas.microsoft.com/office/drawing/2014/main" id="{08459309-BD21-4D9C-8E80-A714FAB43CE3}"/>
                </a:ext>
              </a:extLst>
            </p:cNvPr>
            <p:cNvSpPr>
              <a:spLocks noChangeShapeType="1"/>
            </p:cNvSpPr>
            <p:nvPr/>
          </p:nvSpPr>
          <p:spPr bwMode="auto">
            <a:xfrm>
              <a:off x="1392" y="2514"/>
              <a:ext cx="0" cy="3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05" name="Line 11">
              <a:extLst>
                <a:ext uri="{FF2B5EF4-FFF2-40B4-BE49-F238E27FC236}">
                  <a16:creationId xmlns:a16="http://schemas.microsoft.com/office/drawing/2014/main" id="{9F87EED6-7C60-44C1-82EB-DF1660982C14}"/>
                </a:ext>
              </a:extLst>
            </p:cNvPr>
            <p:cNvSpPr>
              <a:spLocks noChangeShapeType="1"/>
            </p:cNvSpPr>
            <p:nvPr/>
          </p:nvSpPr>
          <p:spPr bwMode="auto">
            <a:xfrm>
              <a:off x="240" y="2832"/>
              <a:ext cx="29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299" name="Group 17">
            <a:extLst>
              <a:ext uri="{FF2B5EF4-FFF2-40B4-BE49-F238E27FC236}">
                <a16:creationId xmlns:a16="http://schemas.microsoft.com/office/drawing/2014/main" id="{A7345831-C855-4F8B-A910-667A84799878}"/>
              </a:ext>
            </a:extLst>
          </p:cNvPr>
          <p:cNvGrpSpPr>
            <a:grpSpLocks/>
          </p:cNvGrpSpPr>
          <p:nvPr/>
        </p:nvGrpSpPr>
        <p:grpSpPr bwMode="auto">
          <a:xfrm>
            <a:off x="7467600" y="4114800"/>
            <a:ext cx="2590800" cy="496888"/>
            <a:chOff x="3744" y="2539"/>
            <a:chExt cx="1632" cy="313"/>
          </a:xfrm>
        </p:grpSpPr>
        <p:sp>
          <p:nvSpPr>
            <p:cNvPr id="12302" name="Line 12">
              <a:extLst>
                <a:ext uri="{FF2B5EF4-FFF2-40B4-BE49-F238E27FC236}">
                  <a16:creationId xmlns:a16="http://schemas.microsoft.com/office/drawing/2014/main" id="{E47B7CA5-AC6B-494B-B0F3-4EDFDE388C6D}"/>
                </a:ext>
              </a:extLst>
            </p:cNvPr>
            <p:cNvSpPr>
              <a:spLocks noChangeShapeType="1"/>
            </p:cNvSpPr>
            <p:nvPr/>
          </p:nvSpPr>
          <p:spPr bwMode="auto">
            <a:xfrm>
              <a:off x="4560" y="2539"/>
              <a:ext cx="0" cy="3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03" name="Line 13">
              <a:extLst>
                <a:ext uri="{FF2B5EF4-FFF2-40B4-BE49-F238E27FC236}">
                  <a16:creationId xmlns:a16="http://schemas.microsoft.com/office/drawing/2014/main" id="{7F78CCB5-DC68-47E9-8AA8-8A425B611216}"/>
                </a:ext>
              </a:extLst>
            </p:cNvPr>
            <p:cNvSpPr>
              <a:spLocks noChangeShapeType="1"/>
            </p:cNvSpPr>
            <p:nvPr/>
          </p:nvSpPr>
          <p:spPr bwMode="auto">
            <a:xfrm>
              <a:off x="3744" y="2852"/>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300" name="Text Box 14">
            <a:extLst>
              <a:ext uri="{FF2B5EF4-FFF2-40B4-BE49-F238E27FC236}">
                <a16:creationId xmlns:a16="http://schemas.microsoft.com/office/drawing/2014/main" id="{AC78CAA5-3224-40FE-9721-0A1A2F1F1E53}"/>
              </a:ext>
            </a:extLst>
          </p:cNvPr>
          <p:cNvSpPr txBox="1">
            <a:spLocks noChangeArrowheads="1"/>
          </p:cNvSpPr>
          <p:nvPr/>
        </p:nvSpPr>
        <p:spPr bwMode="auto">
          <a:xfrm>
            <a:off x="75903" y="4648201"/>
            <a:ext cx="6592957" cy="1006475"/>
          </a:xfrm>
          <a:prstGeom prst="rect">
            <a:avLst/>
          </a:prstGeom>
          <a:solidFill>
            <a:schemeClr val="bg1">
              <a:lumMod val="85000"/>
            </a:schemeClr>
          </a:solidFill>
          <a:ln w="9525">
            <a:solidFill>
              <a:srgbClr val="000000"/>
            </a:solidFill>
            <a:miter lim="800000"/>
            <a:headEnd/>
            <a:tailEnd/>
          </a:ln>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Simple      Systematic  Stratified   Multistage    Cluster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Random   Sampling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ＭＳ Ｐゴシック" panose="020B0600070205080204" pitchFamily="34" charset="-128"/>
                <a:cs typeface="+mn-cs"/>
              </a:rPr>
              <a:t>Sampling</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ＭＳ Ｐゴシック" panose="020B0600070205080204" pitchFamily="34" charset="-128"/>
                <a:cs typeface="+mn-cs"/>
              </a:rPr>
              <a:t>Sampling</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ＭＳ Ｐゴシック" panose="020B0600070205080204" pitchFamily="34" charset="-128"/>
                <a:cs typeface="+mn-cs"/>
              </a:rPr>
              <a:t>Sampling</a:t>
            </a:r>
            <a:endPar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Sampling                                         </a:t>
            </a:r>
          </a:p>
        </p:txBody>
      </p:sp>
      <p:sp>
        <p:nvSpPr>
          <p:cNvPr id="12301" name="Text Box 15">
            <a:extLst>
              <a:ext uri="{FF2B5EF4-FFF2-40B4-BE49-F238E27FC236}">
                <a16:creationId xmlns:a16="http://schemas.microsoft.com/office/drawing/2014/main" id="{74DB7049-3F7F-427F-90A6-B8F192C0EE78}"/>
              </a:ext>
            </a:extLst>
          </p:cNvPr>
          <p:cNvSpPr txBox="1">
            <a:spLocks noChangeArrowheads="1"/>
          </p:cNvSpPr>
          <p:nvPr/>
        </p:nvSpPr>
        <p:spPr bwMode="auto">
          <a:xfrm>
            <a:off x="6902450" y="4687613"/>
            <a:ext cx="5289549" cy="707886"/>
          </a:xfrm>
          <a:prstGeom prst="rect">
            <a:avLst/>
          </a:prstGeom>
          <a:solidFill>
            <a:schemeClr val="bg1">
              <a:lumMod val="85000"/>
            </a:schemeClr>
          </a:solidFill>
          <a:ln>
            <a:solidFill>
              <a:schemeClr val="accent1"/>
            </a:solidFill>
          </a:ln>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Convenience  Snowball     Quota     Purposive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pic>
        <p:nvPicPr>
          <p:cNvPr id="2" name="Picture 1">
            <a:extLst>
              <a:ext uri="{FF2B5EF4-FFF2-40B4-BE49-F238E27FC236}">
                <a16:creationId xmlns:a16="http://schemas.microsoft.com/office/drawing/2014/main" id="{EA525AD0-DF88-4131-825D-97CA6522DD58}"/>
              </a:ext>
            </a:extLst>
          </p:cNvPr>
          <p:cNvPicPr>
            <a:picLocks noChangeAspect="1"/>
          </p:cNvPicPr>
          <p:nvPr/>
        </p:nvPicPr>
        <p:blipFill>
          <a:blip r:embed="rId2"/>
          <a:stretch>
            <a:fillRect/>
          </a:stretch>
        </p:blipFill>
        <p:spPr>
          <a:xfrm>
            <a:off x="0" y="785814"/>
            <a:ext cx="12192000" cy="59578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27709"/>
            <a:ext cx="7042150" cy="487362"/>
          </a:xfrm>
        </p:spPr>
        <p:txBody>
          <a:bodyPr>
            <a:normAutofit fontScale="90000"/>
          </a:bodyPr>
          <a:lstStyle/>
          <a:p>
            <a:pPr eaLnBrk="1" hangingPunct="1"/>
            <a:r>
              <a:rPr lang="en-US" altLang="en-US" b="1" dirty="0">
                <a:solidFill>
                  <a:srgbClr val="FF0000"/>
                </a:solidFill>
              </a:rPr>
              <a:t>Probability Sampling Methods</a:t>
            </a:r>
          </a:p>
        </p:txBody>
      </p:sp>
      <p:sp>
        <p:nvSpPr>
          <p:cNvPr id="8195" name="Rectangle 3"/>
          <p:cNvSpPr>
            <a:spLocks noGrp="1" noChangeArrowheads="1"/>
          </p:cNvSpPr>
          <p:nvPr>
            <p:ph type="body" idx="1"/>
          </p:nvPr>
        </p:nvSpPr>
        <p:spPr>
          <a:xfrm>
            <a:off x="0" y="1348000"/>
            <a:ext cx="12072730" cy="4525963"/>
          </a:xfrm>
        </p:spPr>
        <p:txBody>
          <a:bodyPr/>
          <a:lstStyle/>
          <a:p>
            <a:pPr eaLnBrk="1" hangingPunct="1">
              <a:lnSpc>
                <a:spcPct val="90000"/>
              </a:lnSpc>
            </a:pPr>
            <a:r>
              <a:rPr lang="en-US" altLang="en-US" dirty="0"/>
              <a:t>No biasness</a:t>
            </a:r>
          </a:p>
          <a:p>
            <a:pPr eaLnBrk="1" hangingPunct="1">
              <a:lnSpc>
                <a:spcPct val="90000"/>
              </a:lnSpc>
            </a:pPr>
            <a:r>
              <a:rPr lang="en-US" altLang="en-US" dirty="0"/>
              <a:t>Best method to achieve a representative sample</a:t>
            </a:r>
          </a:p>
          <a:p>
            <a:pPr marL="971550" lvl="1" indent="-514350">
              <a:buSzPct val="73000"/>
              <a:buFont typeface="Tahoma" pitchFamily="34" charset="0"/>
              <a:buAutoNum type="arabicPeriod"/>
            </a:pPr>
            <a:r>
              <a:rPr lang="en-US" altLang="en-US" b="1" dirty="0">
                <a:solidFill>
                  <a:srgbClr val="0070C0"/>
                </a:solidFill>
              </a:rPr>
              <a:t>Random</a:t>
            </a:r>
          </a:p>
          <a:p>
            <a:pPr marL="971550" lvl="1" indent="-514350">
              <a:buSzPct val="73000"/>
              <a:buFont typeface="Tahoma" pitchFamily="34" charset="0"/>
              <a:buAutoNum type="arabicPeriod"/>
            </a:pPr>
            <a:r>
              <a:rPr lang="en-US" altLang="en-US" b="1" dirty="0">
                <a:solidFill>
                  <a:srgbClr val="0070C0"/>
                </a:solidFill>
              </a:rPr>
              <a:t>Stratified random</a:t>
            </a:r>
          </a:p>
          <a:p>
            <a:pPr marL="971550" lvl="1" indent="-514350">
              <a:buSzPct val="73000"/>
              <a:buFont typeface="Tahoma" pitchFamily="34" charset="0"/>
              <a:buAutoNum type="arabicPeriod"/>
            </a:pPr>
            <a:r>
              <a:rPr lang="en-US" altLang="en-US" b="1" dirty="0">
                <a:solidFill>
                  <a:srgbClr val="0070C0"/>
                </a:solidFill>
              </a:rPr>
              <a:t>Cluster</a:t>
            </a:r>
          </a:p>
          <a:p>
            <a:pPr marL="971550" lvl="1" indent="-514350">
              <a:buSzPct val="73000"/>
              <a:buFont typeface="Tahoma" pitchFamily="34" charset="0"/>
              <a:buAutoNum type="arabicPeriod"/>
            </a:pPr>
            <a:r>
              <a:rPr lang="en-US" altLang="en-US" b="1" dirty="0">
                <a:solidFill>
                  <a:srgbClr val="0070C0"/>
                </a:solidFill>
              </a:rPr>
              <a:t>Systematic</a:t>
            </a:r>
          </a:p>
          <a:p>
            <a:pPr marL="971550" lvl="1" indent="-514350">
              <a:buSzPct val="73000"/>
              <a:buFont typeface="Tahoma" pitchFamily="34" charset="0"/>
              <a:buAutoNum type="arabicPeriod"/>
            </a:pPr>
            <a:r>
              <a:rPr lang="en-US" altLang="en-US" b="1" dirty="0">
                <a:solidFill>
                  <a:srgbClr val="0070C0"/>
                </a:solidFill>
              </a:rPr>
              <a:t>Multistage</a:t>
            </a:r>
          </a:p>
        </p:txBody>
      </p:sp>
      <p:grpSp>
        <p:nvGrpSpPr>
          <p:cNvPr id="4" name="Group 3"/>
          <p:cNvGrpSpPr/>
          <p:nvPr/>
        </p:nvGrpSpPr>
        <p:grpSpPr>
          <a:xfrm>
            <a:off x="2061616" y="4287691"/>
            <a:ext cx="2657473" cy="1321000"/>
            <a:chOff x="202" y="752574"/>
            <a:chExt cx="2657473" cy="1446213"/>
          </a:xfrm>
        </p:grpSpPr>
        <p:sp>
          <p:nvSpPr>
            <p:cNvPr id="17" name="Rectangle 16"/>
            <p:cNvSpPr/>
            <p:nvPr/>
          </p:nvSpPr>
          <p:spPr>
            <a:xfrm>
              <a:off x="202" y="752574"/>
              <a:ext cx="2657473" cy="1446213"/>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8" name="Rectangle 17"/>
            <p:cNvSpPr/>
            <p:nvPr/>
          </p:nvSpPr>
          <p:spPr>
            <a:xfrm>
              <a:off x="202" y="752574"/>
              <a:ext cx="2657473" cy="1446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Simple Random Sampling</a:t>
              </a:r>
            </a:p>
          </p:txBody>
        </p:sp>
      </p:grpSp>
      <p:grpSp>
        <p:nvGrpSpPr>
          <p:cNvPr id="5" name="Group 4"/>
          <p:cNvGrpSpPr/>
          <p:nvPr/>
        </p:nvGrpSpPr>
        <p:grpSpPr>
          <a:xfrm>
            <a:off x="4959844" y="4139515"/>
            <a:ext cx="2697533" cy="1449387"/>
            <a:chOff x="2446627" y="752574"/>
            <a:chExt cx="2697533" cy="1586769"/>
          </a:xfrm>
        </p:grpSpPr>
        <p:sp>
          <p:nvSpPr>
            <p:cNvPr id="15" name="Rectangle 14"/>
            <p:cNvSpPr/>
            <p:nvPr/>
          </p:nvSpPr>
          <p:spPr>
            <a:xfrm>
              <a:off x="2446627" y="752574"/>
              <a:ext cx="2657473" cy="1446213"/>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6" name="Rectangle 15"/>
            <p:cNvSpPr/>
            <p:nvPr/>
          </p:nvSpPr>
          <p:spPr>
            <a:xfrm>
              <a:off x="2486687" y="893130"/>
              <a:ext cx="2657473" cy="1446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srgbClr val="0070C0"/>
                  </a:solidFill>
                  <a:effectLst/>
                  <a:uLnTx/>
                  <a:uFillTx/>
                  <a:latin typeface="Calibri" panose="020F0502020204030204"/>
                  <a:ea typeface="+mn-ea"/>
                  <a:cs typeface="+mn-cs"/>
                </a:rPr>
                <a:t>Systematic Sampling</a:t>
              </a:r>
            </a:p>
          </p:txBody>
        </p:sp>
      </p:grpSp>
      <p:grpSp>
        <p:nvGrpSpPr>
          <p:cNvPr id="6" name="Group 5"/>
          <p:cNvGrpSpPr/>
          <p:nvPr/>
        </p:nvGrpSpPr>
        <p:grpSpPr>
          <a:xfrm>
            <a:off x="7898678" y="4107257"/>
            <a:ext cx="2657473" cy="1321000"/>
            <a:chOff x="5571923" y="752574"/>
            <a:chExt cx="2657473" cy="1446213"/>
          </a:xfrm>
        </p:grpSpPr>
        <p:sp>
          <p:nvSpPr>
            <p:cNvPr id="13" name="Rectangle 12"/>
            <p:cNvSpPr/>
            <p:nvPr/>
          </p:nvSpPr>
          <p:spPr>
            <a:xfrm>
              <a:off x="5571923" y="752574"/>
              <a:ext cx="2657473" cy="1446213"/>
            </a:xfrm>
            <a:prstGeom prst="rect">
              <a:avLst/>
            </a:prstGeom>
            <a:solidFill>
              <a:srgbClr val="FFC000"/>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4" name="Rectangle 13"/>
            <p:cNvSpPr/>
            <p:nvPr/>
          </p:nvSpPr>
          <p:spPr>
            <a:xfrm>
              <a:off x="5571923" y="877787"/>
              <a:ext cx="2657473" cy="1321000"/>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Stratified Sampling</a:t>
              </a:r>
            </a:p>
          </p:txBody>
        </p:sp>
      </p:grpSp>
      <p:grpSp>
        <p:nvGrpSpPr>
          <p:cNvPr id="7" name="Group 6"/>
          <p:cNvGrpSpPr/>
          <p:nvPr/>
        </p:nvGrpSpPr>
        <p:grpSpPr>
          <a:xfrm>
            <a:off x="3760414" y="5605517"/>
            <a:ext cx="2657473" cy="1252484"/>
            <a:chOff x="1393132" y="2327174"/>
            <a:chExt cx="2657473" cy="1446213"/>
          </a:xfrm>
        </p:grpSpPr>
        <p:sp>
          <p:nvSpPr>
            <p:cNvPr id="11" name="Rectangle 10"/>
            <p:cNvSpPr/>
            <p:nvPr/>
          </p:nvSpPr>
          <p:spPr>
            <a:xfrm>
              <a:off x="1393132" y="2327174"/>
              <a:ext cx="2657473" cy="1446213"/>
            </a:xfrm>
            <a:prstGeom prst="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2" name="Rectangle 11"/>
            <p:cNvSpPr/>
            <p:nvPr/>
          </p:nvSpPr>
          <p:spPr>
            <a:xfrm>
              <a:off x="1393132" y="2327174"/>
              <a:ext cx="2657473" cy="1446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srgbClr val="002060"/>
                  </a:solidFill>
                  <a:effectLst/>
                  <a:uLnTx/>
                  <a:uFillTx/>
                  <a:latin typeface="Calibri" panose="020F0502020204030204"/>
                  <a:ea typeface="+mn-ea"/>
                  <a:cs typeface="+mn-cs"/>
                </a:rPr>
                <a:t>Cluster Sampling</a:t>
              </a:r>
            </a:p>
          </p:txBody>
        </p:sp>
      </p:grpSp>
      <p:grpSp>
        <p:nvGrpSpPr>
          <p:cNvPr id="8" name="Group 7"/>
          <p:cNvGrpSpPr/>
          <p:nvPr/>
        </p:nvGrpSpPr>
        <p:grpSpPr>
          <a:xfrm>
            <a:off x="6787948" y="5510000"/>
            <a:ext cx="2657473" cy="1320291"/>
            <a:chOff x="4178993" y="2327174"/>
            <a:chExt cx="2657473" cy="1446213"/>
          </a:xfrm>
        </p:grpSpPr>
        <p:sp>
          <p:nvSpPr>
            <p:cNvPr id="9" name="Rectangle 8"/>
            <p:cNvSpPr/>
            <p:nvPr/>
          </p:nvSpPr>
          <p:spPr>
            <a:xfrm>
              <a:off x="4178993" y="2327174"/>
              <a:ext cx="2657473" cy="1446213"/>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0" name="Rectangle 9"/>
            <p:cNvSpPr/>
            <p:nvPr/>
          </p:nvSpPr>
          <p:spPr>
            <a:xfrm>
              <a:off x="4178993" y="2327174"/>
              <a:ext cx="2657473" cy="1446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Multistage area sampling</a:t>
              </a:r>
            </a:p>
          </p:txBody>
        </p:sp>
      </p:grpSp>
      <p:sp>
        <p:nvSpPr>
          <p:cNvPr id="3" name="Rectangle 2"/>
          <p:cNvSpPr/>
          <p:nvPr/>
        </p:nvSpPr>
        <p:spPr>
          <a:xfrm>
            <a:off x="1468583" y="515071"/>
            <a:ext cx="91717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p:cNvSpPr/>
          <p:nvPr/>
        </p:nvSpPr>
        <p:spPr>
          <a:xfrm>
            <a:off x="0" y="517003"/>
            <a:ext cx="12072730" cy="830997"/>
          </a:xfrm>
          <a:prstGeom prst="rect">
            <a:avLst/>
          </a:prstGeom>
          <a:solidFill>
            <a:schemeClr val="bg1"/>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The chance, or probability, of each case being selected from the target population is known and is usually equal for all cases</a:t>
            </a:r>
          </a:p>
        </p:txBody>
      </p:sp>
    </p:spTree>
    <p:extLst>
      <p:ext uri="{BB962C8B-B14F-4D97-AF65-F5344CB8AC3E}">
        <p14:creationId xmlns:p14="http://schemas.microsoft.com/office/powerpoint/2010/main" val="229256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BFEF28B-63AC-476E-A47C-DB9A3D215B9D}"/>
              </a:ext>
            </a:extLst>
          </p:cNvPr>
          <p:cNvSpPr>
            <a:spLocks noGrp="1" noChangeArrowheads="1"/>
          </p:cNvSpPr>
          <p:nvPr>
            <p:ph type="title"/>
          </p:nvPr>
        </p:nvSpPr>
        <p:spPr/>
        <p:txBody>
          <a:bodyPr/>
          <a:lstStyle/>
          <a:p>
            <a:r>
              <a:rPr lang="nl-BE" altLang="en-US" b="1" dirty="0">
                <a:solidFill>
                  <a:srgbClr val="FF0000"/>
                </a:solidFill>
              </a:rPr>
              <a:t>Probability Sampling</a:t>
            </a:r>
            <a:endParaRPr lang="en-US" altLang="en-US" b="1" dirty="0">
              <a:solidFill>
                <a:srgbClr val="FF0000"/>
              </a:solidFill>
            </a:endParaRPr>
          </a:p>
        </p:txBody>
      </p:sp>
      <p:sp>
        <p:nvSpPr>
          <p:cNvPr id="29702" name="Rectangle 6">
            <a:extLst>
              <a:ext uri="{FF2B5EF4-FFF2-40B4-BE49-F238E27FC236}">
                <a16:creationId xmlns:a16="http://schemas.microsoft.com/office/drawing/2014/main" id="{4EDAF36B-0408-4191-8A1D-3D47B2575742}"/>
              </a:ext>
            </a:extLst>
          </p:cNvPr>
          <p:cNvSpPr>
            <a:spLocks noChangeArrowheads="1"/>
          </p:cNvSpPr>
          <p:nvPr/>
        </p:nvSpPr>
        <p:spPr bwMode="auto">
          <a:xfrm>
            <a:off x="5446713" y="1628776"/>
            <a:ext cx="5041900" cy="5040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03" name="Oval 7">
            <a:extLst>
              <a:ext uri="{FF2B5EF4-FFF2-40B4-BE49-F238E27FC236}">
                <a16:creationId xmlns:a16="http://schemas.microsoft.com/office/drawing/2014/main" id="{65C01AB7-0528-46AC-904B-32CE6F21C0A3}"/>
              </a:ext>
            </a:extLst>
          </p:cNvPr>
          <p:cNvSpPr>
            <a:spLocks noChangeArrowheads="1"/>
          </p:cNvSpPr>
          <p:nvPr/>
        </p:nvSpPr>
        <p:spPr bwMode="auto">
          <a:xfrm>
            <a:off x="5774557" y="3357564"/>
            <a:ext cx="4280667" cy="280828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04" name="Oval 8">
            <a:extLst>
              <a:ext uri="{FF2B5EF4-FFF2-40B4-BE49-F238E27FC236}">
                <a16:creationId xmlns:a16="http://schemas.microsoft.com/office/drawing/2014/main" id="{8E18FE47-5989-4C23-A05F-A169E0A5A863}"/>
              </a:ext>
            </a:extLst>
          </p:cNvPr>
          <p:cNvSpPr>
            <a:spLocks noChangeArrowheads="1"/>
          </p:cNvSpPr>
          <p:nvPr/>
        </p:nvSpPr>
        <p:spPr bwMode="auto">
          <a:xfrm>
            <a:off x="5783264" y="4123254"/>
            <a:ext cx="2017712" cy="1079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05" name="Rectangle 9">
            <a:extLst>
              <a:ext uri="{FF2B5EF4-FFF2-40B4-BE49-F238E27FC236}">
                <a16:creationId xmlns:a16="http://schemas.microsoft.com/office/drawing/2014/main" id="{142578CA-7732-464A-9ADC-B8462F9C4034}"/>
              </a:ext>
            </a:extLst>
          </p:cNvPr>
          <p:cNvSpPr>
            <a:spLocks noChangeArrowheads="1"/>
          </p:cNvSpPr>
          <p:nvPr/>
        </p:nvSpPr>
        <p:spPr bwMode="auto">
          <a:xfrm>
            <a:off x="5735638" y="1989138"/>
            <a:ext cx="4392612" cy="43926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07" name="AutoShape 11">
            <a:extLst>
              <a:ext uri="{FF2B5EF4-FFF2-40B4-BE49-F238E27FC236}">
                <a16:creationId xmlns:a16="http://schemas.microsoft.com/office/drawing/2014/main" id="{7AAC2C78-4F1E-44A3-9ABF-A921E49E0B83}"/>
              </a:ext>
            </a:extLst>
          </p:cNvPr>
          <p:cNvSpPr>
            <a:spLocks/>
          </p:cNvSpPr>
          <p:nvPr/>
        </p:nvSpPr>
        <p:spPr bwMode="auto">
          <a:xfrm>
            <a:off x="1703388" y="1341439"/>
            <a:ext cx="1941512" cy="968375"/>
          </a:xfrm>
          <a:prstGeom prst="borderCallout1">
            <a:avLst>
              <a:gd name="adj1" fmla="val 11806"/>
              <a:gd name="adj2" fmla="val 103926"/>
              <a:gd name="adj3" fmla="val 61477"/>
              <a:gd name="adj4" fmla="val 19182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(delinquents)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1"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US" alt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708" name="AutoShape 12">
            <a:extLst>
              <a:ext uri="{FF2B5EF4-FFF2-40B4-BE49-F238E27FC236}">
                <a16:creationId xmlns:a16="http://schemas.microsoft.com/office/drawing/2014/main" id="{B6DFA6A0-51CE-475B-BCFE-DDB65B182D5B}"/>
              </a:ext>
            </a:extLst>
          </p:cNvPr>
          <p:cNvSpPr>
            <a:spLocks/>
          </p:cNvSpPr>
          <p:nvPr/>
        </p:nvSpPr>
        <p:spPr bwMode="auto">
          <a:xfrm>
            <a:off x="1703388" y="2459039"/>
            <a:ext cx="1941512" cy="896937"/>
          </a:xfrm>
          <a:prstGeom prst="borderCallout1">
            <a:avLst>
              <a:gd name="adj1" fmla="val 12745"/>
              <a:gd name="adj2" fmla="val 103926"/>
              <a:gd name="adj3" fmla="val -4250"/>
              <a:gd name="adj4" fmla="val 20736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a:ln>
                  <a:noFill/>
                </a:ln>
                <a:solidFill>
                  <a:prstClr val="black"/>
                </a:solidFill>
                <a:effectLst/>
                <a:uLnTx/>
                <a:uFillTx/>
                <a:latin typeface="Calibri" panose="020F0502020204030204"/>
                <a:ea typeface="+mn-ea"/>
                <a:cs typeface="+mn-cs"/>
              </a:rPr>
              <a:t>Target 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a:ln>
                  <a:noFill/>
                </a:ln>
                <a:solidFill>
                  <a:prstClr val="black"/>
                </a:solidFill>
                <a:effectLst/>
                <a:uLnTx/>
                <a:uFillTx/>
                <a:latin typeface="Calibri" panose="020F0502020204030204"/>
                <a:ea typeface="+mn-ea"/>
                <a:cs typeface="+mn-cs"/>
              </a:rPr>
              <a:t>(thieves)</a:t>
            </a:r>
            <a:endParaRPr kumimoji="0" lang="en-US" alt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09" name="AutoShape 13">
            <a:extLst>
              <a:ext uri="{FF2B5EF4-FFF2-40B4-BE49-F238E27FC236}">
                <a16:creationId xmlns:a16="http://schemas.microsoft.com/office/drawing/2014/main" id="{EE14071C-EC1D-4CF8-9480-9F02DD3101EF}"/>
              </a:ext>
            </a:extLst>
          </p:cNvPr>
          <p:cNvSpPr>
            <a:spLocks/>
          </p:cNvSpPr>
          <p:nvPr/>
        </p:nvSpPr>
        <p:spPr bwMode="auto">
          <a:xfrm>
            <a:off x="1703388" y="3506788"/>
            <a:ext cx="1941512" cy="1223962"/>
          </a:xfrm>
          <a:prstGeom prst="borderCallout1">
            <a:avLst>
              <a:gd name="adj1" fmla="val 9338"/>
              <a:gd name="adj2" fmla="val 103926"/>
              <a:gd name="adj3" fmla="val 29052"/>
              <a:gd name="adj4" fmla="val 2319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a:ln>
                  <a:noFill/>
                </a:ln>
                <a:solidFill>
                  <a:prstClr val="black"/>
                </a:solidFill>
                <a:effectLst/>
                <a:uLnTx/>
                <a:uFillTx/>
                <a:latin typeface="Calibri" panose="020F0502020204030204"/>
                <a:ea typeface="+mn-ea"/>
                <a:cs typeface="+mn-cs"/>
              </a:rPr>
              <a:t>Sampling frame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a:ln>
                  <a:noFill/>
                </a:ln>
                <a:solidFill>
                  <a:prstClr val="black"/>
                </a:solidFill>
                <a:effectLst/>
                <a:uLnTx/>
                <a:uFillTx/>
                <a:latin typeface="Calibri" panose="020F0502020204030204"/>
                <a:ea typeface="+mn-ea"/>
                <a:cs typeface="+mn-cs"/>
              </a:rPr>
              <a:t>(known as “thieves” by police)</a:t>
            </a:r>
            <a:endParaRPr kumimoji="0" lang="en-US" alt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10" name="AutoShape 14">
            <a:extLst>
              <a:ext uri="{FF2B5EF4-FFF2-40B4-BE49-F238E27FC236}">
                <a16:creationId xmlns:a16="http://schemas.microsoft.com/office/drawing/2014/main" id="{CCE924D0-FF08-4172-8A49-E226A7682787}"/>
              </a:ext>
            </a:extLst>
          </p:cNvPr>
          <p:cNvSpPr>
            <a:spLocks/>
          </p:cNvSpPr>
          <p:nvPr/>
        </p:nvSpPr>
        <p:spPr bwMode="auto">
          <a:xfrm>
            <a:off x="1703388" y="4881564"/>
            <a:ext cx="1941512" cy="720725"/>
          </a:xfrm>
          <a:prstGeom prst="borderCallout1">
            <a:avLst>
              <a:gd name="adj1" fmla="val 15861"/>
              <a:gd name="adj2" fmla="val 103926"/>
              <a:gd name="adj3" fmla="val 3083"/>
              <a:gd name="adj4" fmla="val 2399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a:ln>
                  <a:noFill/>
                </a:ln>
                <a:solidFill>
                  <a:prstClr val="black"/>
                </a:solidFill>
                <a:effectLst/>
                <a:uLnTx/>
                <a:uFillTx/>
                <a:latin typeface="Calibri" panose="020F0502020204030204"/>
                <a:ea typeface="+mn-ea"/>
                <a:cs typeface="+mn-cs"/>
              </a:rPr>
              <a:t>Sample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altLang="en-US" sz="2000" b="0" i="1" u="none" strike="noStrike" kern="1200" cap="none" spc="0" normalizeH="0" baseline="0" noProof="0">
                <a:ln>
                  <a:noFill/>
                </a:ln>
                <a:solidFill>
                  <a:prstClr val="black"/>
                </a:solidFill>
                <a:effectLst/>
                <a:uLnTx/>
                <a:uFillTx/>
                <a:latin typeface="Calibri" panose="020F0502020204030204"/>
                <a:ea typeface="+mn-ea"/>
                <a:cs typeface="+mn-cs"/>
              </a:rPr>
              <a:t>n</a:t>
            </a:r>
            <a:endParaRPr kumimoji="0" lang="en-US" altLang="en-US" sz="20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11" name="Rectangle 15">
            <a:extLst>
              <a:ext uri="{FF2B5EF4-FFF2-40B4-BE49-F238E27FC236}">
                <a16:creationId xmlns:a16="http://schemas.microsoft.com/office/drawing/2014/main" id="{FFFA59A8-E7BA-4BD3-8601-81B76A5310E3}"/>
              </a:ext>
            </a:extLst>
          </p:cNvPr>
          <p:cNvSpPr>
            <a:spLocks noChangeArrowheads="1"/>
          </p:cNvSpPr>
          <p:nvPr/>
        </p:nvSpPr>
        <p:spPr bwMode="auto">
          <a:xfrm>
            <a:off x="8401050" y="1557338"/>
            <a:ext cx="484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29712" name="Rectangle 16">
            <a:extLst>
              <a:ext uri="{FF2B5EF4-FFF2-40B4-BE49-F238E27FC236}">
                <a16:creationId xmlns:a16="http://schemas.microsoft.com/office/drawing/2014/main" id="{B6291664-28B9-44B4-900E-6B083830C6F6}"/>
              </a:ext>
            </a:extLst>
          </p:cNvPr>
          <p:cNvSpPr>
            <a:spLocks noChangeArrowheads="1"/>
          </p:cNvSpPr>
          <p:nvPr/>
        </p:nvSpPr>
        <p:spPr bwMode="auto">
          <a:xfrm>
            <a:off x="8142289" y="4997451"/>
            <a:ext cx="4841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29713" name="Rectangle 17">
            <a:extLst>
              <a:ext uri="{FF2B5EF4-FFF2-40B4-BE49-F238E27FC236}">
                <a16:creationId xmlns:a16="http://schemas.microsoft.com/office/drawing/2014/main" id="{C0E12BE5-F63D-49B3-996D-1EBBC91FE44F}"/>
              </a:ext>
            </a:extLst>
          </p:cNvPr>
          <p:cNvSpPr>
            <a:spLocks noChangeArrowheads="1"/>
          </p:cNvSpPr>
          <p:nvPr/>
        </p:nvSpPr>
        <p:spPr bwMode="auto">
          <a:xfrm>
            <a:off x="8113714" y="3846513"/>
            <a:ext cx="4841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29714" name="Rectangle 18">
            <a:extLst>
              <a:ext uri="{FF2B5EF4-FFF2-40B4-BE49-F238E27FC236}">
                <a16:creationId xmlns:a16="http://schemas.microsoft.com/office/drawing/2014/main" id="{54AC4766-16F1-4B06-AF08-7ADC79AC16A8}"/>
              </a:ext>
            </a:extLst>
          </p:cNvPr>
          <p:cNvSpPr>
            <a:spLocks noChangeArrowheads="1"/>
          </p:cNvSpPr>
          <p:nvPr/>
        </p:nvSpPr>
        <p:spPr bwMode="auto">
          <a:xfrm>
            <a:off x="8183564" y="5500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15" name="Rectangle 19">
            <a:extLst>
              <a:ext uri="{FF2B5EF4-FFF2-40B4-BE49-F238E27FC236}">
                <a16:creationId xmlns:a16="http://schemas.microsoft.com/office/drawing/2014/main" id="{18EC6C66-873D-4948-87C6-C033A04F4D6B}"/>
              </a:ext>
            </a:extLst>
          </p:cNvPr>
          <p:cNvSpPr>
            <a:spLocks noChangeArrowheads="1"/>
          </p:cNvSpPr>
          <p:nvPr/>
        </p:nvSpPr>
        <p:spPr bwMode="auto">
          <a:xfrm>
            <a:off x="3981450" y="304958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16" name="Rectangle 20">
            <a:extLst>
              <a:ext uri="{FF2B5EF4-FFF2-40B4-BE49-F238E27FC236}">
                <a16:creationId xmlns:a16="http://schemas.microsoft.com/office/drawing/2014/main" id="{7877DE88-B15F-483C-B4E7-0C20E3FDB8A7}"/>
              </a:ext>
            </a:extLst>
          </p:cNvPr>
          <p:cNvSpPr>
            <a:spLocks noChangeArrowheads="1"/>
          </p:cNvSpPr>
          <p:nvPr/>
        </p:nvSpPr>
        <p:spPr bwMode="auto">
          <a:xfrm>
            <a:off x="7062789" y="20923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17" name="Rectangle 21">
            <a:extLst>
              <a:ext uri="{FF2B5EF4-FFF2-40B4-BE49-F238E27FC236}">
                <a16:creationId xmlns:a16="http://schemas.microsoft.com/office/drawing/2014/main" id="{5C362E21-89FA-4118-8F75-E098EB006110}"/>
              </a:ext>
            </a:extLst>
          </p:cNvPr>
          <p:cNvSpPr>
            <a:spLocks noChangeArrowheads="1"/>
          </p:cNvSpPr>
          <p:nvPr/>
        </p:nvSpPr>
        <p:spPr bwMode="auto">
          <a:xfrm>
            <a:off x="8242300" y="24066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18" name="Rectangle 22">
            <a:extLst>
              <a:ext uri="{FF2B5EF4-FFF2-40B4-BE49-F238E27FC236}">
                <a16:creationId xmlns:a16="http://schemas.microsoft.com/office/drawing/2014/main" id="{6738478B-F76A-458F-8914-535B6E1F7276}"/>
              </a:ext>
            </a:extLst>
          </p:cNvPr>
          <p:cNvSpPr>
            <a:spLocks noChangeArrowheads="1"/>
          </p:cNvSpPr>
          <p:nvPr/>
        </p:nvSpPr>
        <p:spPr bwMode="auto">
          <a:xfrm>
            <a:off x="9245600" y="29940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19" name="Rectangle 23">
            <a:extLst>
              <a:ext uri="{FF2B5EF4-FFF2-40B4-BE49-F238E27FC236}">
                <a16:creationId xmlns:a16="http://schemas.microsoft.com/office/drawing/2014/main" id="{E5CD0B4F-ADD9-4D11-B206-84570C81E844}"/>
              </a:ext>
            </a:extLst>
          </p:cNvPr>
          <p:cNvSpPr>
            <a:spLocks noChangeArrowheads="1"/>
          </p:cNvSpPr>
          <p:nvPr/>
        </p:nvSpPr>
        <p:spPr bwMode="auto">
          <a:xfrm>
            <a:off x="8026400" y="2697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0" name="Rectangle 24">
            <a:extLst>
              <a:ext uri="{FF2B5EF4-FFF2-40B4-BE49-F238E27FC236}">
                <a16:creationId xmlns:a16="http://schemas.microsoft.com/office/drawing/2014/main" id="{21008412-DA9F-42D9-91FD-502F5EEAD1F2}"/>
              </a:ext>
            </a:extLst>
          </p:cNvPr>
          <p:cNvSpPr>
            <a:spLocks noChangeArrowheads="1"/>
          </p:cNvSpPr>
          <p:nvPr/>
        </p:nvSpPr>
        <p:spPr bwMode="auto">
          <a:xfrm>
            <a:off x="8545514" y="2492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1" name="Rectangle 25">
            <a:extLst>
              <a:ext uri="{FF2B5EF4-FFF2-40B4-BE49-F238E27FC236}">
                <a16:creationId xmlns:a16="http://schemas.microsoft.com/office/drawing/2014/main" id="{EFAB858F-183B-464B-971F-5D7819CE9D29}"/>
              </a:ext>
            </a:extLst>
          </p:cNvPr>
          <p:cNvSpPr>
            <a:spLocks noChangeArrowheads="1"/>
          </p:cNvSpPr>
          <p:nvPr/>
        </p:nvSpPr>
        <p:spPr bwMode="auto">
          <a:xfrm>
            <a:off x="5435600" y="1830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2" name="Rectangle 26">
            <a:extLst>
              <a:ext uri="{FF2B5EF4-FFF2-40B4-BE49-F238E27FC236}">
                <a16:creationId xmlns:a16="http://schemas.microsoft.com/office/drawing/2014/main" id="{4F25540C-D9EF-4E48-AFB9-4D3E5B048EDC}"/>
              </a:ext>
            </a:extLst>
          </p:cNvPr>
          <p:cNvSpPr>
            <a:spLocks noChangeArrowheads="1"/>
          </p:cNvSpPr>
          <p:nvPr/>
        </p:nvSpPr>
        <p:spPr bwMode="auto">
          <a:xfrm>
            <a:off x="7829550" y="3894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3" name="Rectangle 27">
            <a:extLst>
              <a:ext uri="{FF2B5EF4-FFF2-40B4-BE49-F238E27FC236}">
                <a16:creationId xmlns:a16="http://schemas.microsoft.com/office/drawing/2014/main" id="{B1C3FDAA-84A0-428C-A247-13B7BF73A0B3}"/>
              </a:ext>
            </a:extLst>
          </p:cNvPr>
          <p:cNvSpPr>
            <a:spLocks noChangeArrowheads="1"/>
          </p:cNvSpPr>
          <p:nvPr/>
        </p:nvSpPr>
        <p:spPr bwMode="auto">
          <a:xfrm>
            <a:off x="76088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4" name="Rectangle 28">
            <a:extLst>
              <a:ext uri="{FF2B5EF4-FFF2-40B4-BE49-F238E27FC236}">
                <a16:creationId xmlns:a16="http://schemas.microsoft.com/office/drawing/2014/main" id="{1D12D459-FB7D-458F-910A-766B7A200A54}"/>
              </a:ext>
            </a:extLst>
          </p:cNvPr>
          <p:cNvSpPr>
            <a:spLocks noChangeArrowheads="1"/>
          </p:cNvSpPr>
          <p:nvPr/>
        </p:nvSpPr>
        <p:spPr bwMode="auto">
          <a:xfrm>
            <a:off x="9161464" y="4397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5" name="Rectangle 29">
            <a:extLst>
              <a:ext uri="{FF2B5EF4-FFF2-40B4-BE49-F238E27FC236}">
                <a16:creationId xmlns:a16="http://schemas.microsoft.com/office/drawing/2014/main" id="{46BA4449-C903-4333-842B-2154E0A759F3}"/>
              </a:ext>
            </a:extLst>
          </p:cNvPr>
          <p:cNvSpPr>
            <a:spLocks noChangeArrowheads="1"/>
          </p:cNvSpPr>
          <p:nvPr/>
        </p:nvSpPr>
        <p:spPr bwMode="auto">
          <a:xfrm>
            <a:off x="8761413" y="24923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726" name="Rectangle 30">
            <a:extLst>
              <a:ext uri="{FF2B5EF4-FFF2-40B4-BE49-F238E27FC236}">
                <a16:creationId xmlns:a16="http://schemas.microsoft.com/office/drawing/2014/main" id="{180EEEEF-8F22-446D-BDAB-D4775AEB05F0}"/>
              </a:ext>
            </a:extLst>
          </p:cNvPr>
          <p:cNvSpPr>
            <a:spLocks noChangeArrowheads="1"/>
          </p:cNvSpPr>
          <p:nvPr/>
        </p:nvSpPr>
        <p:spPr bwMode="auto">
          <a:xfrm>
            <a:off x="4354514" y="27289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7" name="Rectangle 31">
            <a:extLst>
              <a:ext uri="{FF2B5EF4-FFF2-40B4-BE49-F238E27FC236}">
                <a16:creationId xmlns:a16="http://schemas.microsoft.com/office/drawing/2014/main" id="{0B3E37E8-002D-4D06-A80A-4439FADA0546}"/>
              </a:ext>
            </a:extLst>
          </p:cNvPr>
          <p:cNvSpPr>
            <a:spLocks noChangeArrowheads="1"/>
          </p:cNvSpPr>
          <p:nvPr/>
        </p:nvSpPr>
        <p:spPr bwMode="auto">
          <a:xfrm>
            <a:off x="5640389" y="3430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8" name="Rectangle 32">
            <a:extLst>
              <a:ext uri="{FF2B5EF4-FFF2-40B4-BE49-F238E27FC236}">
                <a16:creationId xmlns:a16="http://schemas.microsoft.com/office/drawing/2014/main" id="{0CE6FF09-9036-4A53-A442-E48E135BE8B4}"/>
              </a:ext>
            </a:extLst>
          </p:cNvPr>
          <p:cNvSpPr>
            <a:spLocks noChangeArrowheads="1"/>
          </p:cNvSpPr>
          <p:nvPr/>
        </p:nvSpPr>
        <p:spPr bwMode="auto">
          <a:xfrm>
            <a:off x="7537450" y="3716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29" name="Rectangle 33">
            <a:extLst>
              <a:ext uri="{FF2B5EF4-FFF2-40B4-BE49-F238E27FC236}">
                <a16:creationId xmlns:a16="http://schemas.microsoft.com/office/drawing/2014/main" id="{BDC6D35D-C2CB-4F5B-9688-60F6F0B3C6B2}"/>
              </a:ext>
            </a:extLst>
          </p:cNvPr>
          <p:cNvSpPr>
            <a:spLocks noChangeArrowheads="1"/>
          </p:cNvSpPr>
          <p:nvPr/>
        </p:nvSpPr>
        <p:spPr bwMode="auto">
          <a:xfrm>
            <a:off x="5060950" y="2646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730" name="Rectangle 34">
            <a:extLst>
              <a:ext uri="{FF2B5EF4-FFF2-40B4-BE49-F238E27FC236}">
                <a16:creationId xmlns:a16="http://schemas.microsoft.com/office/drawing/2014/main" id="{549A9D6A-66E5-4F02-B9A9-1FAFC2DECF1D}"/>
              </a:ext>
            </a:extLst>
          </p:cNvPr>
          <p:cNvSpPr>
            <a:spLocks noChangeArrowheads="1"/>
          </p:cNvSpPr>
          <p:nvPr/>
        </p:nvSpPr>
        <p:spPr bwMode="auto">
          <a:xfrm>
            <a:off x="9026525" y="5099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731" name="Rectangle 35">
            <a:extLst>
              <a:ext uri="{FF2B5EF4-FFF2-40B4-BE49-F238E27FC236}">
                <a16:creationId xmlns:a16="http://schemas.microsoft.com/office/drawing/2014/main" id="{990F35FC-CF24-491E-8918-1B7A8ACCC882}"/>
              </a:ext>
            </a:extLst>
          </p:cNvPr>
          <p:cNvSpPr>
            <a:spLocks noChangeArrowheads="1"/>
          </p:cNvSpPr>
          <p:nvPr/>
        </p:nvSpPr>
        <p:spPr bwMode="auto">
          <a:xfrm>
            <a:off x="4097339" y="36496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732" name="Rectangle 36">
            <a:extLst>
              <a:ext uri="{FF2B5EF4-FFF2-40B4-BE49-F238E27FC236}">
                <a16:creationId xmlns:a16="http://schemas.microsoft.com/office/drawing/2014/main" id="{544009A3-1B2E-49E7-96A2-59347EA9ECEB}"/>
              </a:ext>
            </a:extLst>
          </p:cNvPr>
          <p:cNvSpPr>
            <a:spLocks noChangeArrowheads="1"/>
          </p:cNvSpPr>
          <p:nvPr/>
        </p:nvSpPr>
        <p:spPr bwMode="auto">
          <a:xfrm>
            <a:off x="6024564" y="4095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33" name="Rectangle 37">
            <a:extLst>
              <a:ext uri="{FF2B5EF4-FFF2-40B4-BE49-F238E27FC236}">
                <a16:creationId xmlns:a16="http://schemas.microsoft.com/office/drawing/2014/main" id="{E302E17F-4984-48B5-81EC-B026890DBE75}"/>
              </a:ext>
            </a:extLst>
          </p:cNvPr>
          <p:cNvSpPr>
            <a:spLocks noChangeArrowheads="1"/>
          </p:cNvSpPr>
          <p:nvPr/>
        </p:nvSpPr>
        <p:spPr bwMode="auto">
          <a:xfrm>
            <a:off x="7804150" y="43561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34" name="Rectangle 38">
            <a:extLst>
              <a:ext uri="{FF2B5EF4-FFF2-40B4-BE49-F238E27FC236}">
                <a16:creationId xmlns:a16="http://schemas.microsoft.com/office/drawing/2014/main" id="{C91D9B47-AD26-4533-A49E-9D908383071E}"/>
              </a:ext>
            </a:extLst>
          </p:cNvPr>
          <p:cNvSpPr>
            <a:spLocks noChangeArrowheads="1"/>
          </p:cNvSpPr>
          <p:nvPr/>
        </p:nvSpPr>
        <p:spPr bwMode="auto">
          <a:xfrm>
            <a:off x="9193214" y="4652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35" name="Rectangle 39">
            <a:extLst>
              <a:ext uri="{FF2B5EF4-FFF2-40B4-BE49-F238E27FC236}">
                <a16:creationId xmlns:a16="http://schemas.microsoft.com/office/drawing/2014/main" id="{BCFE2B52-454B-47DF-86AA-3D70F5248E4A}"/>
              </a:ext>
            </a:extLst>
          </p:cNvPr>
          <p:cNvSpPr>
            <a:spLocks noChangeArrowheads="1"/>
          </p:cNvSpPr>
          <p:nvPr/>
        </p:nvSpPr>
        <p:spPr bwMode="auto">
          <a:xfrm>
            <a:off x="4022725" y="536098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36" name="Rectangle 40">
            <a:extLst>
              <a:ext uri="{FF2B5EF4-FFF2-40B4-BE49-F238E27FC236}">
                <a16:creationId xmlns:a16="http://schemas.microsoft.com/office/drawing/2014/main" id="{3184CA77-BE0B-4BDE-9111-5FF07CAEE441}"/>
              </a:ext>
            </a:extLst>
          </p:cNvPr>
          <p:cNvSpPr>
            <a:spLocks noChangeArrowheads="1"/>
          </p:cNvSpPr>
          <p:nvPr/>
        </p:nvSpPr>
        <p:spPr bwMode="auto">
          <a:xfrm>
            <a:off x="8355014" y="19097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37" name="Rectangle 41">
            <a:extLst>
              <a:ext uri="{FF2B5EF4-FFF2-40B4-BE49-F238E27FC236}">
                <a16:creationId xmlns:a16="http://schemas.microsoft.com/office/drawing/2014/main" id="{87741FFD-7FB1-4959-B942-F315B4336CA0}"/>
              </a:ext>
            </a:extLst>
          </p:cNvPr>
          <p:cNvSpPr>
            <a:spLocks noChangeArrowheads="1"/>
          </p:cNvSpPr>
          <p:nvPr/>
        </p:nvSpPr>
        <p:spPr bwMode="auto">
          <a:xfrm>
            <a:off x="4154489" y="3443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38" name="Rectangle 42">
            <a:extLst>
              <a:ext uri="{FF2B5EF4-FFF2-40B4-BE49-F238E27FC236}">
                <a16:creationId xmlns:a16="http://schemas.microsoft.com/office/drawing/2014/main" id="{3E216C7A-BE31-4C08-B368-CC34D733E664}"/>
              </a:ext>
            </a:extLst>
          </p:cNvPr>
          <p:cNvSpPr>
            <a:spLocks noChangeArrowheads="1"/>
          </p:cNvSpPr>
          <p:nvPr/>
        </p:nvSpPr>
        <p:spPr bwMode="auto">
          <a:xfrm>
            <a:off x="4108450" y="28829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39" name="Rectangle 43">
            <a:extLst>
              <a:ext uri="{FF2B5EF4-FFF2-40B4-BE49-F238E27FC236}">
                <a16:creationId xmlns:a16="http://schemas.microsoft.com/office/drawing/2014/main" id="{CE44016F-1CB2-49D1-A8A7-CDD9F2FFB06F}"/>
              </a:ext>
            </a:extLst>
          </p:cNvPr>
          <p:cNvSpPr>
            <a:spLocks noChangeArrowheads="1"/>
          </p:cNvSpPr>
          <p:nvPr/>
        </p:nvSpPr>
        <p:spPr bwMode="auto">
          <a:xfrm>
            <a:off x="4451350" y="57213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0" name="Rectangle 44">
            <a:extLst>
              <a:ext uri="{FF2B5EF4-FFF2-40B4-BE49-F238E27FC236}">
                <a16:creationId xmlns:a16="http://schemas.microsoft.com/office/drawing/2014/main" id="{7782EC44-8EE3-4839-8FD2-C17D2370CDF6}"/>
              </a:ext>
            </a:extLst>
          </p:cNvPr>
          <p:cNvSpPr>
            <a:spLocks noChangeArrowheads="1"/>
          </p:cNvSpPr>
          <p:nvPr/>
        </p:nvSpPr>
        <p:spPr bwMode="auto">
          <a:xfrm>
            <a:off x="4691064" y="2497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2" name="Rectangle 46">
            <a:extLst>
              <a:ext uri="{FF2B5EF4-FFF2-40B4-BE49-F238E27FC236}">
                <a16:creationId xmlns:a16="http://schemas.microsoft.com/office/drawing/2014/main" id="{748086CC-1046-4540-A3FE-1A201525B1BC}"/>
              </a:ext>
            </a:extLst>
          </p:cNvPr>
          <p:cNvSpPr>
            <a:spLocks noChangeArrowheads="1"/>
          </p:cNvSpPr>
          <p:nvPr/>
        </p:nvSpPr>
        <p:spPr bwMode="auto">
          <a:xfrm>
            <a:off x="5375275" y="4575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743" name="Rectangle 47">
            <a:extLst>
              <a:ext uri="{FF2B5EF4-FFF2-40B4-BE49-F238E27FC236}">
                <a16:creationId xmlns:a16="http://schemas.microsoft.com/office/drawing/2014/main" id="{9C1BFE49-65C5-458E-ADF8-5E5186268AF0}"/>
              </a:ext>
            </a:extLst>
          </p:cNvPr>
          <p:cNvSpPr>
            <a:spLocks noChangeArrowheads="1"/>
          </p:cNvSpPr>
          <p:nvPr/>
        </p:nvSpPr>
        <p:spPr bwMode="auto">
          <a:xfrm>
            <a:off x="5087939" y="5078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4" name="Rectangle 48">
            <a:extLst>
              <a:ext uri="{FF2B5EF4-FFF2-40B4-BE49-F238E27FC236}">
                <a16:creationId xmlns:a16="http://schemas.microsoft.com/office/drawing/2014/main" id="{D7D4FC76-8462-4034-A237-921690816861}"/>
              </a:ext>
            </a:extLst>
          </p:cNvPr>
          <p:cNvSpPr>
            <a:spLocks noChangeArrowheads="1"/>
          </p:cNvSpPr>
          <p:nvPr/>
        </p:nvSpPr>
        <p:spPr bwMode="auto">
          <a:xfrm>
            <a:off x="7581900" y="5286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5" name="Rectangle 49">
            <a:extLst>
              <a:ext uri="{FF2B5EF4-FFF2-40B4-BE49-F238E27FC236}">
                <a16:creationId xmlns:a16="http://schemas.microsoft.com/office/drawing/2014/main" id="{BD30D3E5-1F17-430F-826C-0A7BDBCF65B6}"/>
              </a:ext>
            </a:extLst>
          </p:cNvPr>
          <p:cNvSpPr>
            <a:spLocks noChangeArrowheads="1"/>
          </p:cNvSpPr>
          <p:nvPr/>
        </p:nvSpPr>
        <p:spPr bwMode="auto">
          <a:xfrm>
            <a:off x="9551989" y="6375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6" name="Rectangle 50">
            <a:extLst>
              <a:ext uri="{FF2B5EF4-FFF2-40B4-BE49-F238E27FC236}">
                <a16:creationId xmlns:a16="http://schemas.microsoft.com/office/drawing/2014/main" id="{E4476E90-4014-4305-A000-EEDFE3D5979F}"/>
              </a:ext>
            </a:extLst>
          </p:cNvPr>
          <p:cNvSpPr>
            <a:spLocks noChangeArrowheads="1"/>
          </p:cNvSpPr>
          <p:nvPr/>
        </p:nvSpPr>
        <p:spPr bwMode="auto">
          <a:xfrm>
            <a:off x="10056814" y="558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7" name="Rectangle 51">
            <a:extLst>
              <a:ext uri="{FF2B5EF4-FFF2-40B4-BE49-F238E27FC236}">
                <a16:creationId xmlns:a16="http://schemas.microsoft.com/office/drawing/2014/main" id="{CB5E25FB-4517-4BE3-BD71-4D9881F10E98}"/>
              </a:ext>
            </a:extLst>
          </p:cNvPr>
          <p:cNvSpPr>
            <a:spLocks noChangeArrowheads="1"/>
          </p:cNvSpPr>
          <p:nvPr/>
        </p:nvSpPr>
        <p:spPr bwMode="auto">
          <a:xfrm>
            <a:off x="7697789" y="56499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8" name="Rectangle 52">
            <a:extLst>
              <a:ext uri="{FF2B5EF4-FFF2-40B4-BE49-F238E27FC236}">
                <a16:creationId xmlns:a16="http://schemas.microsoft.com/office/drawing/2014/main" id="{222779AB-627A-49CD-8A20-7FE293374439}"/>
              </a:ext>
            </a:extLst>
          </p:cNvPr>
          <p:cNvSpPr>
            <a:spLocks noChangeArrowheads="1"/>
          </p:cNvSpPr>
          <p:nvPr/>
        </p:nvSpPr>
        <p:spPr bwMode="auto">
          <a:xfrm>
            <a:off x="5070475" y="1952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749" name="Rectangle 53">
            <a:extLst>
              <a:ext uri="{FF2B5EF4-FFF2-40B4-BE49-F238E27FC236}">
                <a16:creationId xmlns:a16="http://schemas.microsoft.com/office/drawing/2014/main" id="{4ED265FB-CEB6-4F4F-B642-DB6D5F6EEB21}"/>
              </a:ext>
            </a:extLst>
          </p:cNvPr>
          <p:cNvSpPr>
            <a:spLocks noChangeArrowheads="1"/>
          </p:cNvSpPr>
          <p:nvPr/>
        </p:nvSpPr>
        <p:spPr bwMode="auto">
          <a:xfrm>
            <a:off x="5434014" y="2058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50" name="Rectangle 54">
            <a:extLst>
              <a:ext uri="{FF2B5EF4-FFF2-40B4-BE49-F238E27FC236}">
                <a16:creationId xmlns:a16="http://schemas.microsoft.com/office/drawing/2014/main" id="{70337CAD-AFEB-456B-AC59-FF454E44439D}"/>
              </a:ext>
            </a:extLst>
          </p:cNvPr>
          <p:cNvSpPr>
            <a:spLocks noChangeArrowheads="1"/>
          </p:cNvSpPr>
          <p:nvPr/>
        </p:nvSpPr>
        <p:spPr bwMode="auto">
          <a:xfrm>
            <a:off x="10040939" y="3314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751" name="Rectangle 55">
            <a:extLst>
              <a:ext uri="{FF2B5EF4-FFF2-40B4-BE49-F238E27FC236}">
                <a16:creationId xmlns:a16="http://schemas.microsoft.com/office/drawing/2014/main" id="{74BEF6D3-987C-41DE-B864-D3DD15B4357B}"/>
              </a:ext>
            </a:extLst>
          </p:cNvPr>
          <p:cNvSpPr>
            <a:spLocks noChangeArrowheads="1"/>
          </p:cNvSpPr>
          <p:nvPr/>
        </p:nvSpPr>
        <p:spPr bwMode="auto">
          <a:xfrm>
            <a:off x="4424364" y="39258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52" name="Rectangle 56">
            <a:extLst>
              <a:ext uri="{FF2B5EF4-FFF2-40B4-BE49-F238E27FC236}">
                <a16:creationId xmlns:a16="http://schemas.microsoft.com/office/drawing/2014/main" id="{1AFB6BBC-9F27-4CD3-9C89-5A62C94FE0C5}"/>
              </a:ext>
            </a:extLst>
          </p:cNvPr>
          <p:cNvSpPr>
            <a:spLocks noChangeArrowheads="1"/>
          </p:cNvSpPr>
          <p:nvPr/>
        </p:nvSpPr>
        <p:spPr bwMode="auto">
          <a:xfrm>
            <a:off x="5357814" y="4840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53" name="Rectangle 57">
            <a:extLst>
              <a:ext uri="{FF2B5EF4-FFF2-40B4-BE49-F238E27FC236}">
                <a16:creationId xmlns:a16="http://schemas.microsoft.com/office/drawing/2014/main" id="{5CE292E2-66DE-460E-BC59-0E0321A08CAD}"/>
              </a:ext>
            </a:extLst>
          </p:cNvPr>
          <p:cNvSpPr>
            <a:spLocks noChangeArrowheads="1"/>
          </p:cNvSpPr>
          <p:nvPr/>
        </p:nvSpPr>
        <p:spPr bwMode="auto">
          <a:xfrm>
            <a:off x="7753350" y="50133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54" name="Rectangle 58">
            <a:extLst>
              <a:ext uri="{FF2B5EF4-FFF2-40B4-BE49-F238E27FC236}">
                <a16:creationId xmlns:a16="http://schemas.microsoft.com/office/drawing/2014/main" id="{06B6D09E-9850-4BB3-9F10-62DD59AAB2A6}"/>
              </a:ext>
            </a:extLst>
          </p:cNvPr>
          <p:cNvSpPr>
            <a:spLocks noChangeArrowheads="1"/>
          </p:cNvSpPr>
          <p:nvPr/>
        </p:nvSpPr>
        <p:spPr bwMode="auto">
          <a:xfrm>
            <a:off x="7807325" y="5494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55" name="Rectangle 59">
            <a:extLst>
              <a:ext uri="{FF2B5EF4-FFF2-40B4-BE49-F238E27FC236}">
                <a16:creationId xmlns:a16="http://schemas.microsoft.com/office/drawing/2014/main" id="{78CC9F74-864E-489A-B4FD-5BA98209DA4D}"/>
              </a:ext>
            </a:extLst>
          </p:cNvPr>
          <p:cNvSpPr>
            <a:spLocks noChangeArrowheads="1"/>
          </p:cNvSpPr>
          <p:nvPr/>
        </p:nvSpPr>
        <p:spPr bwMode="auto">
          <a:xfrm>
            <a:off x="8416925" y="56261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56" name="Rectangle 60">
            <a:extLst>
              <a:ext uri="{FF2B5EF4-FFF2-40B4-BE49-F238E27FC236}">
                <a16:creationId xmlns:a16="http://schemas.microsoft.com/office/drawing/2014/main" id="{C161E62A-DF0E-43F9-8100-C57C4C70F302}"/>
              </a:ext>
            </a:extLst>
          </p:cNvPr>
          <p:cNvSpPr>
            <a:spLocks noChangeArrowheads="1"/>
          </p:cNvSpPr>
          <p:nvPr/>
        </p:nvSpPr>
        <p:spPr bwMode="auto">
          <a:xfrm>
            <a:off x="9625014" y="2276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57" name="Rectangle 61">
            <a:extLst>
              <a:ext uri="{FF2B5EF4-FFF2-40B4-BE49-F238E27FC236}">
                <a16:creationId xmlns:a16="http://schemas.microsoft.com/office/drawing/2014/main" id="{26F8B249-11DB-4BA8-8BBC-2C707CF5DF4E}"/>
              </a:ext>
            </a:extLst>
          </p:cNvPr>
          <p:cNvSpPr>
            <a:spLocks noChangeArrowheads="1"/>
          </p:cNvSpPr>
          <p:nvPr/>
        </p:nvSpPr>
        <p:spPr bwMode="auto">
          <a:xfrm>
            <a:off x="1012983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58" name="Rectangle 62">
            <a:extLst>
              <a:ext uri="{FF2B5EF4-FFF2-40B4-BE49-F238E27FC236}">
                <a16:creationId xmlns:a16="http://schemas.microsoft.com/office/drawing/2014/main" id="{656993B5-C6A7-4493-8515-0A2CFA9A9E28}"/>
              </a:ext>
            </a:extLst>
          </p:cNvPr>
          <p:cNvSpPr>
            <a:spLocks noChangeArrowheads="1"/>
          </p:cNvSpPr>
          <p:nvPr/>
        </p:nvSpPr>
        <p:spPr bwMode="auto">
          <a:xfrm>
            <a:off x="6024564" y="1557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61" name="Rectangle 65">
            <a:extLst>
              <a:ext uri="{FF2B5EF4-FFF2-40B4-BE49-F238E27FC236}">
                <a16:creationId xmlns:a16="http://schemas.microsoft.com/office/drawing/2014/main" id="{E68473D0-CDAA-4313-A3E3-A3084FB8B09B}"/>
              </a:ext>
            </a:extLst>
          </p:cNvPr>
          <p:cNvSpPr>
            <a:spLocks noChangeArrowheads="1"/>
          </p:cNvSpPr>
          <p:nvPr/>
        </p:nvSpPr>
        <p:spPr bwMode="auto">
          <a:xfrm>
            <a:off x="3954464" y="1935163"/>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62" name="Rectangle 66">
            <a:extLst>
              <a:ext uri="{FF2B5EF4-FFF2-40B4-BE49-F238E27FC236}">
                <a16:creationId xmlns:a16="http://schemas.microsoft.com/office/drawing/2014/main" id="{924F06EE-67E6-49FC-8280-EC17AA5015D4}"/>
              </a:ext>
            </a:extLst>
          </p:cNvPr>
          <p:cNvSpPr>
            <a:spLocks noChangeArrowheads="1"/>
          </p:cNvSpPr>
          <p:nvPr/>
        </p:nvSpPr>
        <p:spPr bwMode="auto">
          <a:xfrm>
            <a:off x="4762500" y="1936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63" name="Rectangle 67">
            <a:extLst>
              <a:ext uri="{FF2B5EF4-FFF2-40B4-BE49-F238E27FC236}">
                <a16:creationId xmlns:a16="http://schemas.microsoft.com/office/drawing/2014/main" id="{3A1DB65A-09DC-4E5E-93E3-089BD5EE388B}"/>
              </a:ext>
            </a:extLst>
          </p:cNvPr>
          <p:cNvSpPr>
            <a:spLocks noChangeArrowheads="1"/>
          </p:cNvSpPr>
          <p:nvPr/>
        </p:nvSpPr>
        <p:spPr bwMode="auto">
          <a:xfrm>
            <a:off x="4419600" y="21145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65" name="Rectangle 69">
            <a:extLst>
              <a:ext uri="{FF2B5EF4-FFF2-40B4-BE49-F238E27FC236}">
                <a16:creationId xmlns:a16="http://schemas.microsoft.com/office/drawing/2014/main" id="{AB77E3E6-4A76-49DF-9F83-5A7ABC7ADC64}"/>
              </a:ext>
            </a:extLst>
          </p:cNvPr>
          <p:cNvSpPr>
            <a:spLocks noChangeArrowheads="1"/>
          </p:cNvSpPr>
          <p:nvPr/>
        </p:nvSpPr>
        <p:spPr bwMode="auto">
          <a:xfrm>
            <a:off x="4187825" y="20256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66" name="Rectangle 70">
            <a:extLst>
              <a:ext uri="{FF2B5EF4-FFF2-40B4-BE49-F238E27FC236}">
                <a16:creationId xmlns:a16="http://schemas.microsoft.com/office/drawing/2014/main" id="{AB57034C-E7F9-4D13-8A30-E6399B83B55B}"/>
              </a:ext>
            </a:extLst>
          </p:cNvPr>
          <p:cNvSpPr>
            <a:spLocks noChangeArrowheads="1"/>
          </p:cNvSpPr>
          <p:nvPr/>
        </p:nvSpPr>
        <p:spPr bwMode="auto">
          <a:xfrm>
            <a:off x="696118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67" name="Rectangle 71">
            <a:extLst>
              <a:ext uri="{FF2B5EF4-FFF2-40B4-BE49-F238E27FC236}">
                <a16:creationId xmlns:a16="http://schemas.microsoft.com/office/drawing/2014/main" id="{E0A34535-57B3-49EC-9640-3663AE8A8D29}"/>
              </a:ext>
            </a:extLst>
          </p:cNvPr>
          <p:cNvSpPr>
            <a:spLocks noChangeArrowheads="1"/>
          </p:cNvSpPr>
          <p:nvPr/>
        </p:nvSpPr>
        <p:spPr bwMode="auto">
          <a:xfrm>
            <a:off x="429736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68" name="Rectangle 72">
            <a:extLst>
              <a:ext uri="{FF2B5EF4-FFF2-40B4-BE49-F238E27FC236}">
                <a16:creationId xmlns:a16="http://schemas.microsoft.com/office/drawing/2014/main" id="{D0B0C481-5D89-42C9-9639-901F4F6D3784}"/>
              </a:ext>
            </a:extLst>
          </p:cNvPr>
          <p:cNvSpPr>
            <a:spLocks noChangeArrowheads="1"/>
          </p:cNvSpPr>
          <p:nvPr/>
        </p:nvSpPr>
        <p:spPr bwMode="auto">
          <a:xfrm>
            <a:off x="6178550" y="22494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70" name="Rectangle 74">
            <a:extLst>
              <a:ext uri="{FF2B5EF4-FFF2-40B4-BE49-F238E27FC236}">
                <a16:creationId xmlns:a16="http://schemas.microsoft.com/office/drawing/2014/main" id="{EDD5D2EA-234A-4BA9-A79E-10C812EC5766}"/>
              </a:ext>
            </a:extLst>
          </p:cNvPr>
          <p:cNvSpPr>
            <a:spLocks noChangeArrowheads="1"/>
          </p:cNvSpPr>
          <p:nvPr/>
        </p:nvSpPr>
        <p:spPr bwMode="auto">
          <a:xfrm>
            <a:off x="4640264" y="2198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71" name="Rectangle 75">
            <a:extLst>
              <a:ext uri="{FF2B5EF4-FFF2-40B4-BE49-F238E27FC236}">
                <a16:creationId xmlns:a16="http://schemas.microsoft.com/office/drawing/2014/main" id="{586B3DA5-6E2C-43C7-ADEF-3DA65430DF5B}"/>
              </a:ext>
            </a:extLst>
          </p:cNvPr>
          <p:cNvSpPr>
            <a:spLocks noChangeArrowheads="1"/>
          </p:cNvSpPr>
          <p:nvPr/>
        </p:nvSpPr>
        <p:spPr bwMode="auto">
          <a:xfrm>
            <a:off x="4886325" y="22939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72" name="Rectangle 76">
            <a:extLst>
              <a:ext uri="{FF2B5EF4-FFF2-40B4-BE49-F238E27FC236}">
                <a16:creationId xmlns:a16="http://schemas.microsoft.com/office/drawing/2014/main" id="{DF88B90D-3DB0-4161-9E46-6D5652E5EC63}"/>
              </a:ext>
            </a:extLst>
          </p:cNvPr>
          <p:cNvSpPr>
            <a:spLocks noChangeArrowheads="1"/>
          </p:cNvSpPr>
          <p:nvPr/>
        </p:nvSpPr>
        <p:spPr bwMode="auto">
          <a:xfrm>
            <a:off x="6369050" y="2846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73" name="Rectangle 77">
            <a:extLst>
              <a:ext uri="{FF2B5EF4-FFF2-40B4-BE49-F238E27FC236}">
                <a16:creationId xmlns:a16="http://schemas.microsoft.com/office/drawing/2014/main" id="{65AD4562-9AB9-4031-95C6-7310E1489E0E}"/>
              </a:ext>
            </a:extLst>
          </p:cNvPr>
          <p:cNvSpPr>
            <a:spLocks noChangeArrowheads="1"/>
          </p:cNvSpPr>
          <p:nvPr/>
        </p:nvSpPr>
        <p:spPr bwMode="auto">
          <a:xfrm>
            <a:off x="5351464" y="25638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74" name="Rectangle 78">
            <a:extLst>
              <a:ext uri="{FF2B5EF4-FFF2-40B4-BE49-F238E27FC236}">
                <a16:creationId xmlns:a16="http://schemas.microsoft.com/office/drawing/2014/main" id="{E83A381E-F2F8-43FD-A0D2-FD2F1DFF3410}"/>
              </a:ext>
            </a:extLst>
          </p:cNvPr>
          <p:cNvSpPr>
            <a:spLocks noChangeArrowheads="1"/>
          </p:cNvSpPr>
          <p:nvPr/>
        </p:nvSpPr>
        <p:spPr bwMode="auto">
          <a:xfrm>
            <a:off x="7121525" y="2524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75" name="Rectangle 79">
            <a:extLst>
              <a:ext uri="{FF2B5EF4-FFF2-40B4-BE49-F238E27FC236}">
                <a16:creationId xmlns:a16="http://schemas.microsoft.com/office/drawing/2014/main" id="{F56777CC-38DD-4A38-808D-BBD24AA6749A}"/>
              </a:ext>
            </a:extLst>
          </p:cNvPr>
          <p:cNvSpPr>
            <a:spLocks noChangeArrowheads="1"/>
          </p:cNvSpPr>
          <p:nvPr/>
        </p:nvSpPr>
        <p:spPr bwMode="auto">
          <a:xfrm>
            <a:off x="3937000" y="385603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76" name="Rectangle 80">
            <a:extLst>
              <a:ext uri="{FF2B5EF4-FFF2-40B4-BE49-F238E27FC236}">
                <a16:creationId xmlns:a16="http://schemas.microsoft.com/office/drawing/2014/main" id="{929565BF-E875-45A0-8FA3-D7B04F65B2F2}"/>
              </a:ext>
            </a:extLst>
          </p:cNvPr>
          <p:cNvSpPr>
            <a:spLocks noChangeArrowheads="1"/>
          </p:cNvSpPr>
          <p:nvPr/>
        </p:nvSpPr>
        <p:spPr bwMode="auto">
          <a:xfrm>
            <a:off x="6354764" y="2327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78" name="Rectangle 82">
            <a:extLst>
              <a:ext uri="{FF2B5EF4-FFF2-40B4-BE49-F238E27FC236}">
                <a16:creationId xmlns:a16="http://schemas.microsoft.com/office/drawing/2014/main" id="{87B512FD-598D-4C8A-91E8-CD7B32B93B9D}"/>
              </a:ext>
            </a:extLst>
          </p:cNvPr>
          <p:cNvSpPr>
            <a:spLocks noChangeArrowheads="1"/>
          </p:cNvSpPr>
          <p:nvPr/>
        </p:nvSpPr>
        <p:spPr bwMode="auto">
          <a:xfrm>
            <a:off x="7377114" y="2565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79" name="Rectangle 83">
            <a:extLst>
              <a:ext uri="{FF2B5EF4-FFF2-40B4-BE49-F238E27FC236}">
                <a16:creationId xmlns:a16="http://schemas.microsoft.com/office/drawing/2014/main" id="{03791CC0-4CAB-44FB-84D2-5574E8DBBF0C}"/>
              </a:ext>
            </a:extLst>
          </p:cNvPr>
          <p:cNvSpPr>
            <a:spLocks noChangeArrowheads="1"/>
          </p:cNvSpPr>
          <p:nvPr/>
        </p:nvSpPr>
        <p:spPr bwMode="auto">
          <a:xfrm>
            <a:off x="4586289" y="40513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80" name="Rectangle 84">
            <a:extLst>
              <a:ext uri="{FF2B5EF4-FFF2-40B4-BE49-F238E27FC236}">
                <a16:creationId xmlns:a16="http://schemas.microsoft.com/office/drawing/2014/main" id="{85C651E9-A46E-471A-A1AA-6FB053663EDE}"/>
              </a:ext>
            </a:extLst>
          </p:cNvPr>
          <p:cNvSpPr>
            <a:spLocks noChangeArrowheads="1"/>
          </p:cNvSpPr>
          <p:nvPr/>
        </p:nvSpPr>
        <p:spPr bwMode="auto">
          <a:xfrm>
            <a:off x="8302625" y="3111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81" name="Rectangle 85">
            <a:extLst>
              <a:ext uri="{FF2B5EF4-FFF2-40B4-BE49-F238E27FC236}">
                <a16:creationId xmlns:a16="http://schemas.microsoft.com/office/drawing/2014/main" id="{21DC9FE2-1E51-48C3-B50C-687247E83210}"/>
              </a:ext>
            </a:extLst>
          </p:cNvPr>
          <p:cNvSpPr>
            <a:spLocks noChangeArrowheads="1"/>
          </p:cNvSpPr>
          <p:nvPr/>
        </p:nvSpPr>
        <p:spPr bwMode="auto">
          <a:xfrm>
            <a:off x="7969250" y="5373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82" name="Rectangle 86">
            <a:extLst>
              <a:ext uri="{FF2B5EF4-FFF2-40B4-BE49-F238E27FC236}">
                <a16:creationId xmlns:a16="http://schemas.microsoft.com/office/drawing/2014/main" id="{23DEAB5A-7268-44E9-9FD2-A193F93E6725}"/>
              </a:ext>
            </a:extLst>
          </p:cNvPr>
          <p:cNvSpPr>
            <a:spLocks noChangeArrowheads="1"/>
          </p:cNvSpPr>
          <p:nvPr/>
        </p:nvSpPr>
        <p:spPr bwMode="auto">
          <a:xfrm>
            <a:off x="7392989" y="2349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783" name="Rectangle 87">
            <a:extLst>
              <a:ext uri="{FF2B5EF4-FFF2-40B4-BE49-F238E27FC236}">
                <a16:creationId xmlns:a16="http://schemas.microsoft.com/office/drawing/2014/main" id="{53462D28-BC18-42AE-A78E-7CFB0F8D4196}"/>
              </a:ext>
            </a:extLst>
          </p:cNvPr>
          <p:cNvSpPr>
            <a:spLocks noChangeArrowheads="1"/>
          </p:cNvSpPr>
          <p:nvPr/>
        </p:nvSpPr>
        <p:spPr bwMode="auto">
          <a:xfrm>
            <a:off x="5375275" y="4365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84" name="Rectangle 88">
            <a:extLst>
              <a:ext uri="{FF2B5EF4-FFF2-40B4-BE49-F238E27FC236}">
                <a16:creationId xmlns:a16="http://schemas.microsoft.com/office/drawing/2014/main" id="{16786C74-2EA7-4BB4-AA99-FA10F20D0774}"/>
              </a:ext>
            </a:extLst>
          </p:cNvPr>
          <p:cNvSpPr>
            <a:spLocks noChangeArrowheads="1"/>
          </p:cNvSpPr>
          <p:nvPr/>
        </p:nvSpPr>
        <p:spPr bwMode="auto">
          <a:xfrm>
            <a:off x="7897814" y="31416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86" name="Rectangle 90">
            <a:extLst>
              <a:ext uri="{FF2B5EF4-FFF2-40B4-BE49-F238E27FC236}">
                <a16:creationId xmlns:a16="http://schemas.microsoft.com/office/drawing/2014/main" id="{9A7A0A1A-DBB8-490A-AC10-67CE0FBAFD7D}"/>
              </a:ext>
            </a:extLst>
          </p:cNvPr>
          <p:cNvSpPr>
            <a:spLocks noChangeArrowheads="1"/>
          </p:cNvSpPr>
          <p:nvPr/>
        </p:nvSpPr>
        <p:spPr bwMode="auto">
          <a:xfrm>
            <a:off x="9304339" y="416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87" name="Rectangle 91">
            <a:extLst>
              <a:ext uri="{FF2B5EF4-FFF2-40B4-BE49-F238E27FC236}">
                <a16:creationId xmlns:a16="http://schemas.microsoft.com/office/drawing/2014/main" id="{ECBAEE31-A06B-439B-BD56-D2DF4581C0F8}"/>
              </a:ext>
            </a:extLst>
          </p:cNvPr>
          <p:cNvSpPr>
            <a:spLocks noChangeArrowheads="1"/>
          </p:cNvSpPr>
          <p:nvPr/>
        </p:nvSpPr>
        <p:spPr bwMode="auto">
          <a:xfrm>
            <a:off x="8329614" y="27813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88" name="Rectangle 92">
            <a:extLst>
              <a:ext uri="{FF2B5EF4-FFF2-40B4-BE49-F238E27FC236}">
                <a16:creationId xmlns:a16="http://schemas.microsoft.com/office/drawing/2014/main" id="{14636917-195F-4E30-B36A-657EB6D58043}"/>
              </a:ext>
            </a:extLst>
          </p:cNvPr>
          <p:cNvSpPr>
            <a:spLocks noChangeArrowheads="1"/>
          </p:cNvSpPr>
          <p:nvPr/>
        </p:nvSpPr>
        <p:spPr bwMode="auto">
          <a:xfrm>
            <a:off x="4421189" y="2465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89" name="Rectangle 93">
            <a:extLst>
              <a:ext uri="{FF2B5EF4-FFF2-40B4-BE49-F238E27FC236}">
                <a16:creationId xmlns:a16="http://schemas.microsoft.com/office/drawing/2014/main" id="{25DD4DD2-8127-410F-A767-9223C89F0204}"/>
              </a:ext>
            </a:extLst>
          </p:cNvPr>
          <p:cNvSpPr>
            <a:spLocks noChangeArrowheads="1"/>
          </p:cNvSpPr>
          <p:nvPr/>
        </p:nvSpPr>
        <p:spPr bwMode="auto">
          <a:xfrm>
            <a:off x="9480550" y="40767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90" name="Rectangle 94">
            <a:extLst>
              <a:ext uri="{FF2B5EF4-FFF2-40B4-BE49-F238E27FC236}">
                <a16:creationId xmlns:a16="http://schemas.microsoft.com/office/drawing/2014/main" id="{58ABAA07-23DE-493D-BAD2-ED160126035F}"/>
              </a:ext>
            </a:extLst>
          </p:cNvPr>
          <p:cNvSpPr>
            <a:spLocks noChangeArrowheads="1"/>
          </p:cNvSpPr>
          <p:nvPr/>
        </p:nvSpPr>
        <p:spPr bwMode="auto">
          <a:xfrm>
            <a:off x="949960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92" name="Rectangle 96">
            <a:extLst>
              <a:ext uri="{FF2B5EF4-FFF2-40B4-BE49-F238E27FC236}">
                <a16:creationId xmlns:a16="http://schemas.microsoft.com/office/drawing/2014/main" id="{371CCCF6-C30F-45EC-A417-E0215936686F}"/>
              </a:ext>
            </a:extLst>
          </p:cNvPr>
          <p:cNvSpPr>
            <a:spLocks noChangeArrowheads="1"/>
          </p:cNvSpPr>
          <p:nvPr/>
        </p:nvSpPr>
        <p:spPr bwMode="auto">
          <a:xfrm>
            <a:off x="4430714" y="30924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93" name="Rectangle 97">
            <a:extLst>
              <a:ext uri="{FF2B5EF4-FFF2-40B4-BE49-F238E27FC236}">
                <a16:creationId xmlns:a16="http://schemas.microsoft.com/office/drawing/2014/main" id="{62B677A3-074A-468D-8457-693351064C1E}"/>
              </a:ext>
            </a:extLst>
          </p:cNvPr>
          <p:cNvSpPr>
            <a:spLocks noChangeArrowheads="1"/>
          </p:cNvSpPr>
          <p:nvPr/>
        </p:nvSpPr>
        <p:spPr bwMode="auto">
          <a:xfrm>
            <a:off x="9625014" y="42926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94" name="Rectangle 98">
            <a:extLst>
              <a:ext uri="{FF2B5EF4-FFF2-40B4-BE49-F238E27FC236}">
                <a16:creationId xmlns:a16="http://schemas.microsoft.com/office/drawing/2014/main" id="{EC54465D-9AD9-42D7-9863-3A31F9024F23}"/>
              </a:ext>
            </a:extLst>
          </p:cNvPr>
          <p:cNvSpPr>
            <a:spLocks noChangeArrowheads="1"/>
          </p:cNvSpPr>
          <p:nvPr/>
        </p:nvSpPr>
        <p:spPr bwMode="auto">
          <a:xfrm>
            <a:off x="9774239" y="37766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95" name="Rectangle 99">
            <a:extLst>
              <a:ext uri="{FF2B5EF4-FFF2-40B4-BE49-F238E27FC236}">
                <a16:creationId xmlns:a16="http://schemas.microsoft.com/office/drawing/2014/main" id="{7DB643EF-6015-42D0-AE4A-F1F194E83A2D}"/>
              </a:ext>
            </a:extLst>
          </p:cNvPr>
          <p:cNvSpPr>
            <a:spLocks noChangeArrowheads="1"/>
          </p:cNvSpPr>
          <p:nvPr/>
        </p:nvSpPr>
        <p:spPr bwMode="auto">
          <a:xfrm>
            <a:off x="3776663" y="2132013"/>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96" name="Rectangle 100">
            <a:extLst>
              <a:ext uri="{FF2B5EF4-FFF2-40B4-BE49-F238E27FC236}">
                <a16:creationId xmlns:a16="http://schemas.microsoft.com/office/drawing/2014/main" id="{7E4B5250-B61F-4AD4-8F0F-059875648D5F}"/>
              </a:ext>
            </a:extLst>
          </p:cNvPr>
          <p:cNvSpPr>
            <a:spLocks noChangeArrowheads="1"/>
          </p:cNvSpPr>
          <p:nvPr/>
        </p:nvSpPr>
        <p:spPr bwMode="auto">
          <a:xfrm>
            <a:off x="4619625" y="3103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797" name="Rectangle 101">
            <a:extLst>
              <a:ext uri="{FF2B5EF4-FFF2-40B4-BE49-F238E27FC236}">
                <a16:creationId xmlns:a16="http://schemas.microsoft.com/office/drawing/2014/main" id="{B7616666-E1DB-4F53-A75D-7C83680B60F7}"/>
              </a:ext>
            </a:extLst>
          </p:cNvPr>
          <p:cNvSpPr>
            <a:spLocks noChangeArrowheads="1"/>
          </p:cNvSpPr>
          <p:nvPr/>
        </p:nvSpPr>
        <p:spPr bwMode="auto">
          <a:xfrm>
            <a:off x="9069389" y="3933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98" name="Rectangle 102">
            <a:extLst>
              <a:ext uri="{FF2B5EF4-FFF2-40B4-BE49-F238E27FC236}">
                <a16:creationId xmlns:a16="http://schemas.microsoft.com/office/drawing/2014/main" id="{9644BE4F-F73F-46A4-B501-FA81D9DC9C6C}"/>
              </a:ext>
            </a:extLst>
          </p:cNvPr>
          <p:cNvSpPr>
            <a:spLocks noChangeArrowheads="1"/>
          </p:cNvSpPr>
          <p:nvPr/>
        </p:nvSpPr>
        <p:spPr bwMode="auto">
          <a:xfrm>
            <a:off x="4872039" y="2557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799" name="Rectangle 103">
            <a:extLst>
              <a:ext uri="{FF2B5EF4-FFF2-40B4-BE49-F238E27FC236}">
                <a16:creationId xmlns:a16="http://schemas.microsoft.com/office/drawing/2014/main" id="{ADEDC6A1-C8DE-458C-877C-F46E6B12C4A0}"/>
              </a:ext>
            </a:extLst>
          </p:cNvPr>
          <p:cNvSpPr>
            <a:spLocks noChangeArrowheads="1"/>
          </p:cNvSpPr>
          <p:nvPr/>
        </p:nvSpPr>
        <p:spPr bwMode="auto">
          <a:xfrm>
            <a:off x="4113214" y="22098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00" name="Rectangle 104">
            <a:extLst>
              <a:ext uri="{FF2B5EF4-FFF2-40B4-BE49-F238E27FC236}">
                <a16:creationId xmlns:a16="http://schemas.microsoft.com/office/drawing/2014/main" id="{0FC56AC8-9A5E-4D5D-A48C-62AFBD325CB2}"/>
              </a:ext>
            </a:extLst>
          </p:cNvPr>
          <p:cNvSpPr>
            <a:spLocks noChangeArrowheads="1"/>
          </p:cNvSpPr>
          <p:nvPr/>
        </p:nvSpPr>
        <p:spPr bwMode="auto">
          <a:xfrm>
            <a:off x="4852989" y="31130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01" name="Rectangle 105">
            <a:extLst>
              <a:ext uri="{FF2B5EF4-FFF2-40B4-BE49-F238E27FC236}">
                <a16:creationId xmlns:a16="http://schemas.microsoft.com/office/drawing/2014/main" id="{57D0D5CF-2854-4BE3-AB76-DF40F7184C87}"/>
              </a:ext>
            </a:extLst>
          </p:cNvPr>
          <p:cNvSpPr>
            <a:spLocks noChangeArrowheads="1"/>
          </p:cNvSpPr>
          <p:nvPr/>
        </p:nvSpPr>
        <p:spPr bwMode="auto">
          <a:xfrm>
            <a:off x="9391650" y="4357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02" name="Rectangle 106">
            <a:extLst>
              <a:ext uri="{FF2B5EF4-FFF2-40B4-BE49-F238E27FC236}">
                <a16:creationId xmlns:a16="http://schemas.microsoft.com/office/drawing/2014/main" id="{423879CA-0DE5-4600-9841-F8F23F29F255}"/>
              </a:ext>
            </a:extLst>
          </p:cNvPr>
          <p:cNvSpPr>
            <a:spLocks noChangeArrowheads="1"/>
          </p:cNvSpPr>
          <p:nvPr/>
        </p:nvSpPr>
        <p:spPr bwMode="auto">
          <a:xfrm>
            <a:off x="4408489" y="32686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04" name="Rectangle 108">
            <a:extLst>
              <a:ext uri="{FF2B5EF4-FFF2-40B4-BE49-F238E27FC236}">
                <a16:creationId xmlns:a16="http://schemas.microsoft.com/office/drawing/2014/main" id="{FB94BA95-2662-4B31-B856-B985522CD41F}"/>
              </a:ext>
            </a:extLst>
          </p:cNvPr>
          <p:cNvSpPr>
            <a:spLocks noChangeArrowheads="1"/>
          </p:cNvSpPr>
          <p:nvPr/>
        </p:nvSpPr>
        <p:spPr bwMode="auto">
          <a:xfrm>
            <a:off x="4567238" y="48768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05" name="Rectangle 109">
            <a:extLst>
              <a:ext uri="{FF2B5EF4-FFF2-40B4-BE49-F238E27FC236}">
                <a16:creationId xmlns:a16="http://schemas.microsoft.com/office/drawing/2014/main" id="{3369B614-F61B-40D6-B0B0-7F676F5C4B58}"/>
              </a:ext>
            </a:extLst>
          </p:cNvPr>
          <p:cNvSpPr>
            <a:spLocks noChangeArrowheads="1"/>
          </p:cNvSpPr>
          <p:nvPr/>
        </p:nvSpPr>
        <p:spPr bwMode="auto">
          <a:xfrm>
            <a:off x="8905875"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06" name="Rectangle 110">
            <a:extLst>
              <a:ext uri="{FF2B5EF4-FFF2-40B4-BE49-F238E27FC236}">
                <a16:creationId xmlns:a16="http://schemas.microsoft.com/office/drawing/2014/main" id="{1EADBEAC-5DB5-4637-A85D-EEFF3E32AD05}"/>
              </a:ext>
            </a:extLst>
          </p:cNvPr>
          <p:cNvSpPr>
            <a:spLocks noChangeArrowheads="1"/>
          </p:cNvSpPr>
          <p:nvPr/>
        </p:nvSpPr>
        <p:spPr bwMode="auto">
          <a:xfrm>
            <a:off x="8312150" y="3494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08" name="Rectangle 112">
            <a:extLst>
              <a:ext uri="{FF2B5EF4-FFF2-40B4-BE49-F238E27FC236}">
                <a16:creationId xmlns:a16="http://schemas.microsoft.com/office/drawing/2014/main" id="{19D57C77-B74B-49AD-BD44-2D67962F285C}"/>
              </a:ext>
            </a:extLst>
          </p:cNvPr>
          <p:cNvSpPr>
            <a:spLocks noChangeArrowheads="1"/>
          </p:cNvSpPr>
          <p:nvPr/>
        </p:nvSpPr>
        <p:spPr bwMode="auto">
          <a:xfrm>
            <a:off x="5359400" y="56610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09" name="Rectangle 113">
            <a:extLst>
              <a:ext uri="{FF2B5EF4-FFF2-40B4-BE49-F238E27FC236}">
                <a16:creationId xmlns:a16="http://schemas.microsoft.com/office/drawing/2014/main" id="{027B2A2A-920B-4D4E-9B56-4ED287426249}"/>
              </a:ext>
            </a:extLst>
          </p:cNvPr>
          <p:cNvSpPr>
            <a:spLocks noChangeArrowheads="1"/>
          </p:cNvSpPr>
          <p:nvPr/>
        </p:nvSpPr>
        <p:spPr bwMode="auto">
          <a:xfrm>
            <a:off x="7350125" y="3911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11" name="Rectangle 115">
            <a:extLst>
              <a:ext uri="{FF2B5EF4-FFF2-40B4-BE49-F238E27FC236}">
                <a16:creationId xmlns:a16="http://schemas.microsoft.com/office/drawing/2014/main" id="{D193F27E-A21D-4D55-950D-1D694AFCA6F0}"/>
              </a:ext>
            </a:extLst>
          </p:cNvPr>
          <p:cNvSpPr>
            <a:spLocks noChangeArrowheads="1"/>
          </p:cNvSpPr>
          <p:nvPr/>
        </p:nvSpPr>
        <p:spPr bwMode="auto">
          <a:xfrm>
            <a:off x="9553575"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12" name="Rectangle 116">
            <a:extLst>
              <a:ext uri="{FF2B5EF4-FFF2-40B4-BE49-F238E27FC236}">
                <a16:creationId xmlns:a16="http://schemas.microsoft.com/office/drawing/2014/main" id="{AE722425-92DA-4DEF-8965-6C6633963B3B}"/>
              </a:ext>
            </a:extLst>
          </p:cNvPr>
          <p:cNvSpPr>
            <a:spLocks noChangeArrowheads="1"/>
          </p:cNvSpPr>
          <p:nvPr/>
        </p:nvSpPr>
        <p:spPr bwMode="auto">
          <a:xfrm>
            <a:off x="8905875" y="1916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13" name="Rectangle 117">
            <a:extLst>
              <a:ext uri="{FF2B5EF4-FFF2-40B4-BE49-F238E27FC236}">
                <a16:creationId xmlns:a16="http://schemas.microsoft.com/office/drawing/2014/main" id="{B21EC271-DF5C-46A2-8B71-414CD5179F78}"/>
              </a:ext>
            </a:extLst>
          </p:cNvPr>
          <p:cNvSpPr>
            <a:spLocks noChangeArrowheads="1"/>
          </p:cNvSpPr>
          <p:nvPr/>
        </p:nvSpPr>
        <p:spPr bwMode="auto">
          <a:xfrm>
            <a:off x="8994775" y="21542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14" name="Rectangle 118">
            <a:extLst>
              <a:ext uri="{FF2B5EF4-FFF2-40B4-BE49-F238E27FC236}">
                <a16:creationId xmlns:a16="http://schemas.microsoft.com/office/drawing/2014/main" id="{09CE8236-D365-495D-8AAD-FF2CBA9C41C6}"/>
              </a:ext>
            </a:extLst>
          </p:cNvPr>
          <p:cNvSpPr>
            <a:spLocks noChangeArrowheads="1"/>
          </p:cNvSpPr>
          <p:nvPr/>
        </p:nvSpPr>
        <p:spPr bwMode="auto">
          <a:xfrm>
            <a:off x="9255125" y="2389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16" name="Rectangle 120">
            <a:extLst>
              <a:ext uri="{FF2B5EF4-FFF2-40B4-BE49-F238E27FC236}">
                <a16:creationId xmlns:a16="http://schemas.microsoft.com/office/drawing/2014/main" id="{4A32D345-6492-4DC4-8A15-365B6D001726}"/>
              </a:ext>
            </a:extLst>
          </p:cNvPr>
          <p:cNvSpPr>
            <a:spLocks noChangeArrowheads="1"/>
          </p:cNvSpPr>
          <p:nvPr/>
        </p:nvSpPr>
        <p:spPr bwMode="auto">
          <a:xfrm>
            <a:off x="3878264" y="2641601"/>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17" name="Rectangle 121">
            <a:extLst>
              <a:ext uri="{FF2B5EF4-FFF2-40B4-BE49-F238E27FC236}">
                <a16:creationId xmlns:a16="http://schemas.microsoft.com/office/drawing/2014/main" id="{396E05F6-5AC1-4FB3-839F-6432F0BC942E}"/>
              </a:ext>
            </a:extLst>
          </p:cNvPr>
          <p:cNvSpPr>
            <a:spLocks noChangeArrowheads="1"/>
          </p:cNvSpPr>
          <p:nvPr/>
        </p:nvSpPr>
        <p:spPr bwMode="auto">
          <a:xfrm>
            <a:off x="6529389" y="1268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18" name="Rectangle 122">
            <a:extLst>
              <a:ext uri="{FF2B5EF4-FFF2-40B4-BE49-F238E27FC236}">
                <a16:creationId xmlns:a16="http://schemas.microsoft.com/office/drawing/2014/main" id="{C02AB79B-D5C1-490F-A719-C28648D0D7B6}"/>
              </a:ext>
            </a:extLst>
          </p:cNvPr>
          <p:cNvSpPr>
            <a:spLocks noChangeArrowheads="1"/>
          </p:cNvSpPr>
          <p:nvPr/>
        </p:nvSpPr>
        <p:spPr bwMode="auto">
          <a:xfrm>
            <a:off x="7969250" y="22050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19" name="Rectangle 123">
            <a:extLst>
              <a:ext uri="{FF2B5EF4-FFF2-40B4-BE49-F238E27FC236}">
                <a16:creationId xmlns:a16="http://schemas.microsoft.com/office/drawing/2014/main" id="{36BAC528-C8AA-4A9C-8651-B658DFB9C1B9}"/>
              </a:ext>
            </a:extLst>
          </p:cNvPr>
          <p:cNvSpPr>
            <a:spLocks noChangeArrowheads="1"/>
          </p:cNvSpPr>
          <p:nvPr/>
        </p:nvSpPr>
        <p:spPr bwMode="auto">
          <a:xfrm>
            <a:off x="3937000" y="134143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20" name="Rectangle 124">
            <a:extLst>
              <a:ext uri="{FF2B5EF4-FFF2-40B4-BE49-F238E27FC236}">
                <a16:creationId xmlns:a16="http://schemas.microsoft.com/office/drawing/2014/main" id="{F4F6DE31-0D43-4728-97BA-3CEB9B8FD82A}"/>
              </a:ext>
            </a:extLst>
          </p:cNvPr>
          <p:cNvSpPr>
            <a:spLocks noChangeArrowheads="1"/>
          </p:cNvSpPr>
          <p:nvPr/>
        </p:nvSpPr>
        <p:spPr bwMode="auto">
          <a:xfrm>
            <a:off x="9409114" y="1989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21" name="Rectangle 125">
            <a:extLst>
              <a:ext uri="{FF2B5EF4-FFF2-40B4-BE49-F238E27FC236}">
                <a16:creationId xmlns:a16="http://schemas.microsoft.com/office/drawing/2014/main" id="{DD618DE7-7CC5-4D5C-897D-B96C085203BE}"/>
              </a:ext>
            </a:extLst>
          </p:cNvPr>
          <p:cNvSpPr>
            <a:spLocks noChangeArrowheads="1"/>
          </p:cNvSpPr>
          <p:nvPr/>
        </p:nvSpPr>
        <p:spPr bwMode="auto">
          <a:xfrm>
            <a:off x="9478964" y="2719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22" name="Rectangle 126">
            <a:extLst>
              <a:ext uri="{FF2B5EF4-FFF2-40B4-BE49-F238E27FC236}">
                <a16:creationId xmlns:a16="http://schemas.microsoft.com/office/drawing/2014/main" id="{C7001156-3F64-4864-BA46-263ACD5E30F6}"/>
              </a:ext>
            </a:extLst>
          </p:cNvPr>
          <p:cNvSpPr>
            <a:spLocks noChangeArrowheads="1"/>
          </p:cNvSpPr>
          <p:nvPr/>
        </p:nvSpPr>
        <p:spPr bwMode="auto">
          <a:xfrm>
            <a:off x="4076700" y="2697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23" name="Rectangle 127">
            <a:extLst>
              <a:ext uri="{FF2B5EF4-FFF2-40B4-BE49-F238E27FC236}">
                <a16:creationId xmlns:a16="http://schemas.microsoft.com/office/drawing/2014/main" id="{2951BC68-DE50-40DB-8C93-F145715E5238}"/>
              </a:ext>
            </a:extLst>
          </p:cNvPr>
          <p:cNvSpPr>
            <a:spLocks noChangeArrowheads="1"/>
          </p:cNvSpPr>
          <p:nvPr/>
        </p:nvSpPr>
        <p:spPr bwMode="auto">
          <a:xfrm>
            <a:off x="5057775" y="32289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24" name="Rectangle 128">
            <a:extLst>
              <a:ext uri="{FF2B5EF4-FFF2-40B4-BE49-F238E27FC236}">
                <a16:creationId xmlns:a16="http://schemas.microsoft.com/office/drawing/2014/main" id="{693EC0A0-AEF9-4695-AB06-66A6D5695821}"/>
              </a:ext>
            </a:extLst>
          </p:cNvPr>
          <p:cNvSpPr>
            <a:spLocks noChangeArrowheads="1"/>
          </p:cNvSpPr>
          <p:nvPr/>
        </p:nvSpPr>
        <p:spPr bwMode="auto">
          <a:xfrm>
            <a:off x="9807575" y="2559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26" name="Rectangle 130">
            <a:extLst>
              <a:ext uri="{FF2B5EF4-FFF2-40B4-BE49-F238E27FC236}">
                <a16:creationId xmlns:a16="http://schemas.microsoft.com/office/drawing/2014/main" id="{FF6D8F11-2322-4A9F-9247-B7B9257C05EF}"/>
              </a:ext>
            </a:extLst>
          </p:cNvPr>
          <p:cNvSpPr>
            <a:spLocks noChangeArrowheads="1"/>
          </p:cNvSpPr>
          <p:nvPr/>
        </p:nvSpPr>
        <p:spPr bwMode="auto">
          <a:xfrm>
            <a:off x="890587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27" name="Rectangle 131">
            <a:extLst>
              <a:ext uri="{FF2B5EF4-FFF2-40B4-BE49-F238E27FC236}">
                <a16:creationId xmlns:a16="http://schemas.microsoft.com/office/drawing/2014/main" id="{98E3A0AE-A7C0-4C63-9125-B13298D9210D}"/>
              </a:ext>
            </a:extLst>
          </p:cNvPr>
          <p:cNvSpPr>
            <a:spLocks noChangeArrowheads="1"/>
          </p:cNvSpPr>
          <p:nvPr/>
        </p:nvSpPr>
        <p:spPr bwMode="auto">
          <a:xfrm>
            <a:off x="8832850" y="27082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28" name="Rectangle 132">
            <a:extLst>
              <a:ext uri="{FF2B5EF4-FFF2-40B4-BE49-F238E27FC236}">
                <a16:creationId xmlns:a16="http://schemas.microsoft.com/office/drawing/2014/main" id="{16103F3B-E32A-41AE-B1F9-CFCACA043A5B}"/>
              </a:ext>
            </a:extLst>
          </p:cNvPr>
          <p:cNvSpPr>
            <a:spLocks noChangeArrowheads="1"/>
          </p:cNvSpPr>
          <p:nvPr/>
        </p:nvSpPr>
        <p:spPr bwMode="auto">
          <a:xfrm>
            <a:off x="9752014"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29" name="Rectangle 133">
            <a:extLst>
              <a:ext uri="{FF2B5EF4-FFF2-40B4-BE49-F238E27FC236}">
                <a16:creationId xmlns:a16="http://schemas.microsoft.com/office/drawing/2014/main" id="{963B82F8-B42E-4FE1-8765-82D653C6C3A0}"/>
              </a:ext>
            </a:extLst>
          </p:cNvPr>
          <p:cNvSpPr>
            <a:spLocks noChangeArrowheads="1"/>
          </p:cNvSpPr>
          <p:nvPr/>
        </p:nvSpPr>
        <p:spPr bwMode="auto">
          <a:xfrm>
            <a:off x="4800600" y="33623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0" name="Rectangle 134">
            <a:extLst>
              <a:ext uri="{FF2B5EF4-FFF2-40B4-BE49-F238E27FC236}">
                <a16:creationId xmlns:a16="http://schemas.microsoft.com/office/drawing/2014/main" id="{95BE9AA3-CB41-437F-AB7B-AAD1834904B1}"/>
              </a:ext>
            </a:extLst>
          </p:cNvPr>
          <p:cNvSpPr>
            <a:spLocks noChangeArrowheads="1"/>
          </p:cNvSpPr>
          <p:nvPr/>
        </p:nvSpPr>
        <p:spPr bwMode="auto">
          <a:xfrm>
            <a:off x="6415089" y="4286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1" name="Rectangle 135">
            <a:extLst>
              <a:ext uri="{FF2B5EF4-FFF2-40B4-BE49-F238E27FC236}">
                <a16:creationId xmlns:a16="http://schemas.microsoft.com/office/drawing/2014/main" id="{B1199118-FB82-484C-938D-F4F18BC080A6}"/>
              </a:ext>
            </a:extLst>
          </p:cNvPr>
          <p:cNvSpPr>
            <a:spLocks noChangeArrowheads="1"/>
          </p:cNvSpPr>
          <p:nvPr/>
        </p:nvSpPr>
        <p:spPr bwMode="auto">
          <a:xfrm>
            <a:off x="9767888" y="2911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33" name="Rectangle 137">
            <a:extLst>
              <a:ext uri="{FF2B5EF4-FFF2-40B4-BE49-F238E27FC236}">
                <a16:creationId xmlns:a16="http://schemas.microsoft.com/office/drawing/2014/main" id="{5EE5A526-09D2-402D-890A-33D89A2C643C}"/>
              </a:ext>
            </a:extLst>
          </p:cNvPr>
          <p:cNvSpPr>
            <a:spLocks noChangeArrowheads="1"/>
          </p:cNvSpPr>
          <p:nvPr/>
        </p:nvSpPr>
        <p:spPr bwMode="auto">
          <a:xfrm>
            <a:off x="8040688" y="16287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4" name="Rectangle 138">
            <a:extLst>
              <a:ext uri="{FF2B5EF4-FFF2-40B4-BE49-F238E27FC236}">
                <a16:creationId xmlns:a16="http://schemas.microsoft.com/office/drawing/2014/main" id="{35734101-A260-448D-8DEE-D8294BBD526E}"/>
              </a:ext>
            </a:extLst>
          </p:cNvPr>
          <p:cNvSpPr>
            <a:spLocks noChangeArrowheads="1"/>
          </p:cNvSpPr>
          <p:nvPr/>
        </p:nvSpPr>
        <p:spPr bwMode="auto">
          <a:xfrm>
            <a:off x="4208464" y="2565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5" name="Rectangle 139">
            <a:extLst>
              <a:ext uri="{FF2B5EF4-FFF2-40B4-BE49-F238E27FC236}">
                <a16:creationId xmlns:a16="http://schemas.microsoft.com/office/drawing/2014/main" id="{CF9C262E-A5B2-474F-947B-D7F756834F60}"/>
              </a:ext>
            </a:extLst>
          </p:cNvPr>
          <p:cNvSpPr>
            <a:spLocks noChangeArrowheads="1"/>
          </p:cNvSpPr>
          <p:nvPr/>
        </p:nvSpPr>
        <p:spPr bwMode="auto">
          <a:xfrm>
            <a:off x="7416800" y="2797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6" name="Rectangle 140">
            <a:extLst>
              <a:ext uri="{FF2B5EF4-FFF2-40B4-BE49-F238E27FC236}">
                <a16:creationId xmlns:a16="http://schemas.microsoft.com/office/drawing/2014/main" id="{C13B7684-487F-4269-832C-A8C7BD50152D}"/>
              </a:ext>
            </a:extLst>
          </p:cNvPr>
          <p:cNvSpPr>
            <a:spLocks noChangeArrowheads="1"/>
          </p:cNvSpPr>
          <p:nvPr/>
        </p:nvSpPr>
        <p:spPr bwMode="auto">
          <a:xfrm>
            <a:off x="6173789" y="30686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7" name="Rectangle 141">
            <a:extLst>
              <a:ext uri="{FF2B5EF4-FFF2-40B4-BE49-F238E27FC236}">
                <a16:creationId xmlns:a16="http://schemas.microsoft.com/office/drawing/2014/main" id="{234654D3-EF02-4EDA-B81C-B2B314F132DF}"/>
              </a:ext>
            </a:extLst>
          </p:cNvPr>
          <p:cNvSpPr>
            <a:spLocks noChangeArrowheads="1"/>
          </p:cNvSpPr>
          <p:nvPr/>
        </p:nvSpPr>
        <p:spPr bwMode="auto">
          <a:xfrm>
            <a:off x="7105650" y="2924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8" name="Rectangle 142">
            <a:extLst>
              <a:ext uri="{FF2B5EF4-FFF2-40B4-BE49-F238E27FC236}">
                <a16:creationId xmlns:a16="http://schemas.microsoft.com/office/drawing/2014/main" id="{A702E646-A6DC-49C5-80AF-D446414E2435}"/>
              </a:ext>
            </a:extLst>
          </p:cNvPr>
          <p:cNvSpPr>
            <a:spLocks noChangeArrowheads="1"/>
          </p:cNvSpPr>
          <p:nvPr/>
        </p:nvSpPr>
        <p:spPr bwMode="auto">
          <a:xfrm>
            <a:off x="9139239" y="34639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39" name="Rectangle 143">
            <a:extLst>
              <a:ext uri="{FF2B5EF4-FFF2-40B4-BE49-F238E27FC236}">
                <a16:creationId xmlns:a16="http://schemas.microsoft.com/office/drawing/2014/main" id="{10182BDB-FF32-4C72-9A52-3F65AADA0D8E}"/>
              </a:ext>
            </a:extLst>
          </p:cNvPr>
          <p:cNvSpPr>
            <a:spLocks noChangeArrowheads="1"/>
          </p:cNvSpPr>
          <p:nvPr/>
        </p:nvSpPr>
        <p:spPr bwMode="auto">
          <a:xfrm>
            <a:off x="8537575"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40" name="Rectangle 144">
            <a:extLst>
              <a:ext uri="{FF2B5EF4-FFF2-40B4-BE49-F238E27FC236}">
                <a16:creationId xmlns:a16="http://schemas.microsoft.com/office/drawing/2014/main" id="{0F32AA5C-D6A0-45D8-B5C5-7D816B8C97B1}"/>
              </a:ext>
            </a:extLst>
          </p:cNvPr>
          <p:cNvSpPr>
            <a:spLocks noChangeArrowheads="1"/>
          </p:cNvSpPr>
          <p:nvPr/>
        </p:nvSpPr>
        <p:spPr bwMode="auto">
          <a:xfrm>
            <a:off x="7664450" y="29146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41" name="Rectangle 145">
            <a:extLst>
              <a:ext uri="{FF2B5EF4-FFF2-40B4-BE49-F238E27FC236}">
                <a16:creationId xmlns:a16="http://schemas.microsoft.com/office/drawing/2014/main" id="{8BE853E5-9043-42CD-9F63-544E7B57A0F6}"/>
              </a:ext>
            </a:extLst>
          </p:cNvPr>
          <p:cNvSpPr>
            <a:spLocks noChangeArrowheads="1"/>
          </p:cNvSpPr>
          <p:nvPr/>
        </p:nvSpPr>
        <p:spPr bwMode="auto">
          <a:xfrm>
            <a:off x="10112375" y="4430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42" name="Rectangle 146">
            <a:extLst>
              <a:ext uri="{FF2B5EF4-FFF2-40B4-BE49-F238E27FC236}">
                <a16:creationId xmlns:a16="http://schemas.microsoft.com/office/drawing/2014/main" id="{3A6B8E9C-AA3B-4816-8946-537B23C461B2}"/>
              </a:ext>
            </a:extLst>
          </p:cNvPr>
          <p:cNvSpPr>
            <a:spLocks noChangeArrowheads="1"/>
          </p:cNvSpPr>
          <p:nvPr/>
        </p:nvSpPr>
        <p:spPr bwMode="auto">
          <a:xfrm>
            <a:off x="8816975" y="3357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43" name="Rectangle 147">
            <a:extLst>
              <a:ext uri="{FF2B5EF4-FFF2-40B4-BE49-F238E27FC236}">
                <a16:creationId xmlns:a16="http://schemas.microsoft.com/office/drawing/2014/main" id="{08C5111F-82DD-4E38-BD2E-D18636A5823F}"/>
              </a:ext>
            </a:extLst>
          </p:cNvPr>
          <p:cNvSpPr>
            <a:spLocks noChangeArrowheads="1"/>
          </p:cNvSpPr>
          <p:nvPr/>
        </p:nvSpPr>
        <p:spPr bwMode="auto">
          <a:xfrm>
            <a:off x="5432425"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44" name="Rectangle 148">
            <a:extLst>
              <a:ext uri="{FF2B5EF4-FFF2-40B4-BE49-F238E27FC236}">
                <a16:creationId xmlns:a16="http://schemas.microsoft.com/office/drawing/2014/main" id="{4C14D2EA-2555-46A6-A3D2-184D24B82BAF}"/>
              </a:ext>
            </a:extLst>
          </p:cNvPr>
          <p:cNvSpPr>
            <a:spLocks noChangeArrowheads="1"/>
          </p:cNvSpPr>
          <p:nvPr/>
        </p:nvSpPr>
        <p:spPr bwMode="auto">
          <a:xfrm>
            <a:off x="10112375" y="4214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45" name="Rectangle 149">
            <a:extLst>
              <a:ext uri="{FF2B5EF4-FFF2-40B4-BE49-F238E27FC236}">
                <a16:creationId xmlns:a16="http://schemas.microsoft.com/office/drawing/2014/main" id="{2CE13018-EFF9-4A44-B866-AB0F821030AD}"/>
              </a:ext>
            </a:extLst>
          </p:cNvPr>
          <p:cNvSpPr>
            <a:spLocks noChangeArrowheads="1"/>
          </p:cNvSpPr>
          <p:nvPr/>
        </p:nvSpPr>
        <p:spPr bwMode="auto">
          <a:xfrm>
            <a:off x="8688388"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46" name="Rectangle 150">
            <a:extLst>
              <a:ext uri="{FF2B5EF4-FFF2-40B4-BE49-F238E27FC236}">
                <a16:creationId xmlns:a16="http://schemas.microsoft.com/office/drawing/2014/main" id="{19E22696-CC9B-44CF-BABC-CD7CC4A43196}"/>
              </a:ext>
            </a:extLst>
          </p:cNvPr>
          <p:cNvSpPr>
            <a:spLocks noChangeArrowheads="1"/>
          </p:cNvSpPr>
          <p:nvPr/>
        </p:nvSpPr>
        <p:spPr bwMode="auto">
          <a:xfrm>
            <a:off x="8891589" y="4913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48" name="Rectangle 152">
            <a:extLst>
              <a:ext uri="{FF2B5EF4-FFF2-40B4-BE49-F238E27FC236}">
                <a16:creationId xmlns:a16="http://schemas.microsoft.com/office/drawing/2014/main" id="{BA4D3B8D-4D19-43DA-A141-70256C13BC4B}"/>
              </a:ext>
            </a:extLst>
          </p:cNvPr>
          <p:cNvSpPr>
            <a:spLocks noChangeArrowheads="1"/>
          </p:cNvSpPr>
          <p:nvPr/>
        </p:nvSpPr>
        <p:spPr bwMode="auto">
          <a:xfrm>
            <a:off x="4945063" y="48688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49" name="Rectangle 153">
            <a:extLst>
              <a:ext uri="{FF2B5EF4-FFF2-40B4-BE49-F238E27FC236}">
                <a16:creationId xmlns:a16="http://schemas.microsoft.com/office/drawing/2014/main" id="{F7C62A77-F1F5-4A50-8CF5-4A449928E231}"/>
              </a:ext>
            </a:extLst>
          </p:cNvPr>
          <p:cNvSpPr>
            <a:spLocks noChangeArrowheads="1"/>
          </p:cNvSpPr>
          <p:nvPr/>
        </p:nvSpPr>
        <p:spPr bwMode="auto">
          <a:xfrm>
            <a:off x="4319589" y="2917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50" name="Rectangle 154">
            <a:extLst>
              <a:ext uri="{FF2B5EF4-FFF2-40B4-BE49-F238E27FC236}">
                <a16:creationId xmlns:a16="http://schemas.microsoft.com/office/drawing/2014/main" id="{DD6F4295-13AF-4995-B5A0-EFC13DBA855E}"/>
              </a:ext>
            </a:extLst>
          </p:cNvPr>
          <p:cNvSpPr>
            <a:spLocks noChangeArrowheads="1"/>
          </p:cNvSpPr>
          <p:nvPr/>
        </p:nvSpPr>
        <p:spPr bwMode="auto">
          <a:xfrm>
            <a:off x="5360989" y="3135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51" name="Rectangle 155">
            <a:extLst>
              <a:ext uri="{FF2B5EF4-FFF2-40B4-BE49-F238E27FC236}">
                <a16:creationId xmlns:a16="http://schemas.microsoft.com/office/drawing/2014/main" id="{E06A21CB-254D-4B07-94F1-B1D2B3759CFA}"/>
              </a:ext>
            </a:extLst>
          </p:cNvPr>
          <p:cNvSpPr>
            <a:spLocks noChangeArrowheads="1"/>
          </p:cNvSpPr>
          <p:nvPr/>
        </p:nvSpPr>
        <p:spPr bwMode="auto">
          <a:xfrm>
            <a:off x="465613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52" name="Rectangle 156">
            <a:extLst>
              <a:ext uri="{FF2B5EF4-FFF2-40B4-BE49-F238E27FC236}">
                <a16:creationId xmlns:a16="http://schemas.microsoft.com/office/drawing/2014/main" id="{FEBEAAEC-FACF-42DB-A58D-219091078571}"/>
              </a:ext>
            </a:extLst>
          </p:cNvPr>
          <p:cNvSpPr>
            <a:spLocks noChangeArrowheads="1"/>
          </p:cNvSpPr>
          <p:nvPr/>
        </p:nvSpPr>
        <p:spPr bwMode="auto">
          <a:xfrm>
            <a:off x="5664200" y="30686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54" name="Rectangle 158">
            <a:extLst>
              <a:ext uri="{FF2B5EF4-FFF2-40B4-BE49-F238E27FC236}">
                <a16:creationId xmlns:a16="http://schemas.microsoft.com/office/drawing/2014/main" id="{4560F26E-E5A9-4DEC-9599-655132614385}"/>
              </a:ext>
            </a:extLst>
          </p:cNvPr>
          <p:cNvSpPr>
            <a:spLocks noChangeArrowheads="1"/>
          </p:cNvSpPr>
          <p:nvPr/>
        </p:nvSpPr>
        <p:spPr bwMode="auto">
          <a:xfrm>
            <a:off x="3863975" y="284638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55" name="Rectangle 159">
            <a:extLst>
              <a:ext uri="{FF2B5EF4-FFF2-40B4-BE49-F238E27FC236}">
                <a16:creationId xmlns:a16="http://schemas.microsoft.com/office/drawing/2014/main" id="{F6D2C47A-9365-4F5E-86AD-3737CF4775EE}"/>
              </a:ext>
            </a:extLst>
          </p:cNvPr>
          <p:cNvSpPr>
            <a:spLocks noChangeArrowheads="1"/>
          </p:cNvSpPr>
          <p:nvPr/>
        </p:nvSpPr>
        <p:spPr bwMode="auto">
          <a:xfrm>
            <a:off x="5432425" y="3494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57" name="Rectangle 161">
            <a:extLst>
              <a:ext uri="{FF2B5EF4-FFF2-40B4-BE49-F238E27FC236}">
                <a16:creationId xmlns:a16="http://schemas.microsoft.com/office/drawing/2014/main" id="{FB88454C-7D49-41AB-B61C-4CE5148BD189}"/>
              </a:ext>
            </a:extLst>
          </p:cNvPr>
          <p:cNvSpPr>
            <a:spLocks noChangeArrowheads="1"/>
          </p:cNvSpPr>
          <p:nvPr/>
        </p:nvSpPr>
        <p:spPr bwMode="auto">
          <a:xfrm>
            <a:off x="6656389" y="44307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58" name="Rectangle 162">
            <a:extLst>
              <a:ext uri="{FF2B5EF4-FFF2-40B4-BE49-F238E27FC236}">
                <a16:creationId xmlns:a16="http://schemas.microsoft.com/office/drawing/2014/main" id="{E9E504DD-21D1-4995-9590-386444F0969C}"/>
              </a:ext>
            </a:extLst>
          </p:cNvPr>
          <p:cNvSpPr>
            <a:spLocks noChangeArrowheads="1"/>
          </p:cNvSpPr>
          <p:nvPr/>
        </p:nvSpPr>
        <p:spPr bwMode="auto">
          <a:xfrm>
            <a:off x="6600825" y="4149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59" name="Rectangle 163">
            <a:extLst>
              <a:ext uri="{FF2B5EF4-FFF2-40B4-BE49-F238E27FC236}">
                <a16:creationId xmlns:a16="http://schemas.microsoft.com/office/drawing/2014/main" id="{937ACF63-86C1-473A-AA26-C0A608717126}"/>
              </a:ext>
            </a:extLst>
          </p:cNvPr>
          <p:cNvSpPr>
            <a:spLocks noChangeArrowheads="1"/>
          </p:cNvSpPr>
          <p:nvPr/>
        </p:nvSpPr>
        <p:spPr bwMode="auto">
          <a:xfrm>
            <a:off x="6240464" y="1989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61" name="Rectangle 165">
            <a:extLst>
              <a:ext uri="{FF2B5EF4-FFF2-40B4-BE49-F238E27FC236}">
                <a16:creationId xmlns:a16="http://schemas.microsoft.com/office/drawing/2014/main" id="{07A06EF7-301D-46B2-BEC9-13AFDF2DCEFE}"/>
              </a:ext>
            </a:extLst>
          </p:cNvPr>
          <p:cNvSpPr>
            <a:spLocks noChangeArrowheads="1"/>
          </p:cNvSpPr>
          <p:nvPr/>
        </p:nvSpPr>
        <p:spPr bwMode="auto">
          <a:xfrm>
            <a:off x="9540875" y="30321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62" name="Rectangle 166">
            <a:extLst>
              <a:ext uri="{FF2B5EF4-FFF2-40B4-BE49-F238E27FC236}">
                <a16:creationId xmlns:a16="http://schemas.microsoft.com/office/drawing/2014/main" id="{64702E8B-25FB-4B42-B3C3-AF838AB680DA}"/>
              </a:ext>
            </a:extLst>
          </p:cNvPr>
          <p:cNvSpPr>
            <a:spLocks noChangeArrowheads="1"/>
          </p:cNvSpPr>
          <p:nvPr/>
        </p:nvSpPr>
        <p:spPr bwMode="auto">
          <a:xfrm>
            <a:off x="5792789" y="3638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63" name="Rectangle 167">
            <a:extLst>
              <a:ext uri="{FF2B5EF4-FFF2-40B4-BE49-F238E27FC236}">
                <a16:creationId xmlns:a16="http://schemas.microsoft.com/office/drawing/2014/main" id="{877033AE-9FE5-487D-B766-8CFD69F99378}"/>
              </a:ext>
            </a:extLst>
          </p:cNvPr>
          <p:cNvSpPr>
            <a:spLocks noChangeArrowheads="1"/>
          </p:cNvSpPr>
          <p:nvPr/>
        </p:nvSpPr>
        <p:spPr bwMode="auto">
          <a:xfrm>
            <a:off x="8774114" y="3709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64" name="Rectangle 168">
            <a:extLst>
              <a:ext uri="{FF2B5EF4-FFF2-40B4-BE49-F238E27FC236}">
                <a16:creationId xmlns:a16="http://schemas.microsoft.com/office/drawing/2014/main" id="{E422BB5C-4592-4309-8857-E05F91AA7474}"/>
              </a:ext>
            </a:extLst>
          </p:cNvPr>
          <p:cNvSpPr>
            <a:spLocks noChangeArrowheads="1"/>
          </p:cNvSpPr>
          <p:nvPr/>
        </p:nvSpPr>
        <p:spPr bwMode="auto">
          <a:xfrm>
            <a:off x="5072064" y="2917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65" name="Rectangle 169">
            <a:extLst>
              <a:ext uri="{FF2B5EF4-FFF2-40B4-BE49-F238E27FC236}">
                <a16:creationId xmlns:a16="http://schemas.microsoft.com/office/drawing/2014/main" id="{A7B88A20-87A8-4495-A24B-0443364B5E34}"/>
              </a:ext>
            </a:extLst>
          </p:cNvPr>
          <p:cNvSpPr>
            <a:spLocks noChangeArrowheads="1"/>
          </p:cNvSpPr>
          <p:nvPr/>
        </p:nvSpPr>
        <p:spPr bwMode="auto">
          <a:xfrm>
            <a:off x="9337675" y="32845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66" name="Rectangle 170">
            <a:extLst>
              <a:ext uri="{FF2B5EF4-FFF2-40B4-BE49-F238E27FC236}">
                <a16:creationId xmlns:a16="http://schemas.microsoft.com/office/drawing/2014/main" id="{F7581150-1704-4D2B-8510-A8872C7424E7}"/>
              </a:ext>
            </a:extLst>
          </p:cNvPr>
          <p:cNvSpPr>
            <a:spLocks noChangeArrowheads="1"/>
          </p:cNvSpPr>
          <p:nvPr/>
        </p:nvSpPr>
        <p:spPr bwMode="auto">
          <a:xfrm>
            <a:off x="6024564" y="49339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67" name="Rectangle 171">
            <a:extLst>
              <a:ext uri="{FF2B5EF4-FFF2-40B4-BE49-F238E27FC236}">
                <a16:creationId xmlns:a16="http://schemas.microsoft.com/office/drawing/2014/main" id="{AA42066C-2E47-426C-85F8-EC1B19D77929}"/>
              </a:ext>
            </a:extLst>
          </p:cNvPr>
          <p:cNvSpPr>
            <a:spLocks noChangeArrowheads="1"/>
          </p:cNvSpPr>
          <p:nvPr/>
        </p:nvSpPr>
        <p:spPr bwMode="auto">
          <a:xfrm>
            <a:off x="9599614" y="44815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68" name="Rectangle 172">
            <a:extLst>
              <a:ext uri="{FF2B5EF4-FFF2-40B4-BE49-F238E27FC236}">
                <a16:creationId xmlns:a16="http://schemas.microsoft.com/office/drawing/2014/main" id="{C5728B2D-B15B-4399-89C1-5BD50DB5B684}"/>
              </a:ext>
            </a:extLst>
          </p:cNvPr>
          <p:cNvSpPr>
            <a:spLocks noChangeArrowheads="1"/>
          </p:cNvSpPr>
          <p:nvPr/>
        </p:nvSpPr>
        <p:spPr bwMode="auto">
          <a:xfrm>
            <a:off x="5376863" y="53673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69" name="Rectangle 173">
            <a:extLst>
              <a:ext uri="{FF2B5EF4-FFF2-40B4-BE49-F238E27FC236}">
                <a16:creationId xmlns:a16="http://schemas.microsoft.com/office/drawing/2014/main" id="{A7D7A5C2-0F88-4316-8FF0-5AAB65A708D6}"/>
              </a:ext>
            </a:extLst>
          </p:cNvPr>
          <p:cNvSpPr>
            <a:spLocks noChangeArrowheads="1"/>
          </p:cNvSpPr>
          <p:nvPr/>
        </p:nvSpPr>
        <p:spPr bwMode="auto">
          <a:xfrm>
            <a:off x="8472489" y="3716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73" name="Rectangle 177">
            <a:extLst>
              <a:ext uri="{FF2B5EF4-FFF2-40B4-BE49-F238E27FC236}">
                <a16:creationId xmlns:a16="http://schemas.microsoft.com/office/drawing/2014/main" id="{D32D57B0-ED8A-4A2B-8125-BA4BDCFA03B8}"/>
              </a:ext>
            </a:extLst>
          </p:cNvPr>
          <p:cNvSpPr>
            <a:spLocks noChangeArrowheads="1"/>
          </p:cNvSpPr>
          <p:nvPr/>
        </p:nvSpPr>
        <p:spPr bwMode="auto">
          <a:xfrm>
            <a:off x="3575050" y="5084763"/>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874" name="Rectangle 178">
            <a:extLst>
              <a:ext uri="{FF2B5EF4-FFF2-40B4-BE49-F238E27FC236}">
                <a16:creationId xmlns:a16="http://schemas.microsoft.com/office/drawing/2014/main" id="{FD158945-AA5F-4A10-B7F5-547FE96AAF92}"/>
              </a:ext>
            </a:extLst>
          </p:cNvPr>
          <p:cNvSpPr>
            <a:spLocks noChangeArrowheads="1"/>
          </p:cNvSpPr>
          <p:nvPr/>
        </p:nvSpPr>
        <p:spPr bwMode="auto">
          <a:xfrm>
            <a:off x="5737225" y="5445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76" name="Rectangle 180">
            <a:extLst>
              <a:ext uri="{FF2B5EF4-FFF2-40B4-BE49-F238E27FC236}">
                <a16:creationId xmlns:a16="http://schemas.microsoft.com/office/drawing/2014/main" id="{F51CF3CD-4BA1-43BD-A988-EF20EBB11A95}"/>
              </a:ext>
            </a:extLst>
          </p:cNvPr>
          <p:cNvSpPr>
            <a:spLocks noChangeArrowheads="1"/>
          </p:cNvSpPr>
          <p:nvPr/>
        </p:nvSpPr>
        <p:spPr bwMode="auto">
          <a:xfrm>
            <a:off x="4244975" y="4021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77" name="Rectangle 181">
            <a:extLst>
              <a:ext uri="{FF2B5EF4-FFF2-40B4-BE49-F238E27FC236}">
                <a16:creationId xmlns:a16="http://schemas.microsoft.com/office/drawing/2014/main" id="{C3F4989F-EB98-4865-BCFC-2823F1C828D3}"/>
              </a:ext>
            </a:extLst>
          </p:cNvPr>
          <p:cNvSpPr>
            <a:spLocks noChangeArrowheads="1"/>
          </p:cNvSpPr>
          <p:nvPr/>
        </p:nvSpPr>
        <p:spPr bwMode="auto">
          <a:xfrm>
            <a:off x="8499475" y="2165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78" name="Rectangle 182">
            <a:extLst>
              <a:ext uri="{FF2B5EF4-FFF2-40B4-BE49-F238E27FC236}">
                <a16:creationId xmlns:a16="http://schemas.microsoft.com/office/drawing/2014/main" id="{658778D0-406A-48DD-8E9D-B2179D7001D8}"/>
              </a:ext>
            </a:extLst>
          </p:cNvPr>
          <p:cNvSpPr>
            <a:spLocks noChangeArrowheads="1"/>
          </p:cNvSpPr>
          <p:nvPr/>
        </p:nvSpPr>
        <p:spPr bwMode="auto">
          <a:xfrm>
            <a:off x="4872039"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79" name="Rectangle 183">
            <a:extLst>
              <a:ext uri="{FF2B5EF4-FFF2-40B4-BE49-F238E27FC236}">
                <a16:creationId xmlns:a16="http://schemas.microsoft.com/office/drawing/2014/main" id="{A1418E67-8249-4C98-9DAD-136428E14DA3}"/>
              </a:ext>
            </a:extLst>
          </p:cNvPr>
          <p:cNvSpPr>
            <a:spLocks noChangeArrowheads="1"/>
          </p:cNvSpPr>
          <p:nvPr/>
        </p:nvSpPr>
        <p:spPr bwMode="auto">
          <a:xfrm>
            <a:off x="9248775" y="2133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80" name="Rectangle 184">
            <a:extLst>
              <a:ext uri="{FF2B5EF4-FFF2-40B4-BE49-F238E27FC236}">
                <a16:creationId xmlns:a16="http://schemas.microsoft.com/office/drawing/2014/main" id="{8E67F77C-510A-461E-A8FD-D0A405F3DA6A}"/>
              </a:ext>
            </a:extLst>
          </p:cNvPr>
          <p:cNvSpPr>
            <a:spLocks noChangeArrowheads="1"/>
          </p:cNvSpPr>
          <p:nvPr/>
        </p:nvSpPr>
        <p:spPr bwMode="auto">
          <a:xfrm>
            <a:off x="5883275" y="608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81" name="Rectangle 185">
            <a:extLst>
              <a:ext uri="{FF2B5EF4-FFF2-40B4-BE49-F238E27FC236}">
                <a16:creationId xmlns:a16="http://schemas.microsoft.com/office/drawing/2014/main" id="{FA3027C9-2CA7-4408-B45F-189A7DFEC8F6}"/>
              </a:ext>
            </a:extLst>
          </p:cNvPr>
          <p:cNvSpPr>
            <a:spLocks noChangeArrowheads="1"/>
          </p:cNvSpPr>
          <p:nvPr/>
        </p:nvSpPr>
        <p:spPr bwMode="auto">
          <a:xfrm>
            <a:off x="10129839" y="2276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882" name="Rectangle 186">
            <a:extLst>
              <a:ext uri="{FF2B5EF4-FFF2-40B4-BE49-F238E27FC236}">
                <a16:creationId xmlns:a16="http://schemas.microsoft.com/office/drawing/2014/main" id="{49E04329-6E59-4BC8-A319-EB61E922F834}"/>
              </a:ext>
            </a:extLst>
          </p:cNvPr>
          <p:cNvSpPr>
            <a:spLocks noChangeArrowheads="1"/>
          </p:cNvSpPr>
          <p:nvPr/>
        </p:nvSpPr>
        <p:spPr bwMode="auto">
          <a:xfrm>
            <a:off x="6473825" y="6088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83" name="Rectangle 187">
            <a:extLst>
              <a:ext uri="{FF2B5EF4-FFF2-40B4-BE49-F238E27FC236}">
                <a16:creationId xmlns:a16="http://schemas.microsoft.com/office/drawing/2014/main" id="{C87114A7-9BA6-47A3-8CF8-64B55E9DFF8D}"/>
              </a:ext>
            </a:extLst>
          </p:cNvPr>
          <p:cNvSpPr>
            <a:spLocks noChangeArrowheads="1"/>
          </p:cNvSpPr>
          <p:nvPr/>
        </p:nvSpPr>
        <p:spPr bwMode="auto">
          <a:xfrm>
            <a:off x="6819900" y="37417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84" name="Rectangle 188">
            <a:extLst>
              <a:ext uri="{FF2B5EF4-FFF2-40B4-BE49-F238E27FC236}">
                <a16:creationId xmlns:a16="http://schemas.microsoft.com/office/drawing/2014/main" id="{21409E58-0D6C-4A8A-8FC6-965220C64547}"/>
              </a:ext>
            </a:extLst>
          </p:cNvPr>
          <p:cNvSpPr>
            <a:spLocks noChangeArrowheads="1"/>
          </p:cNvSpPr>
          <p:nvPr/>
        </p:nvSpPr>
        <p:spPr bwMode="auto">
          <a:xfrm>
            <a:off x="5648325" y="3816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85" name="Rectangle 189">
            <a:extLst>
              <a:ext uri="{FF2B5EF4-FFF2-40B4-BE49-F238E27FC236}">
                <a16:creationId xmlns:a16="http://schemas.microsoft.com/office/drawing/2014/main" id="{88FB20A7-653D-4EB9-A4C8-6BB0DAB6B500}"/>
              </a:ext>
            </a:extLst>
          </p:cNvPr>
          <p:cNvSpPr>
            <a:spLocks noChangeArrowheads="1"/>
          </p:cNvSpPr>
          <p:nvPr/>
        </p:nvSpPr>
        <p:spPr bwMode="auto">
          <a:xfrm>
            <a:off x="7729539" y="2571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86" name="Rectangle 190">
            <a:extLst>
              <a:ext uri="{FF2B5EF4-FFF2-40B4-BE49-F238E27FC236}">
                <a16:creationId xmlns:a16="http://schemas.microsoft.com/office/drawing/2014/main" id="{1FB5AD50-77A9-44D4-BF9C-4F2ADEA5314E}"/>
              </a:ext>
            </a:extLst>
          </p:cNvPr>
          <p:cNvSpPr>
            <a:spLocks noChangeArrowheads="1"/>
          </p:cNvSpPr>
          <p:nvPr/>
        </p:nvSpPr>
        <p:spPr bwMode="auto">
          <a:xfrm>
            <a:off x="7953375" y="29178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88" name="Rectangle 192">
            <a:extLst>
              <a:ext uri="{FF2B5EF4-FFF2-40B4-BE49-F238E27FC236}">
                <a16:creationId xmlns:a16="http://schemas.microsoft.com/office/drawing/2014/main" id="{BF264F95-EE79-4BF3-8328-A2AAEC830289}"/>
              </a:ext>
            </a:extLst>
          </p:cNvPr>
          <p:cNvSpPr>
            <a:spLocks noChangeArrowheads="1"/>
          </p:cNvSpPr>
          <p:nvPr/>
        </p:nvSpPr>
        <p:spPr bwMode="auto">
          <a:xfrm>
            <a:off x="7464425" y="48688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890" name="Rectangle 194">
            <a:extLst>
              <a:ext uri="{FF2B5EF4-FFF2-40B4-BE49-F238E27FC236}">
                <a16:creationId xmlns:a16="http://schemas.microsoft.com/office/drawing/2014/main" id="{630AB4F0-A217-43FB-BDF3-CAECE9298562}"/>
              </a:ext>
            </a:extLst>
          </p:cNvPr>
          <p:cNvSpPr>
            <a:spLocks noChangeArrowheads="1"/>
          </p:cNvSpPr>
          <p:nvPr/>
        </p:nvSpPr>
        <p:spPr bwMode="auto">
          <a:xfrm>
            <a:off x="9432925" y="57578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91" name="Rectangle 195">
            <a:extLst>
              <a:ext uri="{FF2B5EF4-FFF2-40B4-BE49-F238E27FC236}">
                <a16:creationId xmlns:a16="http://schemas.microsoft.com/office/drawing/2014/main" id="{CEBC0366-57CD-4BE4-B5D8-17ADE07ED79B}"/>
              </a:ext>
            </a:extLst>
          </p:cNvPr>
          <p:cNvSpPr>
            <a:spLocks noChangeArrowheads="1"/>
          </p:cNvSpPr>
          <p:nvPr/>
        </p:nvSpPr>
        <p:spPr bwMode="auto">
          <a:xfrm>
            <a:off x="10083801" y="1897063"/>
            <a:ext cx="404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92" name="Rectangle 196">
            <a:extLst>
              <a:ext uri="{FF2B5EF4-FFF2-40B4-BE49-F238E27FC236}">
                <a16:creationId xmlns:a16="http://schemas.microsoft.com/office/drawing/2014/main" id="{89491202-48FD-4663-83D1-794FE478FA19}"/>
              </a:ext>
            </a:extLst>
          </p:cNvPr>
          <p:cNvSpPr>
            <a:spLocks noChangeArrowheads="1"/>
          </p:cNvSpPr>
          <p:nvPr/>
        </p:nvSpPr>
        <p:spPr bwMode="auto">
          <a:xfrm>
            <a:off x="7535864" y="30686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93" name="Rectangle 197">
            <a:extLst>
              <a:ext uri="{FF2B5EF4-FFF2-40B4-BE49-F238E27FC236}">
                <a16:creationId xmlns:a16="http://schemas.microsoft.com/office/drawing/2014/main" id="{D518197D-FE92-4EAB-82F6-FE122BC003A1}"/>
              </a:ext>
            </a:extLst>
          </p:cNvPr>
          <p:cNvSpPr>
            <a:spLocks noChangeArrowheads="1"/>
          </p:cNvSpPr>
          <p:nvPr/>
        </p:nvSpPr>
        <p:spPr bwMode="auto">
          <a:xfrm>
            <a:off x="9696450" y="47561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94" name="Rectangle 198">
            <a:extLst>
              <a:ext uri="{FF2B5EF4-FFF2-40B4-BE49-F238E27FC236}">
                <a16:creationId xmlns:a16="http://schemas.microsoft.com/office/drawing/2014/main" id="{D3E32F75-9E11-43F8-85C2-B2D75133E0D3}"/>
              </a:ext>
            </a:extLst>
          </p:cNvPr>
          <p:cNvSpPr>
            <a:spLocks noChangeArrowheads="1"/>
          </p:cNvSpPr>
          <p:nvPr/>
        </p:nvSpPr>
        <p:spPr bwMode="auto">
          <a:xfrm>
            <a:off x="5953125" y="1916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95" name="Rectangle 199">
            <a:extLst>
              <a:ext uri="{FF2B5EF4-FFF2-40B4-BE49-F238E27FC236}">
                <a16:creationId xmlns:a16="http://schemas.microsoft.com/office/drawing/2014/main" id="{3FAA7A0E-9977-49D8-8F4A-6E3C0CFB9AC3}"/>
              </a:ext>
            </a:extLst>
          </p:cNvPr>
          <p:cNvSpPr>
            <a:spLocks noChangeArrowheads="1"/>
          </p:cNvSpPr>
          <p:nvPr/>
        </p:nvSpPr>
        <p:spPr bwMode="auto">
          <a:xfrm>
            <a:off x="1004093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898" name="Rectangle 202">
            <a:extLst>
              <a:ext uri="{FF2B5EF4-FFF2-40B4-BE49-F238E27FC236}">
                <a16:creationId xmlns:a16="http://schemas.microsoft.com/office/drawing/2014/main" id="{64A13420-E71F-4387-A9AD-31297423EFC6}"/>
              </a:ext>
            </a:extLst>
          </p:cNvPr>
          <p:cNvSpPr>
            <a:spLocks noChangeArrowheads="1"/>
          </p:cNvSpPr>
          <p:nvPr/>
        </p:nvSpPr>
        <p:spPr bwMode="auto">
          <a:xfrm>
            <a:off x="6224589" y="4286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02" name="Rectangle 206">
            <a:extLst>
              <a:ext uri="{FF2B5EF4-FFF2-40B4-BE49-F238E27FC236}">
                <a16:creationId xmlns:a16="http://schemas.microsoft.com/office/drawing/2014/main" id="{3E8AA9A9-1C7B-4242-A8AF-47EF9E1B72E0}"/>
              </a:ext>
            </a:extLst>
          </p:cNvPr>
          <p:cNvSpPr>
            <a:spLocks noChangeArrowheads="1"/>
          </p:cNvSpPr>
          <p:nvPr/>
        </p:nvSpPr>
        <p:spPr bwMode="auto">
          <a:xfrm>
            <a:off x="8767764" y="46164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03" name="Rectangle 207">
            <a:extLst>
              <a:ext uri="{FF2B5EF4-FFF2-40B4-BE49-F238E27FC236}">
                <a16:creationId xmlns:a16="http://schemas.microsoft.com/office/drawing/2014/main" id="{C7FAB828-FE1E-4DDC-9EE9-02B2982E1F6E}"/>
              </a:ext>
            </a:extLst>
          </p:cNvPr>
          <p:cNvSpPr>
            <a:spLocks noChangeArrowheads="1"/>
          </p:cNvSpPr>
          <p:nvPr/>
        </p:nvSpPr>
        <p:spPr bwMode="auto">
          <a:xfrm>
            <a:off x="10112375" y="35718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05" name="Rectangle 209">
            <a:extLst>
              <a:ext uri="{FF2B5EF4-FFF2-40B4-BE49-F238E27FC236}">
                <a16:creationId xmlns:a16="http://schemas.microsoft.com/office/drawing/2014/main" id="{C9CBA6D1-C168-4165-82DD-32D286DADFA1}"/>
              </a:ext>
            </a:extLst>
          </p:cNvPr>
          <p:cNvSpPr>
            <a:spLocks noChangeArrowheads="1"/>
          </p:cNvSpPr>
          <p:nvPr/>
        </p:nvSpPr>
        <p:spPr bwMode="auto">
          <a:xfrm>
            <a:off x="9436100" y="4803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06" name="Rectangle 210">
            <a:extLst>
              <a:ext uri="{FF2B5EF4-FFF2-40B4-BE49-F238E27FC236}">
                <a16:creationId xmlns:a16="http://schemas.microsoft.com/office/drawing/2014/main" id="{74105FEA-300E-4FD0-AB31-BFA3229DA6F0}"/>
              </a:ext>
            </a:extLst>
          </p:cNvPr>
          <p:cNvSpPr>
            <a:spLocks noChangeArrowheads="1"/>
          </p:cNvSpPr>
          <p:nvPr/>
        </p:nvSpPr>
        <p:spPr bwMode="auto">
          <a:xfrm>
            <a:off x="4729164" y="1484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07" name="Rectangle 211">
            <a:extLst>
              <a:ext uri="{FF2B5EF4-FFF2-40B4-BE49-F238E27FC236}">
                <a16:creationId xmlns:a16="http://schemas.microsoft.com/office/drawing/2014/main" id="{A4F3B3E3-6AAE-48F7-AB50-AFB7E71479F3}"/>
              </a:ext>
            </a:extLst>
          </p:cNvPr>
          <p:cNvSpPr>
            <a:spLocks noChangeArrowheads="1"/>
          </p:cNvSpPr>
          <p:nvPr/>
        </p:nvSpPr>
        <p:spPr bwMode="auto">
          <a:xfrm>
            <a:off x="7002464" y="3873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08" name="Rectangle 212">
            <a:extLst>
              <a:ext uri="{FF2B5EF4-FFF2-40B4-BE49-F238E27FC236}">
                <a16:creationId xmlns:a16="http://schemas.microsoft.com/office/drawing/2014/main" id="{7BA26A0E-DD70-46C0-8708-DB3F7F56181D}"/>
              </a:ext>
            </a:extLst>
          </p:cNvPr>
          <p:cNvSpPr>
            <a:spLocks noChangeArrowheads="1"/>
          </p:cNvSpPr>
          <p:nvPr/>
        </p:nvSpPr>
        <p:spPr bwMode="auto">
          <a:xfrm>
            <a:off x="5089525"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09" name="Rectangle 213">
            <a:extLst>
              <a:ext uri="{FF2B5EF4-FFF2-40B4-BE49-F238E27FC236}">
                <a16:creationId xmlns:a16="http://schemas.microsoft.com/office/drawing/2014/main" id="{2B8B4666-82D6-452D-9E34-B2AECCFAD0CB}"/>
              </a:ext>
            </a:extLst>
          </p:cNvPr>
          <p:cNvSpPr>
            <a:spLocks noChangeArrowheads="1"/>
          </p:cNvSpPr>
          <p:nvPr/>
        </p:nvSpPr>
        <p:spPr bwMode="auto">
          <a:xfrm>
            <a:off x="7680325" y="400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10" name="Rectangle 214">
            <a:extLst>
              <a:ext uri="{FF2B5EF4-FFF2-40B4-BE49-F238E27FC236}">
                <a16:creationId xmlns:a16="http://schemas.microsoft.com/office/drawing/2014/main" id="{9E8BE43C-B912-4AA1-8947-467AA06127D9}"/>
              </a:ext>
            </a:extLst>
          </p:cNvPr>
          <p:cNvSpPr>
            <a:spLocks noChangeArrowheads="1"/>
          </p:cNvSpPr>
          <p:nvPr/>
        </p:nvSpPr>
        <p:spPr bwMode="auto">
          <a:xfrm>
            <a:off x="3854450" y="5810251"/>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11" name="Rectangle 215">
            <a:extLst>
              <a:ext uri="{FF2B5EF4-FFF2-40B4-BE49-F238E27FC236}">
                <a16:creationId xmlns:a16="http://schemas.microsoft.com/office/drawing/2014/main" id="{31DC471F-E2CC-4438-9DC3-4A0FD38B5A5D}"/>
              </a:ext>
            </a:extLst>
          </p:cNvPr>
          <p:cNvSpPr>
            <a:spLocks noChangeArrowheads="1"/>
          </p:cNvSpPr>
          <p:nvPr/>
        </p:nvSpPr>
        <p:spPr bwMode="auto">
          <a:xfrm>
            <a:off x="7367589" y="4137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12" name="Rectangle 216">
            <a:extLst>
              <a:ext uri="{FF2B5EF4-FFF2-40B4-BE49-F238E27FC236}">
                <a16:creationId xmlns:a16="http://schemas.microsoft.com/office/drawing/2014/main" id="{3C3AFD31-9B38-4528-B78B-8A2436681781}"/>
              </a:ext>
            </a:extLst>
          </p:cNvPr>
          <p:cNvSpPr>
            <a:spLocks noChangeArrowheads="1"/>
          </p:cNvSpPr>
          <p:nvPr/>
        </p:nvSpPr>
        <p:spPr bwMode="auto">
          <a:xfrm>
            <a:off x="5664200" y="63087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13" name="Rectangle 217">
            <a:extLst>
              <a:ext uri="{FF2B5EF4-FFF2-40B4-BE49-F238E27FC236}">
                <a16:creationId xmlns:a16="http://schemas.microsoft.com/office/drawing/2014/main" id="{069BB72C-E2E8-4AB7-8D06-B3F416054A53}"/>
              </a:ext>
            </a:extLst>
          </p:cNvPr>
          <p:cNvSpPr>
            <a:spLocks noChangeArrowheads="1"/>
          </p:cNvSpPr>
          <p:nvPr/>
        </p:nvSpPr>
        <p:spPr bwMode="auto">
          <a:xfrm>
            <a:off x="4368800" y="6092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14" name="Rectangle 218">
            <a:extLst>
              <a:ext uri="{FF2B5EF4-FFF2-40B4-BE49-F238E27FC236}">
                <a16:creationId xmlns:a16="http://schemas.microsoft.com/office/drawing/2014/main" id="{96BC0DAC-0B94-456D-B3B8-033B9A4153BE}"/>
              </a:ext>
            </a:extLst>
          </p:cNvPr>
          <p:cNvSpPr>
            <a:spLocks noChangeArrowheads="1"/>
          </p:cNvSpPr>
          <p:nvPr/>
        </p:nvSpPr>
        <p:spPr bwMode="auto">
          <a:xfrm>
            <a:off x="7753350" y="1916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915" name="Rectangle 219">
            <a:extLst>
              <a:ext uri="{FF2B5EF4-FFF2-40B4-BE49-F238E27FC236}">
                <a16:creationId xmlns:a16="http://schemas.microsoft.com/office/drawing/2014/main" id="{9CD07A32-B9F7-487F-96BD-B93734A75F27}"/>
              </a:ext>
            </a:extLst>
          </p:cNvPr>
          <p:cNvSpPr>
            <a:spLocks noChangeArrowheads="1"/>
          </p:cNvSpPr>
          <p:nvPr/>
        </p:nvSpPr>
        <p:spPr bwMode="auto">
          <a:xfrm>
            <a:off x="7032625" y="54451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16" name="Rectangle 220">
            <a:extLst>
              <a:ext uri="{FF2B5EF4-FFF2-40B4-BE49-F238E27FC236}">
                <a16:creationId xmlns:a16="http://schemas.microsoft.com/office/drawing/2014/main" id="{902AB2EF-EB6A-47E6-895B-C125E16873FE}"/>
              </a:ext>
            </a:extLst>
          </p:cNvPr>
          <p:cNvSpPr>
            <a:spLocks noChangeArrowheads="1"/>
          </p:cNvSpPr>
          <p:nvPr/>
        </p:nvSpPr>
        <p:spPr bwMode="auto">
          <a:xfrm>
            <a:off x="7888289" y="5734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20" name="Rectangle 224">
            <a:extLst>
              <a:ext uri="{FF2B5EF4-FFF2-40B4-BE49-F238E27FC236}">
                <a16:creationId xmlns:a16="http://schemas.microsoft.com/office/drawing/2014/main" id="{058357BF-4281-4DB7-93D1-DD4D525C85C7}"/>
              </a:ext>
            </a:extLst>
          </p:cNvPr>
          <p:cNvSpPr>
            <a:spLocks noChangeArrowheads="1"/>
          </p:cNvSpPr>
          <p:nvPr/>
        </p:nvSpPr>
        <p:spPr bwMode="auto">
          <a:xfrm>
            <a:off x="9553575"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21" name="Rectangle 225">
            <a:extLst>
              <a:ext uri="{FF2B5EF4-FFF2-40B4-BE49-F238E27FC236}">
                <a16:creationId xmlns:a16="http://schemas.microsoft.com/office/drawing/2014/main" id="{B5E4F177-BEE5-4DE8-B23D-BBED5D3A410F}"/>
              </a:ext>
            </a:extLst>
          </p:cNvPr>
          <p:cNvSpPr>
            <a:spLocks noChangeArrowheads="1"/>
          </p:cNvSpPr>
          <p:nvPr/>
        </p:nvSpPr>
        <p:spPr bwMode="auto">
          <a:xfrm>
            <a:off x="7753350" y="6092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23" name="Rectangle 227">
            <a:extLst>
              <a:ext uri="{FF2B5EF4-FFF2-40B4-BE49-F238E27FC236}">
                <a16:creationId xmlns:a16="http://schemas.microsoft.com/office/drawing/2014/main" id="{A606436A-51E0-4F1A-A853-D730C27DF553}"/>
              </a:ext>
            </a:extLst>
          </p:cNvPr>
          <p:cNvSpPr>
            <a:spLocks noChangeArrowheads="1"/>
          </p:cNvSpPr>
          <p:nvPr/>
        </p:nvSpPr>
        <p:spPr bwMode="auto">
          <a:xfrm>
            <a:off x="8329614" y="53006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24" name="Rectangle 228">
            <a:extLst>
              <a:ext uri="{FF2B5EF4-FFF2-40B4-BE49-F238E27FC236}">
                <a16:creationId xmlns:a16="http://schemas.microsoft.com/office/drawing/2014/main" id="{B869A771-9009-4CAA-AE36-E065F9D0187C}"/>
              </a:ext>
            </a:extLst>
          </p:cNvPr>
          <p:cNvSpPr>
            <a:spLocks noChangeArrowheads="1"/>
          </p:cNvSpPr>
          <p:nvPr/>
        </p:nvSpPr>
        <p:spPr bwMode="auto">
          <a:xfrm>
            <a:off x="5824539" y="28590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25" name="Rectangle 229">
            <a:extLst>
              <a:ext uri="{FF2B5EF4-FFF2-40B4-BE49-F238E27FC236}">
                <a16:creationId xmlns:a16="http://schemas.microsoft.com/office/drawing/2014/main" id="{0CC92219-7942-450C-BCAE-FF4CA92031C4}"/>
              </a:ext>
            </a:extLst>
          </p:cNvPr>
          <p:cNvSpPr>
            <a:spLocks noChangeArrowheads="1"/>
          </p:cNvSpPr>
          <p:nvPr/>
        </p:nvSpPr>
        <p:spPr bwMode="auto">
          <a:xfrm>
            <a:off x="3937000" y="1628776"/>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26" name="Rectangle 230">
            <a:extLst>
              <a:ext uri="{FF2B5EF4-FFF2-40B4-BE49-F238E27FC236}">
                <a16:creationId xmlns:a16="http://schemas.microsoft.com/office/drawing/2014/main" id="{956ADB9D-D308-44B3-979C-7CEAD3C86621}"/>
              </a:ext>
            </a:extLst>
          </p:cNvPr>
          <p:cNvSpPr>
            <a:spLocks noChangeArrowheads="1"/>
          </p:cNvSpPr>
          <p:nvPr/>
        </p:nvSpPr>
        <p:spPr bwMode="auto">
          <a:xfrm>
            <a:off x="10040939" y="5030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27" name="Rectangle 231">
            <a:extLst>
              <a:ext uri="{FF2B5EF4-FFF2-40B4-BE49-F238E27FC236}">
                <a16:creationId xmlns:a16="http://schemas.microsoft.com/office/drawing/2014/main" id="{3039566F-E6DB-48DF-9CA8-E34855E6DD51}"/>
              </a:ext>
            </a:extLst>
          </p:cNvPr>
          <p:cNvSpPr>
            <a:spLocks noChangeArrowheads="1"/>
          </p:cNvSpPr>
          <p:nvPr/>
        </p:nvSpPr>
        <p:spPr bwMode="auto">
          <a:xfrm>
            <a:off x="5664200"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28" name="Rectangle 232">
            <a:extLst>
              <a:ext uri="{FF2B5EF4-FFF2-40B4-BE49-F238E27FC236}">
                <a16:creationId xmlns:a16="http://schemas.microsoft.com/office/drawing/2014/main" id="{7586C074-308E-49E8-ACA5-765A5B2A70F1}"/>
              </a:ext>
            </a:extLst>
          </p:cNvPr>
          <p:cNvSpPr>
            <a:spLocks noChangeArrowheads="1"/>
          </p:cNvSpPr>
          <p:nvPr/>
        </p:nvSpPr>
        <p:spPr bwMode="auto">
          <a:xfrm>
            <a:off x="5953125" y="3071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929" name="Rectangle 233">
            <a:extLst>
              <a:ext uri="{FF2B5EF4-FFF2-40B4-BE49-F238E27FC236}">
                <a16:creationId xmlns:a16="http://schemas.microsoft.com/office/drawing/2014/main" id="{48B3AA41-CB04-434D-8383-BE4EC4C66F5A}"/>
              </a:ext>
            </a:extLst>
          </p:cNvPr>
          <p:cNvSpPr>
            <a:spLocks noChangeArrowheads="1"/>
          </p:cNvSpPr>
          <p:nvPr/>
        </p:nvSpPr>
        <p:spPr bwMode="auto">
          <a:xfrm>
            <a:off x="6745289" y="2276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30" name="Rectangle 234">
            <a:extLst>
              <a:ext uri="{FF2B5EF4-FFF2-40B4-BE49-F238E27FC236}">
                <a16:creationId xmlns:a16="http://schemas.microsoft.com/office/drawing/2014/main" id="{C0B95725-D39A-4CF7-9F5E-9B2E90B9407C}"/>
              </a:ext>
            </a:extLst>
          </p:cNvPr>
          <p:cNvSpPr>
            <a:spLocks noChangeArrowheads="1"/>
          </p:cNvSpPr>
          <p:nvPr/>
        </p:nvSpPr>
        <p:spPr bwMode="auto">
          <a:xfrm>
            <a:off x="4032250" y="2366963"/>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32" name="Rectangle 236">
            <a:extLst>
              <a:ext uri="{FF2B5EF4-FFF2-40B4-BE49-F238E27FC236}">
                <a16:creationId xmlns:a16="http://schemas.microsoft.com/office/drawing/2014/main" id="{01D134E9-9CA1-41CF-BB99-34D38BD667A0}"/>
              </a:ext>
            </a:extLst>
          </p:cNvPr>
          <p:cNvSpPr>
            <a:spLocks noChangeArrowheads="1"/>
          </p:cNvSpPr>
          <p:nvPr/>
        </p:nvSpPr>
        <p:spPr bwMode="auto">
          <a:xfrm>
            <a:off x="3990975" y="414178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933" name="Rectangle 237">
            <a:extLst>
              <a:ext uri="{FF2B5EF4-FFF2-40B4-BE49-F238E27FC236}">
                <a16:creationId xmlns:a16="http://schemas.microsoft.com/office/drawing/2014/main" id="{030BA683-7B58-46D8-96A0-B81D97F96A1C}"/>
              </a:ext>
            </a:extLst>
          </p:cNvPr>
          <p:cNvSpPr>
            <a:spLocks noChangeArrowheads="1"/>
          </p:cNvSpPr>
          <p:nvPr/>
        </p:nvSpPr>
        <p:spPr bwMode="auto">
          <a:xfrm>
            <a:off x="3792539" y="242093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35" name="Rectangle 239">
            <a:extLst>
              <a:ext uri="{FF2B5EF4-FFF2-40B4-BE49-F238E27FC236}">
                <a16:creationId xmlns:a16="http://schemas.microsoft.com/office/drawing/2014/main" id="{7D3238B2-FFAD-45AC-BD3B-FBC75011E8FC}"/>
              </a:ext>
            </a:extLst>
          </p:cNvPr>
          <p:cNvSpPr>
            <a:spLocks noChangeArrowheads="1"/>
          </p:cNvSpPr>
          <p:nvPr/>
        </p:nvSpPr>
        <p:spPr bwMode="auto">
          <a:xfrm>
            <a:off x="4568825"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37" name="Rectangle 241">
            <a:extLst>
              <a:ext uri="{FF2B5EF4-FFF2-40B4-BE49-F238E27FC236}">
                <a16:creationId xmlns:a16="http://schemas.microsoft.com/office/drawing/2014/main" id="{021A8D24-C592-417F-9947-49A668037833}"/>
              </a:ext>
            </a:extLst>
          </p:cNvPr>
          <p:cNvSpPr>
            <a:spLocks noChangeArrowheads="1"/>
          </p:cNvSpPr>
          <p:nvPr/>
        </p:nvSpPr>
        <p:spPr bwMode="auto">
          <a:xfrm>
            <a:off x="5099050" y="44402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38" name="Rectangle 242">
            <a:extLst>
              <a:ext uri="{FF2B5EF4-FFF2-40B4-BE49-F238E27FC236}">
                <a16:creationId xmlns:a16="http://schemas.microsoft.com/office/drawing/2014/main" id="{D432B710-89F5-4F23-986D-E05A51EC4761}"/>
              </a:ext>
            </a:extLst>
          </p:cNvPr>
          <p:cNvSpPr>
            <a:spLocks noChangeArrowheads="1"/>
          </p:cNvSpPr>
          <p:nvPr/>
        </p:nvSpPr>
        <p:spPr bwMode="auto">
          <a:xfrm>
            <a:off x="9190039" y="5853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0" name="Rectangle 244">
            <a:extLst>
              <a:ext uri="{FF2B5EF4-FFF2-40B4-BE49-F238E27FC236}">
                <a16:creationId xmlns:a16="http://schemas.microsoft.com/office/drawing/2014/main" id="{88499726-501A-4AAD-AC6D-F8F33F452C40}"/>
              </a:ext>
            </a:extLst>
          </p:cNvPr>
          <p:cNvSpPr>
            <a:spLocks noChangeArrowheads="1"/>
          </p:cNvSpPr>
          <p:nvPr/>
        </p:nvSpPr>
        <p:spPr bwMode="auto">
          <a:xfrm>
            <a:off x="6100764" y="58054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1" name="Rectangle 245">
            <a:extLst>
              <a:ext uri="{FF2B5EF4-FFF2-40B4-BE49-F238E27FC236}">
                <a16:creationId xmlns:a16="http://schemas.microsoft.com/office/drawing/2014/main" id="{2238CC08-AE5F-41BD-95ED-CC286B3A8ECF}"/>
              </a:ext>
            </a:extLst>
          </p:cNvPr>
          <p:cNvSpPr>
            <a:spLocks noChangeArrowheads="1"/>
          </p:cNvSpPr>
          <p:nvPr/>
        </p:nvSpPr>
        <p:spPr bwMode="auto">
          <a:xfrm>
            <a:off x="5953125" y="2349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42" name="Rectangle 246">
            <a:extLst>
              <a:ext uri="{FF2B5EF4-FFF2-40B4-BE49-F238E27FC236}">
                <a16:creationId xmlns:a16="http://schemas.microsoft.com/office/drawing/2014/main" id="{02A68E17-065A-4E35-BF00-614EBF9FD489}"/>
              </a:ext>
            </a:extLst>
          </p:cNvPr>
          <p:cNvSpPr>
            <a:spLocks noChangeArrowheads="1"/>
          </p:cNvSpPr>
          <p:nvPr/>
        </p:nvSpPr>
        <p:spPr bwMode="auto">
          <a:xfrm>
            <a:off x="6529388" y="20605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3" name="Rectangle 247">
            <a:extLst>
              <a:ext uri="{FF2B5EF4-FFF2-40B4-BE49-F238E27FC236}">
                <a16:creationId xmlns:a16="http://schemas.microsoft.com/office/drawing/2014/main" id="{FE9406AE-BD7B-4AC8-8B7E-ED2B081CBCE2}"/>
              </a:ext>
            </a:extLst>
          </p:cNvPr>
          <p:cNvSpPr>
            <a:spLocks noChangeArrowheads="1"/>
          </p:cNvSpPr>
          <p:nvPr/>
        </p:nvSpPr>
        <p:spPr bwMode="auto">
          <a:xfrm>
            <a:off x="6456364" y="5516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4" name="Rectangle 248">
            <a:extLst>
              <a:ext uri="{FF2B5EF4-FFF2-40B4-BE49-F238E27FC236}">
                <a16:creationId xmlns:a16="http://schemas.microsoft.com/office/drawing/2014/main" id="{CB7B0FDD-80B6-4B4F-8E35-AF3EE307CB8C}"/>
              </a:ext>
            </a:extLst>
          </p:cNvPr>
          <p:cNvSpPr>
            <a:spLocks noChangeArrowheads="1"/>
          </p:cNvSpPr>
          <p:nvPr/>
        </p:nvSpPr>
        <p:spPr bwMode="auto">
          <a:xfrm>
            <a:off x="3863975" y="3284538"/>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5" name="Rectangle 249">
            <a:extLst>
              <a:ext uri="{FF2B5EF4-FFF2-40B4-BE49-F238E27FC236}">
                <a16:creationId xmlns:a16="http://schemas.microsoft.com/office/drawing/2014/main" id="{DCDDA83E-338A-41BB-A513-D22F077E2CFA}"/>
              </a:ext>
            </a:extLst>
          </p:cNvPr>
          <p:cNvSpPr>
            <a:spLocks noChangeArrowheads="1"/>
          </p:cNvSpPr>
          <p:nvPr/>
        </p:nvSpPr>
        <p:spPr bwMode="auto">
          <a:xfrm>
            <a:off x="4083050" y="3255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6" name="Rectangle 250">
            <a:extLst>
              <a:ext uri="{FF2B5EF4-FFF2-40B4-BE49-F238E27FC236}">
                <a16:creationId xmlns:a16="http://schemas.microsoft.com/office/drawing/2014/main" id="{FF804779-76C5-424E-BE49-DAC554151B82}"/>
              </a:ext>
            </a:extLst>
          </p:cNvPr>
          <p:cNvSpPr>
            <a:spLocks noChangeArrowheads="1"/>
          </p:cNvSpPr>
          <p:nvPr/>
        </p:nvSpPr>
        <p:spPr bwMode="auto">
          <a:xfrm>
            <a:off x="4872039" y="5516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7" name="Rectangle 251">
            <a:extLst>
              <a:ext uri="{FF2B5EF4-FFF2-40B4-BE49-F238E27FC236}">
                <a16:creationId xmlns:a16="http://schemas.microsoft.com/office/drawing/2014/main" id="{BF0986FA-FB22-47DB-BFA2-719877F98C5D}"/>
              </a:ext>
            </a:extLst>
          </p:cNvPr>
          <p:cNvSpPr>
            <a:spLocks noChangeArrowheads="1"/>
          </p:cNvSpPr>
          <p:nvPr/>
        </p:nvSpPr>
        <p:spPr bwMode="auto">
          <a:xfrm>
            <a:off x="5089525" y="3573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48" name="Rectangle 252">
            <a:extLst>
              <a:ext uri="{FF2B5EF4-FFF2-40B4-BE49-F238E27FC236}">
                <a16:creationId xmlns:a16="http://schemas.microsoft.com/office/drawing/2014/main" id="{62799026-38C7-44AD-8AB5-444E83BC5293}"/>
              </a:ext>
            </a:extLst>
          </p:cNvPr>
          <p:cNvSpPr>
            <a:spLocks noChangeArrowheads="1"/>
          </p:cNvSpPr>
          <p:nvPr/>
        </p:nvSpPr>
        <p:spPr bwMode="auto">
          <a:xfrm>
            <a:off x="6169025" y="4724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49" name="Rectangle 253">
            <a:extLst>
              <a:ext uri="{FF2B5EF4-FFF2-40B4-BE49-F238E27FC236}">
                <a16:creationId xmlns:a16="http://schemas.microsoft.com/office/drawing/2014/main" id="{3CA3CBE3-8FD6-4776-AFE4-44A6A5D164CE}"/>
              </a:ext>
            </a:extLst>
          </p:cNvPr>
          <p:cNvSpPr>
            <a:spLocks noChangeArrowheads="1"/>
          </p:cNvSpPr>
          <p:nvPr/>
        </p:nvSpPr>
        <p:spPr bwMode="auto">
          <a:xfrm>
            <a:off x="6169025" y="26368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50" name="Rectangle 254">
            <a:extLst>
              <a:ext uri="{FF2B5EF4-FFF2-40B4-BE49-F238E27FC236}">
                <a16:creationId xmlns:a16="http://schemas.microsoft.com/office/drawing/2014/main" id="{3ABC556C-6287-4F2F-9F05-A9C3CB8CEBF7}"/>
              </a:ext>
            </a:extLst>
          </p:cNvPr>
          <p:cNvSpPr>
            <a:spLocks noChangeArrowheads="1"/>
          </p:cNvSpPr>
          <p:nvPr/>
        </p:nvSpPr>
        <p:spPr bwMode="auto">
          <a:xfrm>
            <a:off x="4513263" y="14128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951" name="Rectangle 255">
            <a:extLst>
              <a:ext uri="{FF2B5EF4-FFF2-40B4-BE49-F238E27FC236}">
                <a16:creationId xmlns:a16="http://schemas.microsoft.com/office/drawing/2014/main" id="{90ACF48A-3890-4F3B-9A20-F1C2EFFF81EE}"/>
              </a:ext>
            </a:extLst>
          </p:cNvPr>
          <p:cNvSpPr>
            <a:spLocks noChangeArrowheads="1"/>
          </p:cNvSpPr>
          <p:nvPr/>
        </p:nvSpPr>
        <p:spPr bwMode="auto">
          <a:xfrm>
            <a:off x="4367214" y="3500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52" name="Rectangle 256">
            <a:extLst>
              <a:ext uri="{FF2B5EF4-FFF2-40B4-BE49-F238E27FC236}">
                <a16:creationId xmlns:a16="http://schemas.microsoft.com/office/drawing/2014/main" id="{3A2498C1-512D-4E78-BA24-C4DBB3A635AB}"/>
              </a:ext>
            </a:extLst>
          </p:cNvPr>
          <p:cNvSpPr>
            <a:spLocks noChangeArrowheads="1"/>
          </p:cNvSpPr>
          <p:nvPr/>
        </p:nvSpPr>
        <p:spPr bwMode="auto">
          <a:xfrm>
            <a:off x="5592764" y="50847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53" name="Rectangle 257">
            <a:extLst>
              <a:ext uri="{FF2B5EF4-FFF2-40B4-BE49-F238E27FC236}">
                <a16:creationId xmlns:a16="http://schemas.microsoft.com/office/drawing/2014/main" id="{915DE104-7E83-49D9-A01A-1358D2EC84BD}"/>
              </a:ext>
            </a:extLst>
          </p:cNvPr>
          <p:cNvSpPr>
            <a:spLocks noChangeArrowheads="1"/>
          </p:cNvSpPr>
          <p:nvPr/>
        </p:nvSpPr>
        <p:spPr bwMode="auto">
          <a:xfrm>
            <a:off x="6024564" y="34290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56" name="Rectangle 260">
            <a:extLst>
              <a:ext uri="{FF2B5EF4-FFF2-40B4-BE49-F238E27FC236}">
                <a16:creationId xmlns:a16="http://schemas.microsoft.com/office/drawing/2014/main" id="{6D9CCB6B-C146-4525-9497-60BC0E6B32B2}"/>
              </a:ext>
            </a:extLst>
          </p:cNvPr>
          <p:cNvSpPr>
            <a:spLocks noChangeArrowheads="1"/>
          </p:cNvSpPr>
          <p:nvPr/>
        </p:nvSpPr>
        <p:spPr bwMode="auto">
          <a:xfrm>
            <a:off x="4171950" y="5175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957" name="Rectangle 261">
            <a:extLst>
              <a:ext uri="{FF2B5EF4-FFF2-40B4-BE49-F238E27FC236}">
                <a16:creationId xmlns:a16="http://schemas.microsoft.com/office/drawing/2014/main" id="{EFC74D15-2B7C-4D65-BF22-AC10F93BD3B1}"/>
              </a:ext>
            </a:extLst>
          </p:cNvPr>
          <p:cNvSpPr>
            <a:spLocks noChangeArrowheads="1"/>
          </p:cNvSpPr>
          <p:nvPr/>
        </p:nvSpPr>
        <p:spPr bwMode="auto">
          <a:xfrm>
            <a:off x="4872039" y="59420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58" name="Rectangle 262">
            <a:extLst>
              <a:ext uri="{FF2B5EF4-FFF2-40B4-BE49-F238E27FC236}">
                <a16:creationId xmlns:a16="http://schemas.microsoft.com/office/drawing/2014/main" id="{F33F4687-CDF5-41E6-AB3E-73B92B4BA246}"/>
              </a:ext>
            </a:extLst>
          </p:cNvPr>
          <p:cNvSpPr>
            <a:spLocks noChangeArrowheads="1"/>
          </p:cNvSpPr>
          <p:nvPr/>
        </p:nvSpPr>
        <p:spPr bwMode="auto">
          <a:xfrm>
            <a:off x="674528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59" name="Rectangle 263">
            <a:extLst>
              <a:ext uri="{FF2B5EF4-FFF2-40B4-BE49-F238E27FC236}">
                <a16:creationId xmlns:a16="http://schemas.microsoft.com/office/drawing/2014/main" id="{1B46002C-BDF6-4FAB-8332-3D17E76DE5DB}"/>
              </a:ext>
            </a:extLst>
          </p:cNvPr>
          <p:cNvSpPr>
            <a:spLocks noChangeArrowheads="1"/>
          </p:cNvSpPr>
          <p:nvPr/>
        </p:nvSpPr>
        <p:spPr bwMode="auto">
          <a:xfrm>
            <a:off x="4291014" y="42148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60" name="Rectangle 264">
            <a:extLst>
              <a:ext uri="{FF2B5EF4-FFF2-40B4-BE49-F238E27FC236}">
                <a16:creationId xmlns:a16="http://schemas.microsoft.com/office/drawing/2014/main" id="{12481B65-793E-4AA4-95D8-8AD396916929}"/>
              </a:ext>
            </a:extLst>
          </p:cNvPr>
          <p:cNvSpPr>
            <a:spLocks noChangeArrowheads="1"/>
          </p:cNvSpPr>
          <p:nvPr/>
        </p:nvSpPr>
        <p:spPr bwMode="auto">
          <a:xfrm>
            <a:off x="4224339" y="5583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1" name="Rectangle 265">
            <a:extLst>
              <a:ext uri="{FF2B5EF4-FFF2-40B4-BE49-F238E27FC236}">
                <a16:creationId xmlns:a16="http://schemas.microsoft.com/office/drawing/2014/main" id="{F4754970-C0E0-4164-AC29-AC660DD97D09}"/>
              </a:ext>
            </a:extLst>
          </p:cNvPr>
          <p:cNvSpPr>
            <a:spLocks noChangeArrowheads="1"/>
          </p:cNvSpPr>
          <p:nvPr/>
        </p:nvSpPr>
        <p:spPr bwMode="auto">
          <a:xfrm>
            <a:off x="9064625" y="30543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962" name="Rectangle 266">
            <a:extLst>
              <a:ext uri="{FF2B5EF4-FFF2-40B4-BE49-F238E27FC236}">
                <a16:creationId xmlns:a16="http://schemas.microsoft.com/office/drawing/2014/main" id="{32D9486E-5838-44AE-BB9D-F691BC8BBFB2}"/>
              </a:ext>
            </a:extLst>
          </p:cNvPr>
          <p:cNvSpPr>
            <a:spLocks noChangeArrowheads="1"/>
          </p:cNvSpPr>
          <p:nvPr/>
        </p:nvSpPr>
        <p:spPr bwMode="auto">
          <a:xfrm>
            <a:off x="6551614" y="5875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3" name="Rectangle 267">
            <a:extLst>
              <a:ext uri="{FF2B5EF4-FFF2-40B4-BE49-F238E27FC236}">
                <a16:creationId xmlns:a16="http://schemas.microsoft.com/office/drawing/2014/main" id="{18C90BDC-3B3F-40D6-904D-F0EF5808CB1D}"/>
              </a:ext>
            </a:extLst>
          </p:cNvPr>
          <p:cNvSpPr>
            <a:spLocks noChangeArrowheads="1"/>
          </p:cNvSpPr>
          <p:nvPr/>
        </p:nvSpPr>
        <p:spPr bwMode="auto">
          <a:xfrm>
            <a:off x="5707064" y="5734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4" name="Rectangle 268">
            <a:extLst>
              <a:ext uri="{FF2B5EF4-FFF2-40B4-BE49-F238E27FC236}">
                <a16:creationId xmlns:a16="http://schemas.microsoft.com/office/drawing/2014/main" id="{96098985-BB50-416F-A901-FDCB26FCB456}"/>
              </a:ext>
            </a:extLst>
          </p:cNvPr>
          <p:cNvSpPr>
            <a:spLocks noChangeArrowheads="1"/>
          </p:cNvSpPr>
          <p:nvPr/>
        </p:nvSpPr>
        <p:spPr bwMode="auto">
          <a:xfrm>
            <a:off x="7942264" y="49228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5" name="Rectangle 269">
            <a:extLst>
              <a:ext uri="{FF2B5EF4-FFF2-40B4-BE49-F238E27FC236}">
                <a16:creationId xmlns:a16="http://schemas.microsoft.com/office/drawing/2014/main" id="{D5B4CAC1-9A0E-49CB-9B55-2D270DF631D5}"/>
              </a:ext>
            </a:extLst>
          </p:cNvPr>
          <p:cNvSpPr>
            <a:spLocks noChangeArrowheads="1"/>
          </p:cNvSpPr>
          <p:nvPr/>
        </p:nvSpPr>
        <p:spPr bwMode="auto">
          <a:xfrm>
            <a:off x="7000875" y="58054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6" name="Rectangle 270">
            <a:extLst>
              <a:ext uri="{FF2B5EF4-FFF2-40B4-BE49-F238E27FC236}">
                <a16:creationId xmlns:a16="http://schemas.microsoft.com/office/drawing/2014/main" id="{F432FFE0-0208-4389-AD96-76C1CDEE1DB9}"/>
              </a:ext>
            </a:extLst>
          </p:cNvPr>
          <p:cNvSpPr>
            <a:spLocks noChangeArrowheads="1"/>
          </p:cNvSpPr>
          <p:nvPr/>
        </p:nvSpPr>
        <p:spPr bwMode="auto">
          <a:xfrm>
            <a:off x="739298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7" name="Rectangle 271">
            <a:extLst>
              <a:ext uri="{FF2B5EF4-FFF2-40B4-BE49-F238E27FC236}">
                <a16:creationId xmlns:a16="http://schemas.microsoft.com/office/drawing/2014/main" id="{6B5E42DF-3BD9-4018-AB29-72278153E224}"/>
              </a:ext>
            </a:extLst>
          </p:cNvPr>
          <p:cNvSpPr>
            <a:spLocks noChangeArrowheads="1"/>
          </p:cNvSpPr>
          <p:nvPr/>
        </p:nvSpPr>
        <p:spPr bwMode="auto">
          <a:xfrm>
            <a:off x="7391400" y="58054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8" name="Rectangle 272">
            <a:extLst>
              <a:ext uri="{FF2B5EF4-FFF2-40B4-BE49-F238E27FC236}">
                <a16:creationId xmlns:a16="http://schemas.microsoft.com/office/drawing/2014/main" id="{AAD87D55-B37F-4646-810C-33CC888062F4}"/>
              </a:ext>
            </a:extLst>
          </p:cNvPr>
          <p:cNvSpPr>
            <a:spLocks noChangeArrowheads="1"/>
          </p:cNvSpPr>
          <p:nvPr/>
        </p:nvSpPr>
        <p:spPr bwMode="auto">
          <a:xfrm>
            <a:off x="5721350" y="44434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69" name="Rectangle 273">
            <a:extLst>
              <a:ext uri="{FF2B5EF4-FFF2-40B4-BE49-F238E27FC236}">
                <a16:creationId xmlns:a16="http://schemas.microsoft.com/office/drawing/2014/main" id="{344F1BB3-B2EB-40DE-A913-F8F67CEC2BC7}"/>
              </a:ext>
            </a:extLst>
          </p:cNvPr>
          <p:cNvSpPr>
            <a:spLocks noChangeArrowheads="1"/>
          </p:cNvSpPr>
          <p:nvPr/>
        </p:nvSpPr>
        <p:spPr bwMode="auto">
          <a:xfrm>
            <a:off x="6024563" y="4454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70" name="Rectangle 274">
            <a:extLst>
              <a:ext uri="{FF2B5EF4-FFF2-40B4-BE49-F238E27FC236}">
                <a16:creationId xmlns:a16="http://schemas.microsoft.com/office/drawing/2014/main" id="{3A4CFED0-AF0C-4F8E-9C5A-E2B6B64B2058}"/>
              </a:ext>
            </a:extLst>
          </p:cNvPr>
          <p:cNvSpPr>
            <a:spLocks noChangeArrowheads="1"/>
          </p:cNvSpPr>
          <p:nvPr/>
        </p:nvSpPr>
        <p:spPr bwMode="auto">
          <a:xfrm>
            <a:off x="6692900" y="3538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71" name="Rectangle 275">
            <a:extLst>
              <a:ext uri="{FF2B5EF4-FFF2-40B4-BE49-F238E27FC236}">
                <a16:creationId xmlns:a16="http://schemas.microsoft.com/office/drawing/2014/main" id="{9087F2F4-85E0-47E0-BC2B-D0CCBAAEA4A3}"/>
              </a:ext>
            </a:extLst>
          </p:cNvPr>
          <p:cNvSpPr>
            <a:spLocks noChangeArrowheads="1"/>
          </p:cNvSpPr>
          <p:nvPr/>
        </p:nvSpPr>
        <p:spPr bwMode="auto">
          <a:xfrm>
            <a:off x="6888163" y="27813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72" name="Rectangle 276">
            <a:extLst>
              <a:ext uri="{FF2B5EF4-FFF2-40B4-BE49-F238E27FC236}">
                <a16:creationId xmlns:a16="http://schemas.microsoft.com/office/drawing/2014/main" id="{6B2919DB-0AE5-4399-9308-6307948332AC}"/>
              </a:ext>
            </a:extLst>
          </p:cNvPr>
          <p:cNvSpPr>
            <a:spLocks noChangeArrowheads="1"/>
          </p:cNvSpPr>
          <p:nvPr/>
        </p:nvSpPr>
        <p:spPr bwMode="auto">
          <a:xfrm>
            <a:off x="3937000" y="3429001"/>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973" name="Rectangle 277">
            <a:extLst>
              <a:ext uri="{FF2B5EF4-FFF2-40B4-BE49-F238E27FC236}">
                <a16:creationId xmlns:a16="http://schemas.microsoft.com/office/drawing/2014/main" id="{9961D2FD-4604-4F02-A47B-C7588CE7FDB6}"/>
              </a:ext>
            </a:extLst>
          </p:cNvPr>
          <p:cNvSpPr>
            <a:spLocks noChangeArrowheads="1"/>
          </p:cNvSpPr>
          <p:nvPr/>
        </p:nvSpPr>
        <p:spPr bwMode="auto">
          <a:xfrm>
            <a:off x="508793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74" name="Rectangle 278">
            <a:extLst>
              <a:ext uri="{FF2B5EF4-FFF2-40B4-BE49-F238E27FC236}">
                <a16:creationId xmlns:a16="http://schemas.microsoft.com/office/drawing/2014/main" id="{A7F10642-53BB-46AD-9F0F-20360359B6F2}"/>
              </a:ext>
            </a:extLst>
          </p:cNvPr>
          <p:cNvSpPr>
            <a:spLocks noChangeArrowheads="1"/>
          </p:cNvSpPr>
          <p:nvPr/>
        </p:nvSpPr>
        <p:spPr bwMode="auto">
          <a:xfrm>
            <a:off x="6456364" y="3933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975" name="Rectangle 279">
            <a:extLst>
              <a:ext uri="{FF2B5EF4-FFF2-40B4-BE49-F238E27FC236}">
                <a16:creationId xmlns:a16="http://schemas.microsoft.com/office/drawing/2014/main" id="{E7EA7F26-B920-4E70-8B91-026FF3F55F9D}"/>
              </a:ext>
            </a:extLst>
          </p:cNvPr>
          <p:cNvSpPr>
            <a:spLocks noChangeArrowheads="1"/>
          </p:cNvSpPr>
          <p:nvPr/>
        </p:nvSpPr>
        <p:spPr bwMode="auto">
          <a:xfrm>
            <a:off x="6859589" y="43529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76" name="Rectangle 280">
            <a:extLst>
              <a:ext uri="{FF2B5EF4-FFF2-40B4-BE49-F238E27FC236}">
                <a16:creationId xmlns:a16="http://schemas.microsoft.com/office/drawing/2014/main" id="{E7092A8B-08D0-476A-AB49-DA4B055162B7}"/>
              </a:ext>
            </a:extLst>
          </p:cNvPr>
          <p:cNvSpPr>
            <a:spLocks noChangeArrowheads="1"/>
          </p:cNvSpPr>
          <p:nvPr/>
        </p:nvSpPr>
        <p:spPr bwMode="auto">
          <a:xfrm>
            <a:off x="4800600" y="5294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77" name="Rectangle 281">
            <a:extLst>
              <a:ext uri="{FF2B5EF4-FFF2-40B4-BE49-F238E27FC236}">
                <a16:creationId xmlns:a16="http://schemas.microsoft.com/office/drawing/2014/main" id="{4C06852C-64B8-4FE7-8D41-394BD4C2A0D9}"/>
              </a:ext>
            </a:extLst>
          </p:cNvPr>
          <p:cNvSpPr>
            <a:spLocks noChangeArrowheads="1"/>
          </p:cNvSpPr>
          <p:nvPr/>
        </p:nvSpPr>
        <p:spPr bwMode="auto">
          <a:xfrm>
            <a:off x="5664200"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978" name="Rectangle 282">
            <a:extLst>
              <a:ext uri="{FF2B5EF4-FFF2-40B4-BE49-F238E27FC236}">
                <a16:creationId xmlns:a16="http://schemas.microsoft.com/office/drawing/2014/main" id="{30AFC2A7-54D1-4306-87A3-96223F940604}"/>
              </a:ext>
            </a:extLst>
          </p:cNvPr>
          <p:cNvSpPr>
            <a:spLocks noChangeArrowheads="1"/>
          </p:cNvSpPr>
          <p:nvPr/>
        </p:nvSpPr>
        <p:spPr bwMode="auto">
          <a:xfrm>
            <a:off x="8761414"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79" name="Rectangle 283">
            <a:extLst>
              <a:ext uri="{FF2B5EF4-FFF2-40B4-BE49-F238E27FC236}">
                <a16:creationId xmlns:a16="http://schemas.microsoft.com/office/drawing/2014/main" id="{4C89B1B5-48E9-4E17-B6F5-ECC30D9DB98C}"/>
              </a:ext>
            </a:extLst>
          </p:cNvPr>
          <p:cNvSpPr>
            <a:spLocks noChangeArrowheads="1"/>
          </p:cNvSpPr>
          <p:nvPr/>
        </p:nvSpPr>
        <p:spPr bwMode="auto">
          <a:xfrm>
            <a:off x="5016500" y="3781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80" name="Rectangle 284">
            <a:extLst>
              <a:ext uri="{FF2B5EF4-FFF2-40B4-BE49-F238E27FC236}">
                <a16:creationId xmlns:a16="http://schemas.microsoft.com/office/drawing/2014/main" id="{E8F5739A-3E83-41F1-8903-BC332CEFBA10}"/>
              </a:ext>
            </a:extLst>
          </p:cNvPr>
          <p:cNvSpPr>
            <a:spLocks noChangeArrowheads="1"/>
          </p:cNvSpPr>
          <p:nvPr/>
        </p:nvSpPr>
        <p:spPr bwMode="auto">
          <a:xfrm>
            <a:off x="6080125" y="6086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981" name="Rectangle 285">
            <a:extLst>
              <a:ext uri="{FF2B5EF4-FFF2-40B4-BE49-F238E27FC236}">
                <a16:creationId xmlns:a16="http://schemas.microsoft.com/office/drawing/2014/main" id="{A6E850BD-50AB-47CF-A8BF-69EFB8BAF318}"/>
              </a:ext>
            </a:extLst>
          </p:cNvPr>
          <p:cNvSpPr>
            <a:spLocks noChangeArrowheads="1"/>
          </p:cNvSpPr>
          <p:nvPr/>
        </p:nvSpPr>
        <p:spPr bwMode="auto">
          <a:xfrm>
            <a:off x="710406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82" name="Rectangle 286">
            <a:extLst>
              <a:ext uri="{FF2B5EF4-FFF2-40B4-BE49-F238E27FC236}">
                <a16:creationId xmlns:a16="http://schemas.microsoft.com/office/drawing/2014/main" id="{B6795FC9-A755-42E6-A6DE-8627E6957388}"/>
              </a:ext>
            </a:extLst>
          </p:cNvPr>
          <p:cNvSpPr>
            <a:spLocks noChangeArrowheads="1"/>
          </p:cNvSpPr>
          <p:nvPr/>
        </p:nvSpPr>
        <p:spPr bwMode="auto">
          <a:xfrm>
            <a:off x="8551864" y="527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83" name="Rectangle 287">
            <a:extLst>
              <a:ext uri="{FF2B5EF4-FFF2-40B4-BE49-F238E27FC236}">
                <a16:creationId xmlns:a16="http://schemas.microsoft.com/office/drawing/2014/main" id="{33BD71C3-1EC9-454A-95E9-BA1B50E6861C}"/>
              </a:ext>
            </a:extLst>
          </p:cNvPr>
          <p:cNvSpPr>
            <a:spLocks noChangeArrowheads="1"/>
          </p:cNvSpPr>
          <p:nvPr/>
        </p:nvSpPr>
        <p:spPr bwMode="auto">
          <a:xfrm>
            <a:off x="4557714" y="3387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84" name="Rectangle 288">
            <a:extLst>
              <a:ext uri="{FF2B5EF4-FFF2-40B4-BE49-F238E27FC236}">
                <a16:creationId xmlns:a16="http://schemas.microsoft.com/office/drawing/2014/main" id="{CF245BA8-6FBE-4283-891C-7552E489DA07}"/>
              </a:ext>
            </a:extLst>
          </p:cNvPr>
          <p:cNvSpPr>
            <a:spLocks noChangeArrowheads="1"/>
          </p:cNvSpPr>
          <p:nvPr/>
        </p:nvSpPr>
        <p:spPr bwMode="auto">
          <a:xfrm>
            <a:off x="6097589" y="5516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9985" name="Rectangle 289">
            <a:extLst>
              <a:ext uri="{FF2B5EF4-FFF2-40B4-BE49-F238E27FC236}">
                <a16:creationId xmlns:a16="http://schemas.microsoft.com/office/drawing/2014/main" id="{F6339EFB-CBAA-4D95-9568-4C7B90DF3EE9}"/>
              </a:ext>
            </a:extLst>
          </p:cNvPr>
          <p:cNvSpPr>
            <a:spLocks noChangeArrowheads="1"/>
          </p:cNvSpPr>
          <p:nvPr/>
        </p:nvSpPr>
        <p:spPr bwMode="auto">
          <a:xfrm>
            <a:off x="6384925" y="36449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86" name="Rectangle 290">
            <a:extLst>
              <a:ext uri="{FF2B5EF4-FFF2-40B4-BE49-F238E27FC236}">
                <a16:creationId xmlns:a16="http://schemas.microsoft.com/office/drawing/2014/main" id="{005ADAC2-3EB1-4245-9911-352E538A09F0}"/>
              </a:ext>
            </a:extLst>
          </p:cNvPr>
          <p:cNvSpPr>
            <a:spLocks noChangeArrowheads="1"/>
          </p:cNvSpPr>
          <p:nvPr/>
        </p:nvSpPr>
        <p:spPr bwMode="auto">
          <a:xfrm>
            <a:off x="9048750" y="6308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87" name="Rectangle 291">
            <a:extLst>
              <a:ext uri="{FF2B5EF4-FFF2-40B4-BE49-F238E27FC236}">
                <a16:creationId xmlns:a16="http://schemas.microsoft.com/office/drawing/2014/main" id="{A7288CAE-774F-4701-B650-8591D384259B}"/>
              </a:ext>
            </a:extLst>
          </p:cNvPr>
          <p:cNvSpPr>
            <a:spLocks noChangeArrowheads="1"/>
          </p:cNvSpPr>
          <p:nvPr/>
        </p:nvSpPr>
        <p:spPr bwMode="auto">
          <a:xfrm>
            <a:off x="4760914" y="3738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988" name="Rectangle 292">
            <a:extLst>
              <a:ext uri="{FF2B5EF4-FFF2-40B4-BE49-F238E27FC236}">
                <a16:creationId xmlns:a16="http://schemas.microsoft.com/office/drawing/2014/main" id="{52E7AC80-096F-4AE8-89F1-98E69471344C}"/>
              </a:ext>
            </a:extLst>
          </p:cNvPr>
          <p:cNvSpPr>
            <a:spLocks noChangeArrowheads="1"/>
          </p:cNvSpPr>
          <p:nvPr/>
        </p:nvSpPr>
        <p:spPr bwMode="auto">
          <a:xfrm>
            <a:off x="8348664" y="59166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89" name="Rectangle 293">
            <a:extLst>
              <a:ext uri="{FF2B5EF4-FFF2-40B4-BE49-F238E27FC236}">
                <a16:creationId xmlns:a16="http://schemas.microsoft.com/office/drawing/2014/main" id="{423C6D6B-CBE2-473F-BE39-75E237187D83}"/>
              </a:ext>
            </a:extLst>
          </p:cNvPr>
          <p:cNvSpPr>
            <a:spLocks noChangeArrowheads="1"/>
          </p:cNvSpPr>
          <p:nvPr/>
        </p:nvSpPr>
        <p:spPr bwMode="auto">
          <a:xfrm>
            <a:off x="681672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0" name="Rectangle 294">
            <a:extLst>
              <a:ext uri="{FF2B5EF4-FFF2-40B4-BE49-F238E27FC236}">
                <a16:creationId xmlns:a16="http://schemas.microsoft.com/office/drawing/2014/main" id="{9F9D08F8-5DB8-459C-BEB0-8C4F3305A80F}"/>
              </a:ext>
            </a:extLst>
          </p:cNvPr>
          <p:cNvSpPr>
            <a:spLocks noChangeArrowheads="1"/>
          </p:cNvSpPr>
          <p:nvPr/>
        </p:nvSpPr>
        <p:spPr bwMode="auto">
          <a:xfrm>
            <a:off x="5437188" y="39989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9991" name="Rectangle 295">
            <a:extLst>
              <a:ext uri="{FF2B5EF4-FFF2-40B4-BE49-F238E27FC236}">
                <a16:creationId xmlns:a16="http://schemas.microsoft.com/office/drawing/2014/main" id="{5BC6AF47-C15C-43DC-B787-31915833EA32}"/>
              </a:ext>
            </a:extLst>
          </p:cNvPr>
          <p:cNvSpPr>
            <a:spLocks noChangeArrowheads="1"/>
          </p:cNvSpPr>
          <p:nvPr/>
        </p:nvSpPr>
        <p:spPr bwMode="auto">
          <a:xfrm>
            <a:off x="8797925" y="5927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2" name="Rectangle 296">
            <a:extLst>
              <a:ext uri="{FF2B5EF4-FFF2-40B4-BE49-F238E27FC236}">
                <a16:creationId xmlns:a16="http://schemas.microsoft.com/office/drawing/2014/main" id="{9CA32E5E-F357-4A74-9FD6-14DC526F4F47}"/>
              </a:ext>
            </a:extLst>
          </p:cNvPr>
          <p:cNvSpPr>
            <a:spLocks noChangeArrowheads="1"/>
          </p:cNvSpPr>
          <p:nvPr/>
        </p:nvSpPr>
        <p:spPr bwMode="auto">
          <a:xfrm>
            <a:off x="7250114" y="4476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3" name="Rectangle 297">
            <a:extLst>
              <a:ext uri="{FF2B5EF4-FFF2-40B4-BE49-F238E27FC236}">
                <a16:creationId xmlns:a16="http://schemas.microsoft.com/office/drawing/2014/main" id="{ED012FBF-87E0-4407-B445-9D463CAEB12E}"/>
              </a:ext>
            </a:extLst>
          </p:cNvPr>
          <p:cNvSpPr>
            <a:spLocks noChangeArrowheads="1"/>
          </p:cNvSpPr>
          <p:nvPr/>
        </p:nvSpPr>
        <p:spPr bwMode="auto">
          <a:xfrm>
            <a:off x="5808663" y="47974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4" name="Rectangle 298">
            <a:extLst>
              <a:ext uri="{FF2B5EF4-FFF2-40B4-BE49-F238E27FC236}">
                <a16:creationId xmlns:a16="http://schemas.microsoft.com/office/drawing/2014/main" id="{2B4E16FF-99B5-41D0-8DC6-8A8B57F41AD5}"/>
              </a:ext>
            </a:extLst>
          </p:cNvPr>
          <p:cNvSpPr>
            <a:spLocks noChangeArrowheads="1"/>
          </p:cNvSpPr>
          <p:nvPr/>
        </p:nvSpPr>
        <p:spPr bwMode="auto">
          <a:xfrm>
            <a:off x="4692650"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9995" name="Rectangle 299">
            <a:extLst>
              <a:ext uri="{FF2B5EF4-FFF2-40B4-BE49-F238E27FC236}">
                <a16:creationId xmlns:a16="http://schemas.microsoft.com/office/drawing/2014/main" id="{1603144E-C5C8-4C7F-9C89-D162771F1D22}"/>
              </a:ext>
            </a:extLst>
          </p:cNvPr>
          <p:cNvSpPr>
            <a:spLocks noChangeArrowheads="1"/>
          </p:cNvSpPr>
          <p:nvPr/>
        </p:nvSpPr>
        <p:spPr bwMode="auto">
          <a:xfrm>
            <a:off x="6915150" y="3573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6" name="Rectangle 300">
            <a:extLst>
              <a:ext uri="{FF2B5EF4-FFF2-40B4-BE49-F238E27FC236}">
                <a16:creationId xmlns:a16="http://schemas.microsoft.com/office/drawing/2014/main" id="{7F52D47C-29DF-4725-8374-B59BCFE8F423}"/>
              </a:ext>
            </a:extLst>
          </p:cNvPr>
          <p:cNvSpPr>
            <a:spLocks noChangeArrowheads="1"/>
          </p:cNvSpPr>
          <p:nvPr/>
        </p:nvSpPr>
        <p:spPr bwMode="auto">
          <a:xfrm>
            <a:off x="8026400" y="43195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7" name="Rectangle 301">
            <a:extLst>
              <a:ext uri="{FF2B5EF4-FFF2-40B4-BE49-F238E27FC236}">
                <a16:creationId xmlns:a16="http://schemas.microsoft.com/office/drawing/2014/main" id="{C14456DE-139D-4340-9A1D-7F9FEF4C2E76}"/>
              </a:ext>
            </a:extLst>
          </p:cNvPr>
          <p:cNvSpPr>
            <a:spLocks noChangeArrowheads="1"/>
          </p:cNvSpPr>
          <p:nvPr/>
        </p:nvSpPr>
        <p:spPr bwMode="auto">
          <a:xfrm>
            <a:off x="6745289" y="3349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8" name="Rectangle 302">
            <a:extLst>
              <a:ext uri="{FF2B5EF4-FFF2-40B4-BE49-F238E27FC236}">
                <a16:creationId xmlns:a16="http://schemas.microsoft.com/office/drawing/2014/main" id="{1349B119-920E-489A-8904-331EF5AC8B5B}"/>
              </a:ext>
            </a:extLst>
          </p:cNvPr>
          <p:cNvSpPr>
            <a:spLocks noChangeArrowheads="1"/>
          </p:cNvSpPr>
          <p:nvPr/>
        </p:nvSpPr>
        <p:spPr bwMode="auto">
          <a:xfrm>
            <a:off x="7824789" y="4575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9999" name="Rectangle 303">
            <a:extLst>
              <a:ext uri="{FF2B5EF4-FFF2-40B4-BE49-F238E27FC236}">
                <a16:creationId xmlns:a16="http://schemas.microsoft.com/office/drawing/2014/main" id="{F2AC970D-29E7-4001-8B9B-A3EB6576A495}"/>
              </a:ext>
            </a:extLst>
          </p:cNvPr>
          <p:cNvSpPr>
            <a:spLocks noChangeArrowheads="1"/>
          </p:cNvSpPr>
          <p:nvPr/>
        </p:nvSpPr>
        <p:spPr bwMode="auto">
          <a:xfrm>
            <a:off x="8175625" y="4468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01" name="Rectangle 305">
            <a:extLst>
              <a:ext uri="{FF2B5EF4-FFF2-40B4-BE49-F238E27FC236}">
                <a16:creationId xmlns:a16="http://schemas.microsoft.com/office/drawing/2014/main" id="{95804BB1-408C-4B17-A2DF-DFFE6996E694}"/>
              </a:ext>
            </a:extLst>
          </p:cNvPr>
          <p:cNvSpPr>
            <a:spLocks noChangeArrowheads="1"/>
          </p:cNvSpPr>
          <p:nvPr/>
        </p:nvSpPr>
        <p:spPr bwMode="auto">
          <a:xfrm>
            <a:off x="7016750" y="45021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30002" name="Rectangle 306">
            <a:extLst>
              <a:ext uri="{FF2B5EF4-FFF2-40B4-BE49-F238E27FC236}">
                <a16:creationId xmlns:a16="http://schemas.microsoft.com/office/drawing/2014/main" id="{72AEA916-B34E-4861-809C-992723D20D50}"/>
              </a:ext>
            </a:extLst>
          </p:cNvPr>
          <p:cNvSpPr>
            <a:spLocks noChangeArrowheads="1"/>
          </p:cNvSpPr>
          <p:nvPr/>
        </p:nvSpPr>
        <p:spPr bwMode="auto">
          <a:xfrm>
            <a:off x="7062789" y="4718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03" name="Rectangle 307">
            <a:extLst>
              <a:ext uri="{FF2B5EF4-FFF2-40B4-BE49-F238E27FC236}">
                <a16:creationId xmlns:a16="http://schemas.microsoft.com/office/drawing/2014/main" id="{C8FF857F-521B-4969-96FA-30F4A12D9B87}"/>
              </a:ext>
            </a:extLst>
          </p:cNvPr>
          <p:cNvSpPr>
            <a:spLocks noChangeArrowheads="1"/>
          </p:cNvSpPr>
          <p:nvPr/>
        </p:nvSpPr>
        <p:spPr bwMode="auto">
          <a:xfrm>
            <a:off x="5880100" y="50847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04" name="Rectangle 308">
            <a:extLst>
              <a:ext uri="{FF2B5EF4-FFF2-40B4-BE49-F238E27FC236}">
                <a16:creationId xmlns:a16="http://schemas.microsoft.com/office/drawing/2014/main" id="{BED5C29E-7535-4588-A5D6-0BB2449A3571}"/>
              </a:ext>
            </a:extLst>
          </p:cNvPr>
          <p:cNvSpPr>
            <a:spLocks noChangeArrowheads="1"/>
          </p:cNvSpPr>
          <p:nvPr/>
        </p:nvSpPr>
        <p:spPr bwMode="auto">
          <a:xfrm>
            <a:off x="4729163" y="28527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05" name="Rectangle 309">
            <a:extLst>
              <a:ext uri="{FF2B5EF4-FFF2-40B4-BE49-F238E27FC236}">
                <a16:creationId xmlns:a16="http://schemas.microsoft.com/office/drawing/2014/main" id="{42C1FB56-0CE2-46E2-B6F4-99D7FDE3ED23}"/>
              </a:ext>
            </a:extLst>
          </p:cNvPr>
          <p:cNvSpPr>
            <a:spLocks noChangeArrowheads="1"/>
          </p:cNvSpPr>
          <p:nvPr/>
        </p:nvSpPr>
        <p:spPr bwMode="auto">
          <a:xfrm>
            <a:off x="8686800" y="5143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06" name="Rectangle 310">
            <a:extLst>
              <a:ext uri="{FF2B5EF4-FFF2-40B4-BE49-F238E27FC236}">
                <a16:creationId xmlns:a16="http://schemas.microsoft.com/office/drawing/2014/main" id="{D75955EA-4755-4DD3-AD53-E89496BD4FF1}"/>
              </a:ext>
            </a:extLst>
          </p:cNvPr>
          <p:cNvSpPr>
            <a:spLocks noChangeArrowheads="1"/>
          </p:cNvSpPr>
          <p:nvPr/>
        </p:nvSpPr>
        <p:spPr bwMode="auto">
          <a:xfrm>
            <a:off x="6491288" y="4951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07" name="Rectangle 311">
            <a:extLst>
              <a:ext uri="{FF2B5EF4-FFF2-40B4-BE49-F238E27FC236}">
                <a16:creationId xmlns:a16="http://schemas.microsoft.com/office/drawing/2014/main" id="{6B2F2CD5-9517-4D50-89E6-70A457390862}"/>
              </a:ext>
            </a:extLst>
          </p:cNvPr>
          <p:cNvSpPr>
            <a:spLocks noChangeArrowheads="1"/>
          </p:cNvSpPr>
          <p:nvPr/>
        </p:nvSpPr>
        <p:spPr bwMode="auto">
          <a:xfrm>
            <a:off x="7537450" y="1557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08" name="Rectangle 312">
            <a:extLst>
              <a:ext uri="{FF2B5EF4-FFF2-40B4-BE49-F238E27FC236}">
                <a16:creationId xmlns:a16="http://schemas.microsoft.com/office/drawing/2014/main" id="{10761FB3-1321-4568-8EDC-4D92DBB98443}"/>
              </a:ext>
            </a:extLst>
          </p:cNvPr>
          <p:cNvSpPr>
            <a:spLocks noChangeArrowheads="1"/>
          </p:cNvSpPr>
          <p:nvPr/>
        </p:nvSpPr>
        <p:spPr bwMode="auto">
          <a:xfrm>
            <a:off x="651192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30009" name="Rectangle 313">
            <a:extLst>
              <a:ext uri="{FF2B5EF4-FFF2-40B4-BE49-F238E27FC236}">
                <a16:creationId xmlns:a16="http://schemas.microsoft.com/office/drawing/2014/main" id="{E0345B6F-7756-4597-8F8C-A61830031084}"/>
              </a:ext>
            </a:extLst>
          </p:cNvPr>
          <p:cNvSpPr>
            <a:spLocks noChangeArrowheads="1"/>
          </p:cNvSpPr>
          <p:nvPr/>
        </p:nvSpPr>
        <p:spPr bwMode="auto">
          <a:xfrm>
            <a:off x="6115050" y="3789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0" name="Rectangle 314">
            <a:extLst>
              <a:ext uri="{FF2B5EF4-FFF2-40B4-BE49-F238E27FC236}">
                <a16:creationId xmlns:a16="http://schemas.microsoft.com/office/drawing/2014/main" id="{E43355E2-0F50-48C6-8167-C6D8A77A5219}"/>
              </a:ext>
            </a:extLst>
          </p:cNvPr>
          <p:cNvSpPr>
            <a:spLocks noChangeArrowheads="1"/>
          </p:cNvSpPr>
          <p:nvPr/>
        </p:nvSpPr>
        <p:spPr bwMode="auto">
          <a:xfrm>
            <a:off x="9409114" y="6021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1" name="Rectangle 315">
            <a:extLst>
              <a:ext uri="{FF2B5EF4-FFF2-40B4-BE49-F238E27FC236}">
                <a16:creationId xmlns:a16="http://schemas.microsoft.com/office/drawing/2014/main" id="{15D6948B-8E2E-437D-844E-64A02574E86A}"/>
              </a:ext>
            </a:extLst>
          </p:cNvPr>
          <p:cNvSpPr>
            <a:spLocks noChangeArrowheads="1"/>
          </p:cNvSpPr>
          <p:nvPr/>
        </p:nvSpPr>
        <p:spPr bwMode="auto">
          <a:xfrm>
            <a:off x="6791325" y="4002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2" name="Rectangle 316">
            <a:extLst>
              <a:ext uri="{FF2B5EF4-FFF2-40B4-BE49-F238E27FC236}">
                <a16:creationId xmlns:a16="http://schemas.microsoft.com/office/drawing/2014/main" id="{DF284DFE-7FB7-4B48-806E-B722CF3722E7}"/>
              </a:ext>
            </a:extLst>
          </p:cNvPr>
          <p:cNvSpPr>
            <a:spLocks noChangeArrowheads="1"/>
          </p:cNvSpPr>
          <p:nvPr/>
        </p:nvSpPr>
        <p:spPr bwMode="auto">
          <a:xfrm>
            <a:off x="6240463" y="52292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3" name="Rectangle 317">
            <a:extLst>
              <a:ext uri="{FF2B5EF4-FFF2-40B4-BE49-F238E27FC236}">
                <a16:creationId xmlns:a16="http://schemas.microsoft.com/office/drawing/2014/main" id="{0283043A-E5EA-4969-82F3-8AF6BBC82DC6}"/>
              </a:ext>
            </a:extLst>
          </p:cNvPr>
          <p:cNvSpPr>
            <a:spLocks noChangeArrowheads="1"/>
          </p:cNvSpPr>
          <p:nvPr/>
        </p:nvSpPr>
        <p:spPr bwMode="auto">
          <a:xfrm>
            <a:off x="4295775" y="454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4" name="Rectangle 318">
            <a:extLst>
              <a:ext uri="{FF2B5EF4-FFF2-40B4-BE49-F238E27FC236}">
                <a16:creationId xmlns:a16="http://schemas.microsoft.com/office/drawing/2014/main" id="{873E830D-FF85-4CAA-9FCF-7E90BD680059}"/>
              </a:ext>
            </a:extLst>
          </p:cNvPr>
          <p:cNvSpPr>
            <a:spLocks noChangeArrowheads="1"/>
          </p:cNvSpPr>
          <p:nvPr/>
        </p:nvSpPr>
        <p:spPr bwMode="auto">
          <a:xfrm>
            <a:off x="7604125" y="4308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5" name="Rectangle 319">
            <a:extLst>
              <a:ext uri="{FF2B5EF4-FFF2-40B4-BE49-F238E27FC236}">
                <a16:creationId xmlns:a16="http://schemas.microsoft.com/office/drawing/2014/main" id="{C8EEC49B-DC2E-40E9-91BA-6041F828EE33}"/>
              </a:ext>
            </a:extLst>
          </p:cNvPr>
          <p:cNvSpPr>
            <a:spLocks noChangeArrowheads="1"/>
          </p:cNvSpPr>
          <p:nvPr/>
        </p:nvSpPr>
        <p:spPr bwMode="auto">
          <a:xfrm>
            <a:off x="7105650" y="4149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30016" name="Rectangle 320">
            <a:extLst>
              <a:ext uri="{FF2B5EF4-FFF2-40B4-BE49-F238E27FC236}">
                <a16:creationId xmlns:a16="http://schemas.microsoft.com/office/drawing/2014/main" id="{45ED0565-9D87-4959-B20F-94E99F04E2CB}"/>
              </a:ext>
            </a:extLst>
          </p:cNvPr>
          <p:cNvSpPr>
            <a:spLocks noChangeArrowheads="1"/>
          </p:cNvSpPr>
          <p:nvPr/>
        </p:nvSpPr>
        <p:spPr bwMode="auto">
          <a:xfrm>
            <a:off x="6543675" y="26828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7" name="Rectangle 321">
            <a:extLst>
              <a:ext uri="{FF2B5EF4-FFF2-40B4-BE49-F238E27FC236}">
                <a16:creationId xmlns:a16="http://schemas.microsoft.com/office/drawing/2014/main" id="{F3F7063F-6F36-4C38-8F50-5D6F21A8E60E}"/>
              </a:ext>
            </a:extLst>
          </p:cNvPr>
          <p:cNvSpPr>
            <a:spLocks noChangeArrowheads="1"/>
          </p:cNvSpPr>
          <p:nvPr/>
        </p:nvSpPr>
        <p:spPr bwMode="auto">
          <a:xfrm>
            <a:off x="4624389" y="4554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8" name="Rectangle 322">
            <a:extLst>
              <a:ext uri="{FF2B5EF4-FFF2-40B4-BE49-F238E27FC236}">
                <a16:creationId xmlns:a16="http://schemas.microsoft.com/office/drawing/2014/main" id="{7228BACC-1A1E-4A17-847A-ED2206EC8DDB}"/>
              </a:ext>
            </a:extLst>
          </p:cNvPr>
          <p:cNvSpPr>
            <a:spLocks noChangeArrowheads="1"/>
          </p:cNvSpPr>
          <p:nvPr/>
        </p:nvSpPr>
        <p:spPr bwMode="auto">
          <a:xfrm>
            <a:off x="6672264" y="50069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19" name="Rectangle 323">
            <a:extLst>
              <a:ext uri="{FF2B5EF4-FFF2-40B4-BE49-F238E27FC236}">
                <a16:creationId xmlns:a16="http://schemas.microsoft.com/office/drawing/2014/main" id="{98BDE423-EDAD-4E5D-B8EA-E0EE42375B87}"/>
              </a:ext>
            </a:extLst>
          </p:cNvPr>
          <p:cNvSpPr>
            <a:spLocks noChangeArrowheads="1"/>
          </p:cNvSpPr>
          <p:nvPr/>
        </p:nvSpPr>
        <p:spPr bwMode="auto">
          <a:xfrm>
            <a:off x="7232650" y="37099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30020" name="Rectangle 324">
            <a:extLst>
              <a:ext uri="{FF2B5EF4-FFF2-40B4-BE49-F238E27FC236}">
                <a16:creationId xmlns:a16="http://schemas.microsoft.com/office/drawing/2014/main" id="{5B2E1D71-730B-4BA6-83D2-30E9E9252A89}"/>
              </a:ext>
            </a:extLst>
          </p:cNvPr>
          <p:cNvSpPr>
            <a:spLocks noChangeArrowheads="1"/>
          </p:cNvSpPr>
          <p:nvPr/>
        </p:nvSpPr>
        <p:spPr bwMode="auto">
          <a:xfrm>
            <a:off x="4849814" y="4565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21" name="Rectangle 325">
            <a:extLst>
              <a:ext uri="{FF2B5EF4-FFF2-40B4-BE49-F238E27FC236}">
                <a16:creationId xmlns:a16="http://schemas.microsoft.com/office/drawing/2014/main" id="{A4F28F34-F519-45FF-9548-C5E63E78143A}"/>
              </a:ext>
            </a:extLst>
          </p:cNvPr>
          <p:cNvSpPr>
            <a:spLocks noChangeArrowheads="1"/>
          </p:cNvSpPr>
          <p:nvPr/>
        </p:nvSpPr>
        <p:spPr bwMode="auto">
          <a:xfrm>
            <a:off x="9567864" y="35194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30022" name="Rectangle 326">
            <a:extLst>
              <a:ext uri="{FF2B5EF4-FFF2-40B4-BE49-F238E27FC236}">
                <a16:creationId xmlns:a16="http://schemas.microsoft.com/office/drawing/2014/main" id="{38AEAB91-66D0-4FBE-8D2B-EB011FC99130}"/>
              </a:ext>
            </a:extLst>
          </p:cNvPr>
          <p:cNvSpPr>
            <a:spLocks noChangeArrowheads="1"/>
          </p:cNvSpPr>
          <p:nvPr/>
        </p:nvSpPr>
        <p:spPr bwMode="auto">
          <a:xfrm>
            <a:off x="7824789" y="3500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23" name="Rectangle 327">
            <a:extLst>
              <a:ext uri="{FF2B5EF4-FFF2-40B4-BE49-F238E27FC236}">
                <a16:creationId xmlns:a16="http://schemas.microsoft.com/office/drawing/2014/main" id="{5C337D18-C61D-4343-8113-B9AC5A81778D}"/>
              </a:ext>
            </a:extLst>
          </p:cNvPr>
          <p:cNvSpPr>
            <a:spLocks noChangeArrowheads="1"/>
          </p:cNvSpPr>
          <p:nvPr/>
        </p:nvSpPr>
        <p:spPr bwMode="auto">
          <a:xfrm>
            <a:off x="8256589" y="4221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24" name="Rectangle 328">
            <a:extLst>
              <a:ext uri="{FF2B5EF4-FFF2-40B4-BE49-F238E27FC236}">
                <a16:creationId xmlns:a16="http://schemas.microsoft.com/office/drawing/2014/main" id="{523CAADF-D8CB-4902-B607-99E0E849CC64}"/>
              </a:ext>
            </a:extLst>
          </p:cNvPr>
          <p:cNvSpPr>
            <a:spLocks noChangeArrowheads="1"/>
          </p:cNvSpPr>
          <p:nvPr/>
        </p:nvSpPr>
        <p:spPr bwMode="auto">
          <a:xfrm>
            <a:off x="7321550" y="30686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30025" name="Rectangle 329">
            <a:extLst>
              <a:ext uri="{FF2B5EF4-FFF2-40B4-BE49-F238E27FC236}">
                <a16:creationId xmlns:a16="http://schemas.microsoft.com/office/drawing/2014/main" id="{23C3BBDD-9D53-451A-A9CC-185B0B74CA3F}"/>
              </a:ext>
            </a:extLst>
          </p:cNvPr>
          <p:cNvSpPr>
            <a:spLocks noChangeArrowheads="1"/>
          </p:cNvSpPr>
          <p:nvPr/>
        </p:nvSpPr>
        <p:spPr bwMode="auto">
          <a:xfrm>
            <a:off x="6672263" y="53736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26" name="Rectangle 330">
            <a:extLst>
              <a:ext uri="{FF2B5EF4-FFF2-40B4-BE49-F238E27FC236}">
                <a16:creationId xmlns:a16="http://schemas.microsoft.com/office/drawing/2014/main" id="{4DF7B3E6-7298-4F8A-A30B-D4D11BD2325D}"/>
              </a:ext>
            </a:extLst>
          </p:cNvPr>
          <p:cNvSpPr>
            <a:spLocks noChangeArrowheads="1"/>
          </p:cNvSpPr>
          <p:nvPr/>
        </p:nvSpPr>
        <p:spPr bwMode="auto">
          <a:xfrm>
            <a:off x="9286875" y="49895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27" name="Rectangle 331">
            <a:extLst>
              <a:ext uri="{FF2B5EF4-FFF2-40B4-BE49-F238E27FC236}">
                <a16:creationId xmlns:a16="http://schemas.microsoft.com/office/drawing/2014/main" id="{B250EE0E-EFC9-4791-9FEE-A6AB8A18728D}"/>
              </a:ext>
            </a:extLst>
          </p:cNvPr>
          <p:cNvSpPr>
            <a:spLocks noChangeArrowheads="1"/>
          </p:cNvSpPr>
          <p:nvPr/>
        </p:nvSpPr>
        <p:spPr bwMode="auto">
          <a:xfrm>
            <a:off x="6961188" y="50133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28" name="Rectangle 332">
            <a:extLst>
              <a:ext uri="{FF2B5EF4-FFF2-40B4-BE49-F238E27FC236}">
                <a16:creationId xmlns:a16="http://schemas.microsoft.com/office/drawing/2014/main" id="{DA41DC8F-7CDD-4019-90C1-61375F56870C}"/>
              </a:ext>
            </a:extLst>
          </p:cNvPr>
          <p:cNvSpPr>
            <a:spLocks noChangeArrowheads="1"/>
          </p:cNvSpPr>
          <p:nvPr/>
        </p:nvSpPr>
        <p:spPr bwMode="auto">
          <a:xfrm>
            <a:off x="8545514" y="42926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29" name="Rectangle 333">
            <a:extLst>
              <a:ext uri="{FF2B5EF4-FFF2-40B4-BE49-F238E27FC236}">
                <a16:creationId xmlns:a16="http://schemas.microsoft.com/office/drawing/2014/main" id="{8EBD70C5-B05A-4818-915B-23360DAFADC9}"/>
              </a:ext>
            </a:extLst>
          </p:cNvPr>
          <p:cNvSpPr>
            <a:spLocks noChangeArrowheads="1"/>
          </p:cNvSpPr>
          <p:nvPr/>
        </p:nvSpPr>
        <p:spPr bwMode="auto">
          <a:xfrm>
            <a:off x="9509125" y="50641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30030" name="Rectangle 334">
            <a:extLst>
              <a:ext uri="{FF2B5EF4-FFF2-40B4-BE49-F238E27FC236}">
                <a16:creationId xmlns:a16="http://schemas.microsoft.com/office/drawing/2014/main" id="{A87C1E5D-BB32-4DBF-B1B3-A6EB292B9474}"/>
              </a:ext>
            </a:extLst>
          </p:cNvPr>
          <p:cNvSpPr>
            <a:spLocks noChangeArrowheads="1"/>
          </p:cNvSpPr>
          <p:nvPr/>
        </p:nvSpPr>
        <p:spPr bwMode="auto">
          <a:xfrm>
            <a:off x="9121775" y="27082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30031" name="Rectangle 335">
            <a:extLst>
              <a:ext uri="{FF2B5EF4-FFF2-40B4-BE49-F238E27FC236}">
                <a16:creationId xmlns:a16="http://schemas.microsoft.com/office/drawing/2014/main" id="{900CE0EA-A3C6-443D-B6C5-45BE259D49CF}"/>
              </a:ext>
            </a:extLst>
          </p:cNvPr>
          <p:cNvSpPr>
            <a:spLocks noChangeArrowheads="1"/>
          </p:cNvSpPr>
          <p:nvPr/>
        </p:nvSpPr>
        <p:spPr bwMode="auto">
          <a:xfrm>
            <a:off x="7969250" y="4724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32" name="Rectangle 336">
            <a:extLst>
              <a:ext uri="{FF2B5EF4-FFF2-40B4-BE49-F238E27FC236}">
                <a16:creationId xmlns:a16="http://schemas.microsoft.com/office/drawing/2014/main" id="{9B0C24D4-89CD-4FB4-ABE5-BC25DCDB1357}"/>
              </a:ext>
            </a:extLst>
          </p:cNvPr>
          <p:cNvSpPr>
            <a:spLocks noChangeArrowheads="1"/>
          </p:cNvSpPr>
          <p:nvPr/>
        </p:nvSpPr>
        <p:spPr bwMode="auto">
          <a:xfrm>
            <a:off x="8145464" y="4652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33" name="Rectangle 337">
            <a:extLst>
              <a:ext uri="{FF2B5EF4-FFF2-40B4-BE49-F238E27FC236}">
                <a16:creationId xmlns:a16="http://schemas.microsoft.com/office/drawing/2014/main" id="{E67E7C8A-D53D-4694-BF9C-6E2BBF58D86B}"/>
              </a:ext>
            </a:extLst>
          </p:cNvPr>
          <p:cNvSpPr>
            <a:spLocks noChangeArrowheads="1"/>
          </p:cNvSpPr>
          <p:nvPr/>
        </p:nvSpPr>
        <p:spPr bwMode="auto">
          <a:xfrm>
            <a:off x="5448300" y="12684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34" name="Rectangle 338">
            <a:extLst>
              <a:ext uri="{FF2B5EF4-FFF2-40B4-BE49-F238E27FC236}">
                <a16:creationId xmlns:a16="http://schemas.microsoft.com/office/drawing/2014/main" id="{DCC6C0C8-ADD8-450B-992B-9521478145C2}"/>
              </a:ext>
            </a:extLst>
          </p:cNvPr>
          <p:cNvSpPr>
            <a:spLocks noChangeArrowheads="1"/>
          </p:cNvSpPr>
          <p:nvPr/>
        </p:nvSpPr>
        <p:spPr bwMode="auto">
          <a:xfrm>
            <a:off x="8823325" y="5294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35" name="Rectangle 339">
            <a:extLst>
              <a:ext uri="{FF2B5EF4-FFF2-40B4-BE49-F238E27FC236}">
                <a16:creationId xmlns:a16="http://schemas.microsoft.com/office/drawing/2014/main" id="{1DB08D06-36EC-4950-9097-85ADBB4F628E}"/>
              </a:ext>
            </a:extLst>
          </p:cNvPr>
          <p:cNvSpPr>
            <a:spLocks noChangeArrowheads="1"/>
          </p:cNvSpPr>
          <p:nvPr/>
        </p:nvSpPr>
        <p:spPr bwMode="auto">
          <a:xfrm>
            <a:off x="9229725" y="56705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36" name="Rectangle 340">
            <a:extLst>
              <a:ext uri="{FF2B5EF4-FFF2-40B4-BE49-F238E27FC236}">
                <a16:creationId xmlns:a16="http://schemas.microsoft.com/office/drawing/2014/main" id="{8CD9DF33-1F21-4A77-9BB1-3741EC23AD25}"/>
              </a:ext>
            </a:extLst>
          </p:cNvPr>
          <p:cNvSpPr>
            <a:spLocks noChangeArrowheads="1"/>
          </p:cNvSpPr>
          <p:nvPr/>
        </p:nvSpPr>
        <p:spPr bwMode="auto">
          <a:xfrm>
            <a:off x="7464425" y="551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37" name="Rectangle 341">
            <a:extLst>
              <a:ext uri="{FF2B5EF4-FFF2-40B4-BE49-F238E27FC236}">
                <a16:creationId xmlns:a16="http://schemas.microsoft.com/office/drawing/2014/main" id="{C107E964-AC6D-4C68-8192-84A18CC1EEC4}"/>
              </a:ext>
            </a:extLst>
          </p:cNvPr>
          <p:cNvSpPr>
            <a:spLocks noChangeArrowheads="1"/>
          </p:cNvSpPr>
          <p:nvPr/>
        </p:nvSpPr>
        <p:spPr bwMode="auto">
          <a:xfrm>
            <a:off x="976788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30038" name="Rectangle 342">
            <a:extLst>
              <a:ext uri="{FF2B5EF4-FFF2-40B4-BE49-F238E27FC236}">
                <a16:creationId xmlns:a16="http://schemas.microsoft.com/office/drawing/2014/main" id="{8F609F8D-EF7C-4646-91EF-B7D5069A976C}"/>
              </a:ext>
            </a:extLst>
          </p:cNvPr>
          <p:cNvSpPr>
            <a:spLocks noChangeArrowheads="1"/>
          </p:cNvSpPr>
          <p:nvPr/>
        </p:nvSpPr>
        <p:spPr bwMode="auto">
          <a:xfrm>
            <a:off x="8385175" y="48688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39" name="Rectangle 343">
            <a:extLst>
              <a:ext uri="{FF2B5EF4-FFF2-40B4-BE49-F238E27FC236}">
                <a16:creationId xmlns:a16="http://schemas.microsoft.com/office/drawing/2014/main" id="{B1F72752-4ED9-42E2-96F1-CAB227B674C8}"/>
              </a:ext>
            </a:extLst>
          </p:cNvPr>
          <p:cNvSpPr>
            <a:spLocks noChangeArrowheads="1"/>
          </p:cNvSpPr>
          <p:nvPr/>
        </p:nvSpPr>
        <p:spPr bwMode="auto">
          <a:xfrm>
            <a:off x="6240464"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40" name="Rectangle 344">
            <a:extLst>
              <a:ext uri="{FF2B5EF4-FFF2-40B4-BE49-F238E27FC236}">
                <a16:creationId xmlns:a16="http://schemas.microsoft.com/office/drawing/2014/main" id="{60AF68C7-5C1D-42D1-AEEA-501E939EF291}"/>
              </a:ext>
            </a:extLst>
          </p:cNvPr>
          <p:cNvSpPr>
            <a:spLocks noChangeArrowheads="1"/>
          </p:cNvSpPr>
          <p:nvPr/>
        </p:nvSpPr>
        <p:spPr bwMode="auto">
          <a:xfrm>
            <a:off x="10112375" y="464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42" name="Rectangle 346">
            <a:extLst>
              <a:ext uri="{FF2B5EF4-FFF2-40B4-BE49-F238E27FC236}">
                <a16:creationId xmlns:a16="http://schemas.microsoft.com/office/drawing/2014/main" id="{29365EE3-0B80-4D40-92F3-FEB28E6E9641}"/>
              </a:ext>
            </a:extLst>
          </p:cNvPr>
          <p:cNvSpPr>
            <a:spLocks noChangeArrowheads="1"/>
          </p:cNvSpPr>
          <p:nvPr/>
        </p:nvSpPr>
        <p:spPr bwMode="auto">
          <a:xfrm>
            <a:off x="4152900" y="48688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30043" name="Rectangle 347">
            <a:extLst>
              <a:ext uri="{FF2B5EF4-FFF2-40B4-BE49-F238E27FC236}">
                <a16:creationId xmlns:a16="http://schemas.microsoft.com/office/drawing/2014/main" id="{CF4A7DCD-7068-48BB-9FE3-21888CFDF2B7}"/>
              </a:ext>
            </a:extLst>
          </p:cNvPr>
          <p:cNvSpPr>
            <a:spLocks noChangeArrowheads="1"/>
          </p:cNvSpPr>
          <p:nvPr/>
        </p:nvSpPr>
        <p:spPr bwMode="auto">
          <a:xfrm>
            <a:off x="7105650" y="1268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45" name="Rectangle 349">
            <a:extLst>
              <a:ext uri="{FF2B5EF4-FFF2-40B4-BE49-F238E27FC236}">
                <a16:creationId xmlns:a16="http://schemas.microsoft.com/office/drawing/2014/main" id="{84799BE6-8292-4B5B-A2D1-C45811C533FD}"/>
              </a:ext>
            </a:extLst>
          </p:cNvPr>
          <p:cNvSpPr>
            <a:spLocks noChangeArrowheads="1"/>
          </p:cNvSpPr>
          <p:nvPr/>
        </p:nvSpPr>
        <p:spPr bwMode="auto">
          <a:xfrm>
            <a:off x="6511925"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46" name="Rectangle 350">
            <a:extLst>
              <a:ext uri="{FF2B5EF4-FFF2-40B4-BE49-F238E27FC236}">
                <a16:creationId xmlns:a16="http://schemas.microsoft.com/office/drawing/2014/main" id="{C4BEEAA2-53A6-4D67-B3E2-00D248CD933A}"/>
              </a:ext>
            </a:extLst>
          </p:cNvPr>
          <p:cNvSpPr>
            <a:spLocks noChangeArrowheads="1"/>
          </p:cNvSpPr>
          <p:nvPr/>
        </p:nvSpPr>
        <p:spPr bwMode="auto">
          <a:xfrm>
            <a:off x="6396039" y="3349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47" name="Rectangle 351">
            <a:extLst>
              <a:ext uri="{FF2B5EF4-FFF2-40B4-BE49-F238E27FC236}">
                <a16:creationId xmlns:a16="http://schemas.microsoft.com/office/drawing/2014/main" id="{7BCCCD0C-D629-4F0D-ABF8-C82D63E64762}"/>
              </a:ext>
            </a:extLst>
          </p:cNvPr>
          <p:cNvSpPr>
            <a:spLocks noChangeArrowheads="1"/>
          </p:cNvSpPr>
          <p:nvPr/>
        </p:nvSpPr>
        <p:spPr bwMode="auto">
          <a:xfrm>
            <a:off x="8472488" y="39258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30048" name="Rectangle 352">
            <a:extLst>
              <a:ext uri="{FF2B5EF4-FFF2-40B4-BE49-F238E27FC236}">
                <a16:creationId xmlns:a16="http://schemas.microsoft.com/office/drawing/2014/main" id="{3B61C974-7EAC-45BC-B081-63C99E4974E0}"/>
              </a:ext>
            </a:extLst>
          </p:cNvPr>
          <p:cNvSpPr>
            <a:spLocks noChangeArrowheads="1"/>
          </p:cNvSpPr>
          <p:nvPr/>
        </p:nvSpPr>
        <p:spPr bwMode="auto">
          <a:xfrm>
            <a:off x="8545514" y="4691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49" name="Rectangle 353">
            <a:extLst>
              <a:ext uri="{FF2B5EF4-FFF2-40B4-BE49-F238E27FC236}">
                <a16:creationId xmlns:a16="http://schemas.microsoft.com/office/drawing/2014/main" id="{99AD07ED-8722-4BE4-9182-FD589AB3CE9E}"/>
              </a:ext>
            </a:extLst>
          </p:cNvPr>
          <p:cNvSpPr>
            <a:spLocks noChangeArrowheads="1"/>
          </p:cNvSpPr>
          <p:nvPr/>
        </p:nvSpPr>
        <p:spPr bwMode="auto">
          <a:xfrm>
            <a:off x="7062789" y="3349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0" name="Rectangle 354">
            <a:extLst>
              <a:ext uri="{FF2B5EF4-FFF2-40B4-BE49-F238E27FC236}">
                <a16:creationId xmlns:a16="http://schemas.microsoft.com/office/drawing/2014/main" id="{84D78EC6-D104-4712-862A-6A864D2C9DC8}"/>
              </a:ext>
            </a:extLst>
          </p:cNvPr>
          <p:cNvSpPr>
            <a:spLocks noChangeArrowheads="1"/>
          </p:cNvSpPr>
          <p:nvPr/>
        </p:nvSpPr>
        <p:spPr bwMode="auto">
          <a:xfrm>
            <a:off x="7321550" y="3500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1" name="Rectangle 355">
            <a:extLst>
              <a:ext uri="{FF2B5EF4-FFF2-40B4-BE49-F238E27FC236}">
                <a16:creationId xmlns:a16="http://schemas.microsoft.com/office/drawing/2014/main" id="{28D7D4BF-57A8-4740-BB80-E751DBC65904}"/>
              </a:ext>
            </a:extLst>
          </p:cNvPr>
          <p:cNvSpPr>
            <a:spLocks noChangeArrowheads="1"/>
          </p:cNvSpPr>
          <p:nvPr/>
        </p:nvSpPr>
        <p:spPr bwMode="auto">
          <a:xfrm>
            <a:off x="8616950" y="49339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2" name="Rectangle 356">
            <a:extLst>
              <a:ext uri="{FF2B5EF4-FFF2-40B4-BE49-F238E27FC236}">
                <a16:creationId xmlns:a16="http://schemas.microsoft.com/office/drawing/2014/main" id="{755929FD-C34C-48C1-A8B9-72E8D0B9E0F5}"/>
              </a:ext>
            </a:extLst>
          </p:cNvPr>
          <p:cNvSpPr>
            <a:spLocks noChangeArrowheads="1"/>
          </p:cNvSpPr>
          <p:nvPr/>
        </p:nvSpPr>
        <p:spPr bwMode="auto">
          <a:xfrm>
            <a:off x="9753600" y="51498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3" name="Rectangle 357">
            <a:extLst>
              <a:ext uri="{FF2B5EF4-FFF2-40B4-BE49-F238E27FC236}">
                <a16:creationId xmlns:a16="http://schemas.microsoft.com/office/drawing/2014/main" id="{3E1973BF-5F1F-4171-BB9D-8E1CE8180EE5}"/>
              </a:ext>
            </a:extLst>
          </p:cNvPr>
          <p:cNvSpPr>
            <a:spLocks noChangeArrowheads="1"/>
          </p:cNvSpPr>
          <p:nvPr/>
        </p:nvSpPr>
        <p:spPr bwMode="auto">
          <a:xfrm>
            <a:off x="8832850" y="443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4" name="Rectangle 358">
            <a:extLst>
              <a:ext uri="{FF2B5EF4-FFF2-40B4-BE49-F238E27FC236}">
                <a16:creationId xmlns:a16="http://schemas.microsoft.com/office/drawing/2014/main" id="{D7778654-3288-4FE3-88D5-C809CEB9B90D}"/>
              </a:ext>
            </a:extLst>
          </p:cNvPr>
          <p:cNvSpPr>
            <a:spLocks noChangeArrowheads="1"/>
          </p:cNvSpPr>
          <p:nvPr/>
        </p:nvSpPr>
        <p:spPr bwMode="auto">
          <a:xfrm>
            <a:off x="9553575" y="5373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5" name="Rectangle 359">
            <a:extLst>
              <a:ext uri="{FF2B5EF4-FFF2-40B4-BE49-F238E27FC236}">
                <a16:creationId xmlns:a16="http://schemas.microsoft.com/office/drawing/2014/main" id="{A9627E50-2839-45F5-B3E2-EDD450020CB2}"/>
              </a:ext>
            </a:extLst>
          </p:cNvPr>
          <p:cNvSpPr>
            <a:spLocks noChangeArrowheads="1"/>
          </p:cNvSpPr>
          <p:nvPr/>
        </p:nvSpPr>
        <p:spPr bwMode="auto">
          <a:xfrm>
            <a:off x="4584700" y="51577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6" name="Rectangle 360">
            <a:extLst>
              <a:ext uri="{FF2B5EF4-FFF2-40B4-BE49-F238E27FC236}">
                <a16:creationId xmlns:a16="http://schemas.microsoft.com/office/drawing/2014/main" id="{56EF3262-1C0D-4253-B443-D5202E8668AE}"/>
              </a:ext>
            </a:extLst>
          </p:cNvPr>
          <p:cNvSpPr>
            <a:spLocks noChangeArrowheads="1"/>
          </p:cNvSpPr>
          <p:nvPr/>
        </p:nvSpPr>
        <p:spPr bwMode="auto">
          <a:xfrm>
            <a:off x="9840914"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7" name="Rectangle 361">
            <a:extLst>
              <a:ext uri="{FF2B5EF4-FFF2-40B4-BE49-F238E27FC236}">
                <a16:creationId xmlns:a16="http://schemas.microsoft.com/office/drawing/2014/main" id="{88D006DE-54FF-4169-BCEA-2006517FECC1}"/>
              </a:ext>
            </a:extLst>
          </p:cNvPr>
          <p:cNvSpPr>
            <a:spLocks noChangeArrowheads="1"/>
          </p:cNvSpPr>
          <p:nvPr/>
        </p:nvSpPr>
        <p:spPr bwMode="auto">
          <a:xfrm>
            <a:off x="5016500" y="6237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58" name="Rectangle 362">
            <a:extLst>
              <a:ext uri="{FF2B5EF4-FFF2-40B4-BE49-F238E27FC236}">
                <a16:creationId xmlns:a16="http://schemas.microsoft.com/office/drawing/2014/main" id="{AE6A5F75-3905-49DA-8EEE-BD7C70217D68}"/>
              </a:ext>
            </a:extLst>
          </p:cNvPr>
          <p:cNvSpPr>
            <a:spLocks noChangeArrowheads="1"/>
          </p:cNvSpPr>
          <p:nvPr/>
        </p:nvSpPr>
        <p:spPr bwMode="auto">
          <a:xfrm>
            <a:off x="4079875" y="443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30059" name="Rectangle 363">
            <a:extLst>
              <a:ext uri="{FF2B5EF4-FFF2-40B4-BE49-F238E27FC236}">
                <a16:creationId xmlns:a16="http://schemas.microsoft.com/office/drawing/2014/main" id="{DEE9E6CF-3385-4333-9714-B1224C00195C}"/>
              </a:ext>
            </a:extLst>
          </p:cNvPr>
          <p:cNvSpPr>
            <a:spLocks noChangeArrowheads="1"/>
          </p:cNvSpPr>
          <p:nvPr/>
        </p:nvSpPr>
        <p:spPr bwMode="auto">
          <a:xfrm>
            <a:off x="8040688" y="37099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30060" name="Rectangle 364">
            <a:extLst>
              <a:ext uri="{FF2B5EF4-FFF2-40B4-BE49-F238E27FC236}">
                <a16:creationId xmlns:a16="http://schemas.microsoft.com/office/drawing/2014/main" id="{9F562E22-C4D3-41B1-B14B-8363B377216E}"/>
              </a:ext>
            </a:extLst>
          </p:cNvPr>
          <p:cNvSpPr>
            <a:spLocks noChangeArrowheads="1"/>
          </p:cNvSpPr>
          <p:nvPr/>
        </p:nvSpPr>
        <p:spPr bwMode="auto">
          <a:xfrm>
            <a:off x="7321550" y="51577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30061" name="Rectangle 365">
            <a:extLst>
              <a:ext uri="{FF2B5EF4-FFF2-40B4-BE49-F238E27FC236}">
                <a16:creationId xmlns:a16="http://schemas.microsoft.com/office/drawing/2014/main" id="{A1744DC9-9A82-4A99-920B-1CE76F642562}"/>
              </a:ext>
            </a:extLst>
          </p:cNvPr>
          <p:cNvSpPr>
            <a:spLocks noChangeArrowheads="1"/>
          </p:cNvSpPr>
          <p:nvPr/>
        </p:nvSpPr>
        <p:spPr bwMode="auto">
          <a:xfrm>
            <a:off x="8183564" y="6308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62" name="Rectangle 366">
            <a:extLst>
              <a:ext uri="{FF2B5EF4-FFF2-40B4-BE49-F238E27FC236}">
                <a16:creationId xmlns:a16="http://schemas.microsoft.com/office/drawing/2014/main" id="{E13DF8A1-A225-4007-9AF1-F79262BB668E}"/>
              </a:ext>
            </a:extLst>
          </p:cNvPr>
          <p:cNvSpPr>
            <a:spLocks noChangeArrowheads="1"/>
          </p:cNvSpPr>
          <p:nvPr/>
        </p:nvSpPr>
        <p:spPr bwMode="auto">
          <a:xfrm>
            <a:off x="8616950" y="6308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63" name="Rectangle 367">
            <a:extLst>
              <a:ext uri="{FF2B5EF4-FFF2-40B4-BE49-F238E27FC236}">
                <a16:creationId xmlns:a16="http://schemas.microsoft.com/office/drawing/2014/main" id="{BDCDA93A-A40C-41AD-864C-B939B37D4C21}"/>
              </a:ext>
            </a:extLst>
          </p:cNvPr>
          <p:cNvSpPr>
            <a:spLocks noChangeArrowheads="1"/>
          </p:cNvSpPr>
          <p:nvPr/>
        </p:nvSpPr>
        <p:spPr bwMode="auto">
          <a:xfrm>
            <a:off x="3863975" y="4581525"/>
            <a:ext cx="40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30064" name="Rectangle 368">
            <a:extLst>
              <a:ext uri="{FF2B5EF4-FFF2-40B4-BE49-F238E27FC236}">
                <a16:creationId xmlns:a16="http://schemas.microsoft.com/office/drawing/2014/main" id="{809CE02C-1345-4C34-BBEF-66AB15AA3962}"/>
              </a:ext>
            </a:extLst>
          </p:cNvPr>
          <p:cNvSpPr>
            <a:spLocks noChangeArrowheads="1"/>
          </p:cNvSpPr>
          <p:nvPr/>
        </p:nvSpPr>
        <p:spPr bwMode="auto">
          <a:xfrm>
            <a:off x="5721350" y="40767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grpSp>
        <p:nvGrpSpPr>
          <p:cNvPr id="30068" name="Group 372">
            <a:extLst>
              <a:ext uri="{FF2B5EF4-FFF2-40B4-BE49-F238E27FC236}">
                <a16:creationId xmlns:a16="http://schemas.microsoft.com/office/drawing/2014/main" id="{F386E1AF-BE5A-4DE5-8D44-57EB463EA61A}"/>
              </a:ext>
            </a:extLst>
          </p:cNvPr>
          <p:cNvGrpSpPr>
            <a:grpSpLocks/>
          </p:cNvGrpSpPr>
          <p:nvPr/>
        </p:nvGrpSpPr>
        <p:grpSpPr bwMode="auto">
          <a:xfrm>
            <a:off x="1703389" y="5753104"/>
            <a:ext cx="1944687" cy="1016001"/>
            <a:chOff x="113" y="3624"/>
            <a:chExt cx="1225" cy="640"/>
          </a:xfrm>
        </p:grpSpPr>
        <p:sp>
          <p:nvSpPr>
            <p:cNvPr id="30065" name="Text Box 369">
              <a:extLst>
                <a:ext uri="{FF2B5EF4-FFF2-40B4-BE49-F238E27FC236}">
                  <a16:creationId xmlns:a16="http://schemas.microsoft.com/office/drawing/2014/main" id="{D0C54211-B5D8-4AD0-81D1-5B4B3298D7C7}"/>
                </a:ext>
              </a:extLst>
            </p:cNvPr>
            <p:cNvSpPr txBox="1">
              <a:spLocks noChangeArrowheads="1"/>
            </p:cNvSpPr>
            <p:nvPr/>
          </p:nvSpPr>
          <p:spPr bwMode="auto">
            <a:xfrm>
              <a:off x="113" y="3624"/>
              <a:ext cx="1225" cy="6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altLang="en-US" sz="2000" b="0" i="0" u="none" strike="noStrike" kern="1200" cap="none" spc="0" normalizeH="0" baseline="0" noProof="0">
                  <a:ln>
                    <a:noFill/>
                  </a:ln>
                  <a:solidFill>
                    <a:prstClr val="black"/>
                  </a:solidFill>
                  <a:effectLst/>
                  <a:uLnTx/>
                  <a:uFillTx/>
                  <a:latin typeface="Calibri" panose="020F0502020204030204"/>
                  <a:ea typeface="+mn-ea"/>
                  <a:cs typeface="+mn-cs"/>
                </a:rPr>
                <a:t>Sampling ratio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alt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0066" name="Object 370">
              <a:extLst>
                <a:ext uri="{FF2B5EF4-FFF2-40B4-BE49-F238E27FC236}">
                  <a16:creationId xmlns:a16="http://schemas.microsoft.com/office/drawing/2014/main" id="{0FD4B789-C5FD-437A-A51B-A5AD344CCFC1}"/>
                </a:ext>
              </a:extLst>
            </p:cNvPr>
            <p:cNvGraphicFramePr>
              <a:graphicFrameLocks noChangeAspect="1"/>
            </p:cNvGraphicFramePr>
            <p:nvPr/>
          </p:nvGraphicFramePr>
          <p:xfrm>
            <a:off x="636" y="3808"/>
            <a:ext cx="179" cy="381"/>
          </p:xfrm>
          <a:graphic>
            <a:graphicData uri="http://schemas.openxmlformats.org/presentationml/2006/ole">
              <mc:AlternateContent xmlns:mc="http://schemas.openxmlformats.org/markup-compatibility/2006">
                <mc:Choice xmlns:v="urn:schemas-microsoft-com:vml" Requires="v">
                  <p:oleObj spid="_x0000_s2052" name="Equation" r:id="rId4" imgW="190440" imgH="406080" progId="Equation.3">
                    <p:embed/>
                  </p:oleObj>
                </mc:Choice>
                <mc:Fallback>
                  <p:oleObj name="Equation" r:id="rId4" imgW="190440" imgH="406080" progId="Equation.3">
                    <p:embed/>
                    <p:pic>
                      <p:nvPicPr>
                        <p:cNvPr id="30066" name="Object 370">
                          <a:extLst>
                            <a:ext uri="{FF2B5EF4-FFF2-40B4-BE49-F238E27FC236}">
                              <a16:creationId xmlns:a16="http://schemas.microsoft.com/office/drawing/2014/main" id="{0FD4B789-C5FD-437A-A51B-A5AD344CCF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 y="3808"/>
                          <a:ext cx="179"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707886" y="152401"/>
            <a:ext cx="5159515" cy="6336267"/>
          </a:xfrm>
        </p:spPr>
        <p:txBody>
          <a:bodyPr>
            <a:normAutofit lnSpcReduction="10000"/>
          </a:bodyPr>
          <a:lstStyle/>
          <a:p>
            <a:pPr marL="0" indent="0">
              <a:buNone/>
            </a:pPr>
            <a:r>
              <a:rPr lang="en-US" sz="3200" b="1" dirty="0">
                <a:solidFill>
                  <a:srgbClr val="FF0000"/>
                </a:solidFill>
              </a:rPr>
              <a:t>Simple Random Sampling</a:t>
            </a:r>
          </a:p>
          <a:p>
            <a:pPr lvl="1"/>
            <a:r>
              <a:rPr lang="en-US" sz="2800" dirty="0">
                <a:solidFill>
                  <a:srgbClr val="002060"/>
                </a:solidFill>
              </a:rPr>
              <a:t>Selecting a sample from the population so all in the population have an equal ch</a:t>
            </a:r>
            <a:r>
              <a:rPr lang="en-US" sz="2800" dirty="0"/>
              <a:t>ance of being selected</a:t>
            </a:r>
          </a:p>
          <a:p>
            <a:pPr lvl="1"/>
            <a:r>
              <a:rPr lang="en-US" sz="2800" dirty="0"/>
              <a:t>Each individual subject (human or otherwise) has an equal chance of being selected</a:t>
            </a:r>
          </a:p>
          <a:p>
            <a:pPr marL="457200" lvl="1" indent="0">
              <a:spcBef>
                <a:spcPts val="0"/>
              </a:spcBef>
              <a:buNone/>
            </a:pPr>
            <a:r>
              <a:rPr lang="en-US" sz="2600" dirty="0">
                <a:solidFill>
                  <a:srgbClr val="FF0000"/>
                </a:solidFill>
              </a:rPr>
              <a:t>Example</a:t>
            </a:r>
          </a:p>
          <a:p>
            <a:pPr marL="457200" lvl="1" indent="0">
              <a:spcBef>
                <a:spcPts val="0"/>
              </a:spcBef>
              <a:buNone/>
            </a:pPr>
            <a:r>
              <a:rPr lang="en-US" sz="2600" dirty="0"/>
              <a:t>You want to select a simple random sample of 100 employees of Company X. You assign a number to every employee in the company database from 1 to 1000 and use a random number generator to select 100 numbers.</a:t>
            </a:r>
            <a:endParaRPr lang="en-US"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7687" y="123826"/>
            <a:ext cx="217646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16200000">
            <a:off x="-2994294" y="2994294"/>
            <a:ext cx="6696473" cy="707886"/>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Each member of the population has an equal and independent chance of being chosen</a:t>
            </a:r>
          </a:p>
        </p:txBody>
      </p:sp>
      <p:sp>
        <p:nvSpPr>
          <p:cNvPr id="7" name="Rectangle 6"/>
          <p:cNvSpPr/>
          <p:nvPr/>
        </p:nvSpPr>
        <p:spPr>
          <a:xfrm>
            <a:off x="9296400" y="1447802"/>
            <a:ext cx="2787748"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Define the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List all members of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Assign numbers to each member of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Use criterion to select sample</a:t>
            </a:r>
          </a:p>
        </p:txBody>
      </p:sp>
      <p:sp>
        <p:nvSpPr>
          <p:cNvPr id="2" name="Rectangle 1"/>
          <p:cNvSpPr/>
          <p:nvPr/>
        </p:nvSpPr>
        <p:spPr>
          <a:xfrm>
            <a:off x="707886" y="6488668"/>
            <a:ext cx="11376262" cy="369332"/>
          </a:xfrm>
          <a:prstGeom prst="rect">
            <a:avLst/>
          </a:prstGeom>
          <a:solidFill>
            <a:schemeClr val="bg1">
              <a:lumMod val="95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Advantages: The sample should represent the target population .     Eliminate sampling bias</a:t>
            </a: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4AAA61A-E500-4AA4-B602-316DBE4AA519}"/>
              </a:ext>
            </a:extLst>
          </p:cNvPr>
          <p:cNvPicPr>
            <a:picLocks noChangeAspect="1"/>
          </p:cNvPicPr>
          <p:nvPr/>
        </p:nvPicPr>
        <p:blipFill>
          <a:blip r:embed="rId3"/>
          <a:stretch>
            <a:fillRect/>
          </a:stretch>
        </p:blipFill>
        <p:spPr>
          <a:xfrm>
            <a:off x="6096000" y="900113"/>
            <a:ext cx="3200400" cy="5072003"/>
          </a:xfrm>
          <a:prstGeom prst="rect">
            <a:avLst/>
          </a:prstGeom>
        </p:spPr>
      </p:pic>
    </p:spTree>
    <p:extLst>
      <p:ext uri="{BB962C8B-B14F-4D97-AF65-F5344CB8AC3E}">
        <p14:creationId xmlns:p14="http://schemas.microsoft.com/office/powerpoint/2010/main" val="33914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7" name="Freeform: Shape 16">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9" name="Oval 18">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0" name="Freeform: Shape 19">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useBgFill="1">
        <p:nvSpPr>
          <p:cNvPr id="22" name="Rectangle 2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D2500512-7652-4DDA-AB0A-43A9DB557A11}"/>
              </a:ext>
            </a:extLst>
          </p:cNvPr>
          <p:cNvSpPr>
            <a:spLocks noGrp="1"/>
          </p:cNvSpPr>
          <p:nvPr>
            <p:ph type="ctrTitle"/>
          </p:nvPr>
        </p:nvSpPr>
        <p:spPr>
          <a:xfrm>
            <a:off x="6201412" y="549275"/>
            <a:ext cx="5437185" cy="1997855"/>
          </a:xfrm>
        </p:spPr>
        <p:txBody>
          <a:bodyPr vert="horz" wrap="square" lIns="0" tIns="0" rIns="0" bIns="0" rtlCol="0" anchor="b" anchorCtr="0">
            <a:normAutofit/>
          </a:bodyPr>
          <a:lstStyle/>
          <a:p>
            <a:pPr>
              <a:lnSpc>
                <a:spcPct val="90000"/>
              </a:lnSpc>
            </a:pPr>
            <a:r>
              <a:rPr lang="en-US" sz="3400" b="1"/>
              <a:t>Understanding Population, target population and sample</a:t>
            </a:r>
            <a:br>
              <a:rPr lang="en-US" sz="3400"/>
            </a:br>
            <a:endParaRPr lang="en-US" sz="3400"/>
          </a:p>
        </p:txBody>
      </p:sp>
      <p:pic>
        <p:nvPicPr>
          <p:cNvPr id="3" name="Picture 2">
            <a:extLst>
              <a:ext uri="{FF2B5EF4-FFF2-40B4-BE49-F238E27FC236}">
                <a16:creationId xmlns:a16="http://schemas.microsoft.com/office/drawing/2014/main" id="{613D88CA-0466-4D33-96D1-EE20E3536455}"/>
              </a:ext>
            </a:extLst>
          </p:cNvPr>
          <p:cNvPicPr>
            <a:picLocks noChangeAspect="1"/>
          </p:cNvPicPr>
          <p:nvPr/>
        </p:nvPicPr>
        <p:blipFill>
          <a:blip r:embed="rId2"/>
          <a:stretch>
            <a:fillRect/>
          </a:stretch>
        </p:blipFill>
        <p:spPr>
          <a:xfrm>
            <a:off x="1306805" y="549275"/>
            <a:ext cx="3585257" cy="5759450"/>
          </a:xfrm>
          <a:custGeom>
            <a:avLst/>
            <a:gdLst/>
            <a:ahLst/>
            <a:cxnLst/>
            <a:rect l="l" t="t" r="r" b="b"/>
            <a:pathLst>
              <a:path w="5092062" h="5759450">
                <a:moveTo>
                  <a:pt x="0" y="0"/>
                </a:moveTo>
                <a:lnTo>
                  <a:pt x="5092062" y="0"/>
                </a:lnTo>
                <a:lnTo>
                  <a:pt x="5092062" y="5759450"/>
                </a:lnTo>
                <a:lnTo>
                  <a:pt x="0" y="5759450"/>
                </a:lnTo>
                <a:close/>
              </a:path>
            </a:pathLst>
          </a:custGeom>
        </p:spPr>
      </p:pic>
      <p:sp>
        <p:nvSpPr>
          <p:cNvPr id="8" name="TextBox 7">
            <a:extLst>
              <a:ext uri="{FF2B5EF4-FFF2-40B4-BE49-F238E27FC236}">
                <a16:creationId xmlns:a16="http://schemas.microsoft.com/office/drawing/2014/main" id="{1402AD84-A50E-4DC9-97AD-0514FC2F1141}"/>
              </a:ext>
            </a:extLst>
          </p:cNvPr>
          <p:cNvSpPr txBox="1"/>
          <p:nvPr/>
        </p:nvSpPr>
        <p:spPr>
          <a:xfrm>
            <a:off x="6201410" y="2677306"/>
            <a:ext cx="5437187" cy="3415519"/>
          </a:xfrm>
          <a:prstGeom prst="rect">
            <a:avLst/>
          </a:prstGeom>
        </p:spPr>
        <p:txBody>
          <a:bodyPr vert="horz" wrap="square" lIns="0" tIns="0" rIns="0" bIns="0" rtlCol="0" anchor="t">
            <a:normAutofit/>
          </a:bodyPr>
          <a:lstStyle/>
          <a:p>
            <a:pPr marL="0" marR="0" lvl="0" indent="-228600"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FFFFFF">
                    <a:alpha val="60000"/>
                  </a:srgbClr>
                </a:solidFill>
                <a:effectLst/>
                <a:uLnTx/>
                <a:uFillTx/>
                <a:latin typeface="Avenir Next LT Pro"/>
                <a:ea typeface="+mn-ea"/>
                <a:cs typeface="+mn-cs"/>
              </a:rPr>
              <a:t>What is Sampling</a:t>
            </a:r>
          </a:p>
          <a:p>
            <a:pPr marL="0" marR="0" lvl="0" indent="-228600"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FFFFFF">
                    <a:alpha val="60000"/>
                  </a:srgbClr>
                </a:solidFill>
                <a:effectLst/>
                <a:uLnTx/>
                <a:uFillTx/>
                <a:latin typeface="Avenir Next LT Pro"/>
                <a:ea typeface="+mn-ea"/>
                <a:cs typeface="+mn-cs"/>
              </a:rPr>
              <a:t>The Sampling Process</a:t>
            </a:r>
          </a:p>
        </p:txBody>
      </p:sp>
    </p:spTree>
    <p:extLst>
      <p:ext uri="{BB962C8B-B14F-4D97-AF65-F5344CB8AC3E}">
        <p14:creationId xmlns:p14="http://schemas.microsoft.com/office/powerpoint/2010/main" val="1753717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60" name="Rectangle 824">
            <a:extLst>
              <a:ext uri="{FF2B5EF4-FFF2-40B4-BE49-F238E27FC236}">
                <a16:creationId xmlns:a16="http://schemas.microsoft.com/office/drawing/2014/main" id="{64FAEC22-ABB8-4409-9251-DA26045F672F}"/>
              </a:ext>
            </a:extLst>
          </p:cNvPr>
          <p:cNvSpPr>
            <a:spLocks noGrp="1" noChangeArrowheads="1"/>
          </p:cNvSpPr>
          <p:nvPr>
            <p:ph type="title"/>
          </p:nvPr>
        </p:nvSpPr>
        <p:spPr>
          <a:xfrm>
            <a:off x="0" y="2"/>
            <a:ext cx="12192000" cy="614362"/>
          </a:xfrm>
        </p:spPr>
        <p:txBody>
          <a:bodyPr>
            <a:normAutofit fontScale="90000"/>
          </a:bodyPr>
          <a:lstStyle/>
          <a:p>
            <a:r>
              <a:rPr lang="nl-BE" altLang="en-US" b="1" dirty="0">
                <a:solidFill>
                  <a:srgbClr val="C00000"/>
                </a:solidFill>
              </a:rPr>
              <a:t>Simple random sample</a:t>
            </a:r>
            <a:endParaRPr lang="en-US" altLang="en-US" b="1" dirty="0">
              <a:solidFill>
                <a:srgbClr val="C00000"/>
              </a:solidFill>
            </a:endParaRPr>
          </a:p>
        </p:txBody>
      </p:sp>
      <p:graphicFrame>
        <p:nvGraphicFramePr>
          <p:cNvPr id="40765" name="Group 829">
            <a:extLst>
              <a:ext uri="{FF2B5EF4-FFF2-40B4-BE49-F238E27FC236}">
                <a16:creationId xmlns:a16="http://schemas.microsoft.com/office/drawing/2014/main" id="{F1ADB48B-6A25-4079-973B-348460F55CCC}"/>
              </a:ext>
            </a:extLst>
          </p:cNvPr>
          <p:cNvGraphicFramePr>
            <a:graphicFrameLocks noGrp="1"/>
          </p:cNvGraphicFramePr>
          <p:nvPr>
            <p:ph idx="1"/>
          </p:nvPr>
        </p:nvGraphicFramePr>
        <p:xfrm>
          <a:off x="0" y="614364"/>
          <a:ext cx="11872911" cy="6096000"/>
        </p:xfrm>
        <a:graphic>
          <a:graphicData uri="http://schemas.openxmlformats.org/drawingml/2006/table">
            <a:tbl>
              <a:tblPr/>
              <a:tblGrid>
                <a:gridCol w="1182493">
                  <a:extLst>
                    <a:ext uri="{9D8B030D-6E8A-4147-A177-3AD203B41FA5}">
                      <a16:colId xmlns:a16="http://schemas.microsoft.com/office/drawing/2014/main" val="3688706176"/>
                    </a:ext>
                  </a:extLst>
                </a:gridCol>
                <a:gridCol w="1195581">
                  <a:extLst>
                    <a:ext uri="{9D8B030D-6E8A-4147-A177-3AD203B41FA5}">
                      <a16:colId xmlns:a16="http://schemas.microsoft.com/office/drawing/2014/main" val="2248332858"/>
                    </a:ext>
                  </a:extLst>
                </a:gridCol>
                <a:gridCol w="1182490">
                  <a:extLst>
                    <a:ext uri="{9D8B030D-6E8A-4147-A177-3AD203B41FA5}">
                      <a16:colId xmlns:a16="http://schemas.microsoft.com/office/drawing/2014/main" val="1862450072"/>
                    </a:ext>
                  </a:extLst>
                </a:gridCol>
                <a:gridCol w="1191219">
                  <a:extLst>
                    <a:ext uri="{9D8B030D-6E8A-4147-A177-3AD203B41FA5}">
                      <a16:colId xmlns:a16="http://schemas.microsoft.com/office/drawing/2014/main" val="4248102150"/>
                    </a:ext>
                  </a:extLst>
                </a:gridCol>
                <a:gridCol w="1186855">
                  <a:extLst>
                    <a:ext uri="{9D8B030D-6E8A-4147-A177-3AD203B41FA5}">
                      <a16:colId xmlns:a16="http://schemas.microsoft.com/office/drawing/2014/main" val="2781721672"/>
                    </a:ext>
                  </a:extLst>
                </a:gridCol>
                <a:gridCol w="1182490">
                  <a:extLst>
                    <a:ext uri="{9D8B030D-6E8A-4147-A177-3AD203B41FA5}">
                      <a16:colId xmlns:a16="http://schemas.microsoft.com/office/drawing/2014/main" val="1715072566"/>
                    </a:ext>
                  </a:extLst>
                </a:gridCol>
                <a:gridCol w="1191219">
                  <a:extLst>
                    <a:ext uri="{9D8B030D-6E8A-4147-A177-3AD203B41FA5}">
                      <a16:colId xmlns:a16="http://schemas.microsoft.com/office/drawing/2014/main" val="2007166592"/>
                    </a:ext>
                  </a:extLst>
                </a:gridCol>
                <a:gridCol w="1182490">
                  <a:extLst>
                    <a:ext uri="{9D8B030D-6E8A-4147-A177-3AD203B41FA5}">
                      <a16:colId xmlns:a16="http://schemas.microsoft.com/office/drawing/2014/main" val="2250890928"/>
                    </a:ext>
                  </a:extLst>
                </a:gridCol>
                <a:gridCol w="1195581">
                  <a:extLst>
                    <a:ext uri="{9D8B030D-6E8A-4147-A177-3AD203B41FA5}">
                      <a16:colId xmlns:a16="http://schemas.microsoft.com/office/drawing/2014/main" val="3660841679"/>
                    </a:ext>
                  </a:extLst>
                </a:gridCol>
                <a:gridCol w="1182493">
                  <a:extLst>
                    <a:ext uri="{9D8B030D-6E8A-4147-A177-3AD203B41FA5}">
                      <a16:colId xmlns:a16="http://schemas.microsoft.com/office/drawing/2014/main" val="3272312379"/>
                    </a:ext>
                  </a:extLst>
                </a:gridCol>
              </a:tblGrid>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531400394"/>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138429902"/>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24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610392106"/>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33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cs typeface="Times New Roman" panose="02020603050405020304" pitchFamily="18" charset="0"/>
                        </a:rPr>
                        <a:t>34</a:t>
                      </a:r>
                      <a:endPar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40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095407155"/>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45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46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570837814"/>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599858563"/>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302167680"/>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71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76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173737420"/>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89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859212615"/>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433910999"/>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777404268"/>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548584218"/>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124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128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281615977"/>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818831285"/>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150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594835882"/>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967696880"/>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162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167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067484019"/>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474451221"/>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185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190</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746525894"/>
                  </a:ext>
                </a:extLst>
              </a:tr>
              <a:tr h="1238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191</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192</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193</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194</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195</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196</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197</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198</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ED181E"/>
                          </a:solidFill>
                          <a:effectLst/>
                          <a:latin typeface="Arial Narrow" panose="020B0606020202030204" pitchFamily="34" charset="0"/>
                          <a:cs typeface="Times New Roman" panose="02020603050405020304" pitchFamily="18" charset="0"/>
                        </a:rPr>
                        <a:t>199</a:t>
                      </a:r>
                      <a:endParaRPr kumimoji="0" lang="en-US" altLang="en-US" sz="20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cs typeface="Times New Roman" panose="02020603050405020304" pitchFamily="18" charset="0"/>
                        </a:rPr>
                        <a:t>200</a:t>
                      </a:r>
                      <a:endParaRPr kumimoji="0" lang="en-US" alt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33621735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855" y="6927"/>
            <a:ext cx="9053945" cy="571500"/>
          </a:xfrm>
          <a:solidFill>
            <a:schemeClr val="bg1"/>
          </a:solidFill>
        </p:spPr>
        <p:txBody>
          <a:bodyPr>
            <a:noAutofit/>
          </a:bodyPr>
          <a:lstStyle/>
          <a:p>
            <a:pPr algn="ctr"/>
            <a:r>
              <a:rPr lang="en-US" sz="4800" dirty="0">
                <a:solidFill>
                  <a:srgbClr val="FF0000"/>
                </a:solidFill>
                <a:latin typeface="LilyUPC" pitchFamily="34" charset="-34"/>
                <a:cs typeface="LilyUPC" pitchFamily="34" charset="-34"/>
              </a:rPr>
              <a:t>STRATIFIED RANDOM SAMPLING</a:t>
            </a:r>
          </a:p>
        </p:txBody>
      </p:sp>
      <p:sp>
        <p:nvSpPr>
          <p:cNvPr id="3" name="Content Placeholder 2"/>
          <p:cNvSpPr>
            <a:spLocks noGrp="1"/>
          </p:cNvSpPr>
          <p:nvPr>
            <p:ph idx="1"/>
          </p:nvPr>
        </p:nvSpPr>
        <p:spPr>
          <a:xfrm>
            <a:off x="185530" y="1143000"/>
            <a:ext cx="11887408" cy="5715000"/>
          </a:xfrm>
        </p:spPr>
        <p:txBody>
          <a:bodyPr>
            <a:normAutofit/>
          </a:bodyPr>
          <a:lstStyle/>
          <a:p>
            <a:r>
              <a:rPr lang="en-US" dirty="0">
                <a:latin typeface="Calibri" pitchFamily="34" charset="0"/>
              </a:rPr>
              <a:t>Population is divided into two or more groups called strata </a:t>
            </a:r>
            <a:r>
              <a:rPr lang="en-US" dirty="0" err="1">
                <a:latin typeface="Calibri" pitchFamily="34" charset="0"/>
              </a:rPr>
              <a:t>Eg</a:t>
            </a:r>
            <a:r>
              <a:rPr lang="en-US" dirty="0">
                <a:latin typeface="Calibri" pitchFamily="34" charset="0"/>
              </a:rPr>
              <a:t>: Age, Gender, </a:t>
            </a:r>
          </a:p>
          <a:p>
            <a:r>
              <a:rPr lang="en-US" dirty="0">
                <a:latin typeface="Calibri" pitchFamily="34" charset="0"/>
              </a:rPr>
              <a:t>Subsamples are randomly selected from each strata </a:t>
            </a:r>
          </a:p>
          <a:p>
            <a:endParaRPr lang="en-US" dirty="0"/>
          </a:p>
        </p:txBody>
      </p:sp>
      <p:pic>
        <p:nvPicPr>
          <p:cNvPr id="5" name="Picture 4" descr="1_Stra"/>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14601"/>
            <a:ext cx="70866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0" y="4670426"/>
            <a:ext cx="89916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The proportional representation of each class is determined (e.g., 40% females &amp; 60% males)</a:t>
            </a:r>
          </a:p>
        </p:txBody>
      </p:sp>
      <p:sp>
        <p:nvSpPr>
          <p:cNvPr id="7" name="Rectangle 6"/>
          <p:cNvSpPr/>
          <p:nvPr/>
        </p:nvSpPr>
        <p:spPr>
          <a:xfrm>
            <a:off x="0" y="5792054"/>
            <a:ext cx="12192000" cy="1200329"/>
          </a:xfrm>
          <a:prstGeom prst="rect">
            <a:avLst/>
          </a:prstGeom>
          <a:solidFill>
            <a:schemeClr val="bg1">
              <a:lumMod val="95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Advantage: The sample should be highly representative of the target population and therefore we can generalize from the results obtained. Each subgroup within the population receives proper representation.</a:t>
            </a:r>
          </a:p>
        </p:txBody>
      </p:sp>
      <p:sp>
        <p:nvSpPr>
          <p:cNvPr id="4" name="Rectangle 3">
            <a:extLst>
              <a:ext uri="{FF2B5EF4-FFF2-40B4-BE49-F238E27FC236}">
                <a16:creationId xmlns:a16="http://schemas.microsoft.com/office/drawing/2014/main" id="{CC4A2AE7-5D45-423E-9E5E-FDEE1D3FB5FB}"/>
              </a:ext>
            </a:extLst>
          </p:cNvPr>
          <p:cNvSpPr/>
          <p:nvPr/>
        </p:nvSpPr>
        <p:spPr>
          <a:xfrm>
            <a:off x="185530" y="578427"/>
            <a:ext cx="12006469" cy="461665"/>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Stratifying the population on a characteristic (e.g., gender) then sampling from each stratum</a:t>
            </a:r>
            <a:endParaRPr kumimoji="0" lang="en-MY"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39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CAAE9ED-1CEE-4336-B2C7-6B28EB46CBE3}"/>
              </a:ext>
            </a:extLst>
          </p:cNvPr>
          <p:cNvSpPr>
            <a:spLocks noGrp="1" noChangeArrowheads="1"/>
          </p:cNvSpPr>
          <p:nvPr>
            <p:ph type="title"/>
          </p:nvPr>
        </p:nvSpPr>
        <p:spPr/>
        <p:txBody>
          <a:bodyPr/>
          <a:lstStyle/>
          <a:p>
            <a:r>
              <a:rPr lang="nl-BE" altLang="en-US" b="1" dirty="0">
                <a:solidFill>
                  <a:srgbClr val="C00000"/>
                </a:solidFill>
              </a:rPr>
              <a:t>Stratified sampling</a:t>
            </a:r>
            <a:endParaRPr lang="en-US" altLang="en-US" b="1" dirty="0">
              <a:solidFill>
                <a:srgbClr val="C00000"/>
              </a:solidFill>
            </a:endParaRPr>
          </a:p>
        </p:txBody>
      </p:sp>
      <p:pic>
        <p:nvPicPr>
          <p:cNvPr id="3" name="Picture 2">
            <a:extLst>
              <a:ext uri="{FF2B5EF4-FFF2-40B4-BE49-F238E27FC236}">
                <a16:creationId xmlns:a16="http://schemas.microsoft.com/office/drawing/2014/main" id="{DA0354BA-6490-4F9B-A393-7436D593EA28}"/>
              </a:ext>
            </a:extLst>
          </p:cNvPr>
          <p:cNvPicPr>
            <a:picLocks noChangeAspect="1"/>
          </p:cNvPicPr>
          <p:nvPr/>
        </p:nvPicPr>
        <p:blipFill>
          <a:blip r:embed="rId3"/>
          <a:stretch>
            <a:fillRect/>
          </a:stretch>
        </p:blipFill>
        <p:spPr>
          <a:xfrm>
            <a:off x="458780" y="1543050"/>
            <a:ext cx="11273675" cy="53149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FCFFA81-21AE-4640-A194-581C403E229E}"/>
              </a:ext>
            </a:extLst>
          </p:cNvPr>
          <p:cNvSpPr>
            <a:spLocks noGrp="1" noChangeArrowheads="1"/>
          </p:cNvSpPr>
          <p:nvPr>
            <p:ph type="title"/>
          </p:nvPr>
        </p:nvSpPr>
        <p:spPr>
          <a:xfrm>
            <a:off x="1" y="-26945"/>
            <a:ext cx="12191999" cy="574415"/>
          </a:xfrm>
        </p:spPr>
        <p:txBody>
          <a:bodyPr>
            <a:normAutofit fontScale="90000"/>
          </a:bodyPr>
          <a:lstStyle/>
          <a:p>
            <a:r>
              <a:rPr lang="en-US" altLang="en-US" dirty="0">
                <a:solidFill>
                  <a:srgbClr val="FF0000"/>
                </a:solidFill>
                <a:latin typeface="Arial" panose="020B0604020202020204" pitchFamily="34" charset="0"/>
                <a:ea typeface="ＭＳ Ｐゴシック" panose="020B0600070205080204" pitchFamily="34" charset="-128"/>
              </a:rPr>
              <a:t>Proportional Stratification Sampling Approach</a:t>
            </a:r>
          </a:p>
        </p:txBody>
      </p:sp>
      <p:sp>
        <p:nvSpPr>
          <p:cNvPr id="15363" name="Oval 3">
            <a:extLst>
              <a:ext uri="{FF2B5EF4-FFF2-40B4-BE49-F238E27FC236}">
                <a16:creationId xmlns:a16="http://schemas.microsoft.com/office/drawing/2014/main" id="{2FBA022A-ED45-4E5C-B4E2-6C663738D20C}"/>
              </a:ext>
            </a:extLst>
          </p:cNvPr>
          <p:cNvSpPr>
            <a:spLocks noChangeArrowheads="1"/>
          </p:cNvSpPr>
          <p:nvPr/>
        </p:nvSpPr>
        <p:spPr bwMode="auto">
          <a:xfrm>
            <a:off x="2667000" y="928469"/>
            <a:ext cx="3124200" cy="2743200"/>
          </a:xfrm>
          <a:prstGeom prst="ellipse">
            <a:avLst/>
          </a:prstGeom>
          <a:solidFill>
            <a:schemeClr val="accent1"/>
          </a:solidFill>
          <a:ln w="9525">
            <a:solidFill>
              <a:schemeClr val="bg1">
                <a:lumMod val="65000"/>
              </a:schemeClr>
            </a:solidFill>
            <a:round/>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5364" name="Oval 4">
            <a:extLst>
              <a:ext uri="{FF2B5EF4-FFF2-40B4-BE49-F238E27FC236}">
                <a16:creationId xmlns:a16="http://schemas.microsoft.com/office/drawing/2014/main" id="{913E1DD0-54EE-4FEB-A5B8-AB50901AAEDD}"/>
              </a:ext>
            </a:extLst>
          </p:cNvPr>
          <p:cNvSpPr>
            <a:spLocks noChangeArrowheads="1"/>
          </p:cNvSpPr>
          <p:nvPr/>
        </p:nvSpPr>
        <p:spPr bwMode="auto">
          <a:xfrm>
            <a:off x="3429000" y="1995269"/>
            <a:ext cx="1600200" cy="685800"/>
          </a:xfrm>
          <a:prstGeom prst="ellipse">
            <a:avLst/>
          </a:prstGeom>
          <a:solidFill>
            <a:schemeClr val="bg1"/>
          </a:solidFill>
          <a:ln w="9525">
            <a:round/>
            <a:headEnd/>
            <a:tailEnd/>
          </a:ln>
          <a:scene3d>
            <a:camera prst="legacyPerspectiveBottom"/>
            <a:lightRig rig="legacyFlat3" dir="t"/>
          </a:scene3d>
          <a:sp3d extrusionH="887400" prstMaterial="legacyMatte">
            <a:bevelT w="13500" h="13500" prst="angle"/>
            <a:bevelB w="13500" h="13500" prst="angle"/>
            <a:extrusionClr>
              <a:schemeClr val="bg1"/>
            </a:extrusionClr>
            <a:contourClr>
              <a:schemeClr val="bg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44546A"/>
                </a:solidFill>
                <a:effectLst/>
                <a:uLnTx/>
                <a:uFillTx/>
                <a:latin typeface="Times New Roman" panose="02020603050405020304" pitchFamily="18" charset="0"/>
                <a:ea typeface="ＭＳ Ｐゴシック" panose="020B0600070205080204" pitchFamily="34" charset="-128"/>
                <a:cs typeface="+mn-cs"/>
              </a:rPr>
              <a:t>Boys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44546A"/>
                </a:solidFill>
                <a:effectLst/>
                <a:uLnTx/>
                <a:uFillTx/>
                <a:latin typeface="Times New Roman" panose="02020603050405020304" pitchFamily="18" charset="0"/>
                <a:ea typeface="ＭＳ Ｐゴシック" panose="020B0600070205080204" pitchFamily="34" charset="-128"/>
                <a:cs typeface="+mn-cs"/>
              </a:rPr>
              <a:t>N=6000</a:t>
            </a: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ＭＳ Ｐゴシック" panose="020B0600070205080204" pitchFamily="34" charset="-128"/>
              <a:cs typeface="+mn-cs"/>
            </a:endParaRPr>
          </a:p>
        </p:txBody>
      </p:sp>
      <p:sp>
        <p:nvSpPr>
          <p:cNvPr id="15365" name="Oval 5">
            <a:extLst>
              <a:ext uri="{FF2B5EF4-FFF2-40B4-BE49-F238E27FC236}">
                <a16:creationId xmlns:a16="http://schemas.microsoft.com/office/drawing/2014/main" id="{5A8997C8-A7B1-4900-A0D9-33100CCCFF4A}"/>
              </a:ext>
            </a:extLst>
          </p:cNvPr>
          <p:cNvSpPr>
            <a:spLocks noChangeArrowheads="1"/>
          </p:cNvSpPr>
          <p:nvPr/>
        </p:nvSpPr>
        <p:spPr bwMode="auto">
          <a:xfrm>
            <a:off x="3429000" y="2833469"/>
            <a:ext cx="1600200" cy="685800"/>
          </a:xfrm>
          <a:prstGeom prst="ellipse">
            <a:avLst/>
          </a:prstGeom>
          <a:solidFill>
            <a:srgbClr val="D7E0F5"/>
          </a:solidFill>
          <a:ln w="9525">
            <a:round/>
            <a:headEnd/>
            <a:tailEnd/>
          </a:ln>
          <a:scene3d>
            <a:camera prst="legacyPerspectiveBottom"/>
            <a:lightRig rig="legacyFlat3" dir="t"/>
          </a:scene3d>
          <a:sp3d extrusionH="887400" prstMaterial="legacyMatte">
            <a:bevelT w="13500" h="13500" prst="angle"/>
            <a:bevelB w="13500" h="13500" prst="angle"/>
            <a:extrusionClr>
              <a:srgbClr val="D7E0F5"/>
            </a:extrusionClr>
            <a:contourClr>
              <a:srgbClr val="D7E0F5"/>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44546A"/>
                </a:solidFill>
                <a:effectLst/>
                <a:uLnTx/>
                <a:uFillTx/>
                <a:latin typeface="Times New Roman" panose="02020603050405020304" pitchFamily="18" charset="0"/>
                <a:ea typeface="ＭＳ Ｐゴシック" panose="020B0600070205080204" pitchFamily="34" charset="-128"/>
                <a:cs typeface="+mn-cs"/>
              </a:rPr>
              <a:t>Girls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44546A"/>
                </a:solidFill>
                <a:effectLst/>
                <a:uLnTx/>
                <a:uFillTx/>
                <a:latin typeface="Times New Roman" panose="02020603050405020304" pitchFamily="18" charset="0"/>
                <a:ea typeface="ＭＳ Ｐゴシック" panose="020B0600070205080204" pitchFamily="34" charset="-128"/>
                <a:cs typeface="+mn-cs"/>
              </a:rPr>
              <a:t>N=3000</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5366" name="Text Box 6">
            <a:extLst>
              <a:ext uri="{FF2B5EF4-FFF2-40B4-BE49-F238E27FC236}">
                <a16:creationId xmlns:a16="http://schemas.microsoft.com/office/drawing/2014/main" id="{469D6809-EC7B-48CC-A37E-D1A348E8935D}"/>
              </a:ext>
            </a:extLst>
          </p:cNvPr>
          <p:cNvSpPr txBox="1">
            <a:spLocks noChangeArrowheads="1"/>
          </p:cNvSpPr>
          <p:nvPr/>
        </p:nvSpPr>
        <p:spPr bwMode="auto">
          <a:xfrm>
            <a:off x="3525839" y="1080870"/>
            <a:ext cx="16209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Population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(N=9000</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a:t>
            </a:r>
          </a:p>
        </p:txBody>
      </p:sp>
      <p:sp>
        <p:nvSpPr>
          <p:cNvPr id="15367" name="Oval 7">
            <a:extLst>
              <a:ext uri="{FF2B5EF4-FFF2-40B4-BE49-F238E27FC236}">
                <a16:creationId xmlns:a16="http://schemas.microsoft.com/office/drawing/2014/main" id="{9E7796BD-977D-4B5C-8FAF-A59E11E79786}"/>
              </a:ext>
            </a:extLst>
          </p:cNvPr>
          <p:cNvSpPr>
            <a:spLocks noChangeArrowheads="1"/>
          </p:cNvSpPr>
          <p:nvPr/>
        </p:nvSpPr>
        <p:spPr bwMode="auto">
          <a:xfrm>
            <a:off x="6172200" y="2071469"/>
            <a:ext cx="1447800" cy="609600"/>
          </a:xfrm>
          <a:prstGeom prst="ellipse">
            <a:avLst/>
          </a:prstGeom>
          <a:solidFill>
            <a:schemeClr val="bg1"/>
          </a:solidFill>
          <a:ln w="9525">
            <a:round/>
            <a:headEnd/>
            <a:tailEnd/>
          </a:ln>
          <a:scene3d>
            <a:camera prst="legacyPerspectiveBottom"/>
            <a:lightRig rig="legacyFlat3" dir="t"/>
          </a:scene3d>
          <a:sp3d extrusionH="887400" prstMaterial="legacyMatte">
            <a:bevelT w="13500" h="13500" prst="angle"/>
            <a:bevelB w="13500" h="13500" prst="angle"/>
            <a:extrusionClr>
              <a:schemeClr val="bg1"/>
            </a:extrusionClr>
            <a:contourClr>
              <a:schemeClr val="bg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44546A"/>
                </a:solidFill>
                <a:effectLst/>
                <a:uLnTx/>
                <a:uFillTx/>
                <a:latin typeface="Times New Roman" panose="02020603050405020304" pitchFamily="18" charset="0"/>
                <a:ea typeface="ＭＳ Ｐゴシック" panose="020B0600070205080204" pitchFamily="34" charset="-128"/>
                <a:cs typeface="+mn-cs"/>
              </a:rPr>
              <a:t>.66 of pop.</a:t>
            </a: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ＭＳ Ｐゴシック" panose="020B0600070205080204" pitchFamily="34" charset="-128"/>
              <a:cs typeface="+mn-cs"/>
            </a:endParaRPr>
          </a:p>
        </p:txBody>
      </p:sp>
      <p:sp>
        <p:nvSpPr>
          <p:cNvPr id="15368" name="Oval 8">
            <a:extLst>
              <a:ext uri="{FF2B5EF4-FFF2-40B4-BE49-F238E27FC236}">
                <a16:creationId xmlns:a16="http://schemas.microsoft.com/office/drawing/2014/main" id="{2E375E01-9DED-4461-9E6A-EC1EE1FFE4D6}"/>
              </a:ext>
            </a:extLst>
          </p:cNvPr>
          <p:cNvSpPr>
            <a:spLocks noChangeArrowheads="1"/>
          </p:cNvSpPr>
          <p:nvPr/>
        </p:nvSpPr>
        <p:spPr bwMode="auto">
          <a:xfrm>
            <a:off x="8229600" y="2071469"/>
            <a:ext cx="1447800" cy="609600"/>
          </a:xfrm>
          <a:prstGeom prst="ellipse">
            <a:avLst/>
          </a:prstGeom>
          <a:solidFill>
            <a:schemeClr val="bg1"/>
          </a:solidFill>
          <a:ln w="9525">
            <a:round/>
            <a:headEnd/>
            <a:tailEnd/>
          </a:ln>
          <a:scene3d>
            <a:camera prst="legacyPerspectiveBottom"/>
            <a:lightRig rig="legacyFlat3" dir="t"/>
          </a:scene3d>
          <a:sp3d extrusionH="887400" prstMaterial="legacyMatte">
            <a:bevelT w="13500" h="13500" prst="angle"/>
            <a:bevelB w="13500" h="13500" prst="angle"/>
            <a:extrusionClr>
              <a:schemeClr val="bg1"/>
            </a:extrusionClr>
            <a:contourClr>
              <a:schemeClr val="bg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44546A"/>
                </a:solidFill>
                <a:effectLst/>
                <a:uLnTx/>
                <a:uFillTx/>
                <a:latin typeface="Times New Roman" panose="02020603050405020304" pitchFamily="18" charset="0"/>
                <a:ea typeface="ＭＳ Ｐゴシック" panose="020B0600070205080204" pitchFamily="34" charset="-128"/>
                <a:cs typeface="+mn-cs"/>
              </a:rPr>
              <a:t>200</a:t>
            </a:r>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ＭＳ Ｐゴシック" panose="020B0600070205080204" pitchFamily="34" charset="-128"/>
              <a:cs typeface="+mn-cs"/>
            </a:endParaRPr>
          </a:p>
        </p:txBody>
      </p:sp>
      <p:sp>
        <p:nvSpPr>
          <p:cNvPr id="15369" name="Oval 9">
            <a:extLst>
              <a:ext uri="{FF2B5EF4-FFF2-40B4-BE49-F238E27FC236}">
                <a16:creationId xmlns:a16="http://schemas.microsoft.com/office/drawing/2014/main" id="{8FE4B98C-4C26-45BB-8188-B633804645E2}"/>
              </a:ext>
            </a:extLst>
          </p:cNvPr>
          <p:cNvSpPr>
            <a:spLocks noChangeArrowheads="1"/>
          </p:cNvSpPr>
          <p:nvPr/>
        </p:nvSpPr>
        <p:spPr bwMode="auto">
          <a:xfrm>
            <a:off x="6172200" y="2909669"/>
            <a:ext cx="1447800" cy="609600"/>
          </a:xfrm>
          <a:prstGeom prst="ellipse">
            <a:avLst/>
          </a:prstGeom>
          <a:solidFill>
            <a:srgbClr val="D7E0F5"/>
          </a:solidFill>
          <a:ln w="9525">
            <a:round/>
            <a:headEnd/>
            <a:tailEnd/>
          </a:ln>
          <a:scene3d>
            <a:camera prst="legacyPerspectiveBottom"/>
            <a:lightRig rig="legacyFlat3" dir="t"/>
          </a:scene3d>
          <a:sp3d extrusionH="887400" prstMaterial="legacyMatte">
            <a:bevelT w="13500" h="13500" prst="angle"/>
            <a:bevelB w="13500" h="13500" prst="angle"/>
            <a:extrusionClr>
              <a:srgbClr val="D7E0F5"/>
            </a:extrusionClr>
            <a:contourClr>
              <a:srgbClr val="D7E0F5"/>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44546A"/>
                </a:solidFill>
                <a:effectLst/>
                <a:uLnTx/>
                <a:uFillTx/>
                <a:latin typeface="Times New Roman" panose="02020603050405020304" pitchFamily="18" charset="0"/>
                <a:ea typeface="ＭＳ Ｐゴシック" panose="020B0600070205080204" pitchFamily="34" charset="-128"/>
                <a:cs typeface="+mn-cs"/>
              </a:rPr>
              <a:t>.33 of pop.</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5370" name="Oval 10">
            <a:extLst>
              <a:ext uri="{FF2B5EF4-FFF2-40B4-BE49-F238E27FC236}">
                <a16:creationId xmlns:a16="http://schemas.microsoft.com/office/drawing/2014/main" id="{F9CA9D44-F538-478B-9EC2-13A71F1CA692}"/>
              </a:ext>
            </a:extLst>
          </p:cNvPr>
          <p:cNvSpPr>
            <a:spLocks noChangeArrowheads="1"/>
          </p:cNvSpPr>
          <p:nvPr/>
        </p:nvSpPr>
        <p:spPr bwMode="auto">
          <a:xfrm>
            <a:off x="8229600" y="2909669"/>
            <a:ext cx="1447800" cy="609600"/>
          </a:xfrm>
          <a:prstGeom prst="ellipse">
            <a:avLst/>
          </a:prstGeom>
          <a:solidFill>
            <a:srgbClr val="D7E0F5"/>
          </a:solidFill>
          <a:ln w="9525">
            <a:round/>
            <a:headEnd/>
            <a:tailEnd/>
          </a:ln>
          <a:scene3d>
            <a:camera prst="legacyPerspectiveBottom"/>
            <a:lightRig rig="legacyFlat3" dir="t"/>
          </a:scene3d>
          <a:sp3d extrusionH="887400" prstMaterial="legacyMatte">
            <a:bevelT w="13500" h="13500" prst="angle"/>
            <a:bevelB w="13500" h="13500" prst="angle"/>
            <a:extrusionClr>
              <a:srgbClr val="D7E0F5"/>
            </a:extrusionClr>
            <a:contourClr>
              <a:srgbClr val="D7E0F5"/>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44546A"/>
                </a:solidFill>
                <a:effectLst/>
                <a:uLnTx/>
                <a:uFillTx/>
                <a:latin typeface="Times New Roman" panose="02020603050405020304" pitchFamily="18" charset="0"/>
                <a:ea typeface="ＭＳ Ｐゴシック" panose="020B0600070205080204" pitchFamily="34" charset="-128"/>
                <a:cs typeface="+mn-cs"/>
              </a:rPr>
              <a:t>100</a:t>
            </a:r>
            <a:endParaRPr kumimoji="0" lang="en-US" altLang="en-US" sz="2400" b="0" i="0" u="none" strike="noStrike" kern="1200" cap="none" spc="0" normalizeH="0" baseline="0" noProof="0">
              <a:ln>
                <a:noFill/>
              </a:ln>
              <a:solidFill>
                <a:srgbClr val="44546A"/>
              </a:solidFill>
              <a:effectLst/>
              <a:uLnTx/>
              <a:uFillTx/>
              <a:latin typeface="Times New Roman" panose="02020603050405020304" pitchFamily="18" charset="0"/>
              <a:ea typeface="ＭＳ Ｐゴシック" panose="020B0600070205080204" pitchFamily="34" charset="-128"/>
              <a:cs typeface="+mn-cs"/>
            </a:endParaRPr>
          </a:p>
        </p:txBody>
      </p:sp>
      <p:sp>
        <p:nvSpPr>
          <p:cNvPr id="15371" name="Text Box 11">
            <a:extLst>
              <a:ext uri="{FF2B5EF4-FFF2-40B4-BE49-F238E27FC236}">
                <a16:creationId xmlns:a16="http://schemas.microsoft.com/office/drawing/2014/main" id="{B83725C2-62DA-43A5-A02F-EFE79170118E}"/>
              </a:ext>
            </a:extLst>
          </p:cNvPr>
          <p:cNvSpPr txBox="1">
            <a:spLocks noChangeArrowheads="1"/>
          </p:cNvSpPr>
          <p:nvPr/>
        </p:nvSpPr>
        <p:spPr bwMode="auto">
          <a:xfrm>
            <a:off x="8137526" y="3914558"/>
            <a:ext cx="164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44546A"/>
                </a:solidFill>
                <a:effectLst/>
                <a:uLnTx/>
                <a:uFillTx/>
                <a:latin typeface="Times New Roman" panose="02020603050405020304" pitchFamily="18" charset="0"/>
                <a:ea typeface="ＭＳ Ｐゴシック" panose="020B0600070205080204" pitchFamily="34" charset="-128"/>
                <a:cs typeface="+mn-cs"/>
              </a:rPr>
              <a:t>Sample = 300</a:t>
            </a:r>
            <a:endParaRPr kumimoji="0" lang="en-US" altLang="en-US" sz="2000" b="0" i="0" u="none" strike="noStrike" kern="1200" cap="none" spc="0" normalizeH="0" baseline="0" noProof="0">
              <a:ln>
                <a:noFill/>
              </a:ln>
              <a:solidFill>
                <a:srgbClr val="44546A"/>
              </a:solidFill>
              <a:effectLst/>
              <a:uLnTx/>
              <a:uFillTx/>
              <a:latin typeface="Times New Roman" panose="02020603050405020304" pitchFamily="18" charset="0"/>
              <a:ea typeface="ＭＳ Ｐゴシック" panose="020B0600070205080204" pitchFamily="34" charset="-128"/>
              <a:cs typeface="+mn-cs"/>
            </a:endParaRPr>
          </a:p>
        </p:txBody>
      </p:sp>
      <p:sp>
        <p:nvSpPr>
          <p:cNvPr id="15372" name="AutoShape 12">
            <a:extLst>
              <a:ext uri="{FF2B5EF4-FFF2-40B4-BE49-F238E27FC236}">
                <a16:creationId xmlns:a16="http://schemas.microsoft.com/office/drawing/2014/main" id="{D798292C-791A-4E06-B912-BF5A9D51DEDE}"/>
              </a:ext>
            </a:extLst>
          </p:cNvPr>
          <p:cNvSpPr>
            <a:spLocks noChangeArrowheads="1"/>
          </p:cNvSpPr>
          <p:nvPr/>
        </p:nvSpPr>
        <p:spPr bwMode="auto">
          <a:xfrm>
            <a:off x="5105400" y="2223869"/>
            <a:ext cx="990600" cy="457200"/>
          </a:xfrm>
          <a:prstGeom prst="rightArrow">
            <a:avLst>
              <a:gd name="adj1" fmla="val 50000"/>
              <a:gd name="adj2" fmla="val 54167"/>
            </a:avLst>
          </a:prstGeom>
          <a:solidFill>
            <a:schemeClr val="accent2"/>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5373" name="AutoShape 13">
            <a:extLst>
              <a:ext uri="{FF2B5EF4-FFF2-40B4-BE49-F238E27FC236}">
                <a16:creationId xmlns:a16="http://schemas.microsoft.com/office/drawing/2014/main" id="{91FE792E-B209-4C02-A255-CAB9CBA094E3}"/>
              </a:ext>
            </a:extLst>
          </p:cNvPr>
          <p:cNvSpPr>
            <a:spLocks noChangeArrowheads="1"/>
          </p:cNvSpPr>
          <p:nvPr/>
        </p:nvSpPr>
        <p:spPr bwMode="auto">
          <a:xfrm>
            <a:off x="5105400" y="2985869"/>
            <a:ext cx="990600" cy="457200"/>
          </a:xfrm>
          <a:prstGeom prst="rightArrow">
            <a:avLst>
              <a:gd name="adj1" fmla="val 50000"/>
              <a:gd name="adj2" fmla="val 54167"/>
            </a:avLst>
          </a:prstGeom>
          <a:solidFill>
            <a:schemeClr val="accent2"/>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5374" name="Line 14">
            <a:extLst>
              <a:ext uri="{FF2B5EF4-FFF2-40B4-BE49-F238E27FC236}">
                <a16:creationId xmlns:a16="http://schemas.microsoft.com/office/drawing/2014/main" id="{7F5BB163-1FB3-411B-A611-AE8567A51186}"/>
              </a:ext>
            </a:extLst>
          </p:cNvPr>
          <p:cNvSpPr>
            <a:spLocks noChangeShapeType="1"/>
          </p:cNvSpPr>
          <p:nvPr/>
        </p:nvSpPr>
        <p:spPr bwMode="auto">
          <a:xfrm>
            <a:off x="7696200" y="2376269"/>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75" name="Line 15">
            <a:extLst>
              <a:ext uri="{FF2B5EF4-FFF2-40B4-BE49-F238E27FC236}">
                <a16:creationId xmlns:a16="http://schemas.microsoft.com/office/drawing/2014/main" id="{D1B637F5-C5C9-496D-B747-168AFAB08FC7}"/>
              </a:ext>
            </a:extLst>
          </p:cNvPr>
          <p:cNvSpPr>
            <a:spLocks noChangeShapeType="1"/>
          </p:cNvSpPr>
          <p:nvPr/>
        </p:nvSpPr>
        <p:spPr bwMode="auto">
          <a:xfrm>
            <a:off x="7696200" y="3214469"/>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5B35D1C-8E8C-4A64-8102-F254FD081ED3}"/>
              </a:ext>
            </a:extLst>
          </p:cNvPr>
          <p:cNvSpPr txBox="1"/>
          <p:nvPr/>
        </p:nvSpPr>
        <p:spPr>
          <a:xfrm>
            <a:off x="0" y="4960856"/>
            <a:ext cx="12191998" cy="1877437"/>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University has 6000 male students and 3000 female students. You want to ensure that the sample reflects the gender balance of the University, so you sort the population into two strata based on gender. Then you use random sampling on each group, selecting 200 Male and 100 Female, which gives you a representative sample of 300 people.</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001000" cy="1143000"/>
          </a:xfrm>
        </p:spPr>
        <p:txBody>
          <a:bodyPr>
            <a:noAutofit/>
          </a:bodyPr>
          <a:lstStyle/>
          <a:p>
            <a:pPr algn="ctr"/>
            <a:r>
              <a:rPr lang="en-US" sz="4000" dirty="0">
                <a:solidFill>
                  <a:srgbClr val="FF0000"/>
                </a:solidFill>
                <a:latin typeface="Lucida Fax" pitchFamily="18" charset="0"/>
              </a:rPr>
              <a:t>CLUSTER SAMPLING</a:t>
            </a:r>
          </a:p>
        </p:txBody>
      </p:sp>
      <p:sp>
        <p:nvSpPr>
          <p:cNvPr id="3" name="Content Placeholder 2"/>
          <p:cNvSpPr>
            <a:spLocks noGrp="1"/>
          </p:cNvSpPr>
          <p:nvPr>
            <p:ph idx="1"/>
          </p:nvPr>
        </p:nvSpPr>
        <p:spPr>
          <a:xfrm>
            <a:off x="0" y="929640"/>
            <a:ext cx="12192000" cy="4846320"/>
          </a:xfrm>
          <a:solidFill>
            <a:schemeClr val="bg1"/>
          </a:solidFill>
        </p:spPr>
        <p:txBody>
          <a:bodyPr/>
          <a:lstStyle/>
          <a:p>
            <a:r>
              <a:rPr lang="en-US" dirty="0">
                <a:latin typeface="Calibri" pitchFamily="34" charset="0"/>
              </a:rPr>
              <a:t>The process of randomly selecting intact groups, not individuals, within the defined population sharing similar characteristics</a:t>
            </a:r>
          </a:p>
          <a:p>
            <a:r>
              <a:rPr lang="en-US" dirty="0">
                <a:latin typeface="Calibri" pitchFamily="34" charset="0"/>
              </a:rPr>
              <a:t>The population is divided into subgroups (clusters) like families.</a:t>
            </a:r>
          </a:p>
          <a:p>
            <a:r>
              <a:rPr lang="en-US" dirty="0">
                <a:latin typeface="Calibri" pitchFamily="34" charset="0"/>
              </a:rPr>
              <a:t>A simple random sample is taken from each cluster</a:t>
            </a:r>
          </a:p>
          <a:p>
            <a:pPr marL="0" indent="0">
              <a:buNone/>
            </a:pPr>
            <a:r>
              <a:rPr lang="en-US" dirty="0">
                <a:solidFill>
                  <a:srgbClr val="FF0000"/>
                </a:solidFill>
                <a:latin typeface="Calibri" pitchFamily="34" charset="0"/>
              </a:rPr>
              <a:t>Examples</a:t>
            </a:r>
          </a:p>
          <a:p>
            <a:pPr lvl="1"/>
            <a:r>
              <a:rPr lang="en-US" dirty="0">
                <a:latin typeface="Calibri" pitchFamily="34" charset="0"/>
              </a:rPr>
              <a:t>Neighborhoods</a:t>
            </a:r>
          </a:p>
          <a:p>
            <a:pPr lvl="1"/>
            <a:r>
              <a:rPr lang="en-US" dirty="0">
                <a:latin typeface="Calibri" pitchFamily="34" charset="0"/>
              </a:rPr>
              <a:t>School districts</a:t>
            </a:r>
          </a:p>
          <a:p>
            <a:pPr lvl="1"/>
            <a:r>
              <a:rPr lang="en-US" dirty="0">
                <a:latin typeface="Calibri" pitchFamily="34" charset="0"/>
              </a:rPr>
              <a:t>Schools</a:t>
            </a:r>
          </a:p>
          <a:p>
            <a:pPr lvl="1"/>
            <a:r>
              <a:rPr lang="en-US" dirty="0">
                <a:latin typeface="Calibri" pitchFamily="34" charset="0"/>
              </a:rPr>
              <a:t>Classrooms</a:t>
            </a:r>
          </a:p>
          <a:p>
            <a:endParaRPr lang="en-US" dirty="0">
              <a:latin typeface="Calibri" pitchFamily="34" charset="0"/>
            </a:endParaRPr>
          </a:p>
        </p:txBody>
      </p:sp>
      <p:pic>
        <p:nvPicPr>
          <p:cNvPr id="4" name="Picture 3"/>
          <p:cNvPicPr/>
          <p:nvPr/>
        </p:nvPicPr>
        <p:blipFill>
          <a:blip r:embed="rId2"/>
          <a:srcRect l="25261" t="32517" r="13042" b="14477"/>
          <a:stretch>
            <a:fillRect/>
          </a:stretch>
        </p:blipFill>
        <p:spPr bwMode="auto">
          <a:xfrm>
            <a:off x="5524500" y="2762071"/>
            <a:ext cx="5507182" cy="2743200"/>
          </a:xfrm>
          <a:prstGeom prst="rect">
            <a:avLst/>
          </a:prstGeom>
          <a:noFill/>
          <a:ln w="9525">
            <a:noFill/>
            <a:miter lim="800000"/>
            <a:headEnd/>
            <a:tailEnd/>
          </a:ln>
        </p:spPr>
      </p:pic>
      <p:sp>
        <p:nvSpPr>
          <p:cNvPr id="6" name="TextBox 5">
            <a:extLst>
              <a:ext uri="{FF2B5EF4-FFF2-40B4-BE49-F238E27FC236}">
                <a16:creationId xmlns:a16="http://schemas.microsoft.com/office/drawing/2014/main" id="{A3278C8A-39DC-420B-ABCB-CF5E708D1372}"/>
              </a:ext>
            </a:extLst>
          </p:cNvPr>
          <p:cNvSpPr txBox="1"/>
          <p:nvPr/>
        </p:nvSpPr>
        <p:spPr>
          <a:xfrm>
            <a:off x="0" y="5505271"/>
            <a:ext cx="12192000" cy="1292662"/>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Example</a:t>
            </a:r>
          </a:p>
          <a:p>
            <a:pPr marL="0" marR="0" lvl="0" indent="0" algn="l" defTabSz="91122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company has offices in 10 cities across the country (all with roughly the same number of employees in similar roles). You don’t have the capacity to travel to every office to collect your data, so you use random sampling to select 3 offices – these are your clusters.</a:t>
            </a:r>
            <a:endPar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047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7F4FAB21-3854-438B-A2AF-811F741C1E7B}"/>
              </a:ext>
            </a:extLst>
          </p:cNvPr>
          <p:cNvSpPr>
            <a:spLocks noGrp="1" noChangeArrowheads="1"/>
          </p:cNvSpPr>
          <p:nvPr>
            <p:ph type="title"/>
          </p:nvPr>
        </p:nvSpPr>
        <p:spPr/>
        <p:txBody>
          <a:bodyPr/>
          <a:lstStyle/>
          <a:p>
            <a:r>
              <a:rPr lang="nl-BE" altLang="en-US" dirty="0">
                <a:solidFill>
                  <a:srgbClr val="FF0000"/>
                </a:solidFill>
              </a:rPr>
              <a:t>Cluster sampling</a:t>
            </a:r>
            <a:endParaRPr lang="en-US" altLang="en-US" dirty="0">
              <a:solidFill>
                <a:srgbClr val="FF0000"/>
              </a:solidFill>
            </a:endParaRPr>
          </a:p>
        </p:txBody>
      </p:sp>
      <p:pic>
        <p:nvPicPr>
          <p:cNvPr id="5126" name="Picture 6">
            <a:extLst>
              <a:ext uri="{FF2B5EF4-FFF2-40B4-BE49-F238E27FC236}">
                <a16:creationId xmlns:a16="http://schemas.microsoft.com/office/drawing/2014/main" id="{7DFC6FEF-86D0-42D5-89A9-ECFD80FAA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484314"/>
            <a:ext cx="3810000" cy="24098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E877CD98-EAEC-4D1B-9980-6CCDD0DE3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2205038"/>
            <a:ext cx="2555875" cy="1370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9" name="Line 9">
            <a:extLst>
              <a:ext uri="{FF2B5EF4-FFF2-40B4-BE49-F238E27FC236}">
                <a16:creationId xmlns:a16="http://schemas.microsoft.com/office/drawing/2014/main" id="{31982F33-3B68-4997-8929-D2A511966B04}"/>
              </a:ext>
            </a:extLst>
          </p:cNvPr>
          <p:cNvSpPr>
            <a:spLocks noChangeShapeType="1"/>
          </p:cNvSpPr>
          <p:nvPr/>
        </p:nvSpPr>
        <p:spPr bwMode="auto">
          <a:xfrm>
            <a:off x="5087938" y="2349501"/>
            <a:ext cx="2303462"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131" name="Picture 11" descr="Figure 2-3 (Click for information about alternate access)">
            <a:hlinkClick r:id="rId5"/>
            <a:extLst>
              <a:ext uri="{FF2B5EF4-FFF2-40B4-BE49-F238E27FC236}">
                <a16:creationId xmlns:a16="http://schemas.microsoft.com/office/drawing/2014/main" id="{5B814ED8-8591-4989-BE1C-D850895AB9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639" y="3716338"/>
            <a:ext cx="4467225"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854" y="0"/>
            <a:ext cx="9067800" cy="609600"/>
          </a:xfrm>
          <a:solidFill>
            <a:schemeClr val="bg1"/>
          </a:solidFill>
        </p:spPr>
        <p:txBody>
          <a:bodyPr>
            <a:noAutofit/>
          </a:bodyPr>
          <a:lstStyle/>
          <a:p>
            <a:pPr algn="ctr"/>
            <a:r>
              <a:rPr lang="en-US" sz="3600" b="1" dirty="0">
                <a:solidFill>
                  <a:srgbClr val="FF0000"/>
                </a:solidFill>
                <a:latin typeface="Lucida Fax" pitchFamily="18" charset="0"/>
              </a:rPr>
              <a:t>SYSTEMATIC RANDOM SAMPLING</a:t>
            </a:r>
          </a:p>
        </p:txBody>
      </p:sp>
      <p:sp>
        <p:nvSpPr>
          <p:cNvPr id="3" name="Content Placeholder 2"/>
          <p:cNvSpPr>
            <a:spLocks noGrp="1"/>
          </p:cNvSpPr>
          <p:nvPr>
            <p:ph idx="1"/>
          </p:nvPr>
        </p:nvSpPr>
        <p:spPr>
          <a:xfrm>
            <a:off x="0" y="2133600"/>
            <a:ext cx="10226675" cy="4129088"/>
          </a:xfrm>
        </p:spPr>
        <p:txBody>
          <a:bodyPr>
            <a:normAutofit/>
          </a:bodyPr>
          <a:lstStyle/>
          <a:p>
            <a:r>
              <a:rPr lang="en-US" sz="2400" dirty="0">
                <a:latin typeface="Calibri" pitchFamily="34" charset="0"/>
              </a:rPr>
              <a:t>Order all units in the sampling frame</a:t>
            </a:r>
          </a:p>
          <a:p>
            <a:r>
              <a:rPr lang="en-US" sz="2400" dirty="0">
                <a:latin typeface="Calibri" pitchFamily="34" charset="0"/>
              </a:rPr>
              <a:t>Set the starting point</a:t>
            </a:r>
          </a:p>
          <a:p>
            <a:r>
              <a:rPr lang="en-US" sz="2400" dirty="0">
                <a:latin typeface="Calibri" pitchFamily="34" charset="0"/>
              </a:rPr>
              <a:t>Then every nth number on the list is selected</a:t>
            </a:r>
          </a:p>
          <a:p>
            <a:r>
              <a:rPr lang="en-US" sz="2400" dirty="0">
                <a:latin typeface="Calibri" pitchFamily="34" charset="0"/>
              </a:rPr>
              <a:t>N= Sampling Interval</a:t>
            </a:r>
          </a:p>
        </p:txBody>
      </p:sp>
      <p:sp>
        <p:nvSpPr>
          <p:cNvPr id="5" name="Rectangle 4"/>
          <p:cNvSpPr/>
          <p:nvPr/>
        </p:nvSpPr>
        <p:spPr>
          <a:xfrm>
            <a:off x="0" y="1358349"/>
            <a:ext cx="12192000" cy="830997"/>
          </a:xfrm>
          <a:prstGeom prst="rect">
            <a:avLst/>
          </a:prstGeom>
          <a:solidFill>
            <a:schemeClr val="bg1"/>
          </a:solidFill>
          <a:ln>
            <a:solidFill>
              <a:srgbClr val="FF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A sampling procedure in which a starting point is selected by a random process and then every nth number on the list is selected.</a:t>
            </a:r>
          </a:p>
        </p:txBody>
      </p:sp>
      <p:sp>
        <p:nvSpPr>
          <p:cNvPr id="7" name="Rectangle 6"/>
          <p:cNvSpPr/>
          <p:nvPr/>
        </p:nvSpPr>
        <p:spPr>
          <a:xfrm>
            <a:off x="-24246" y="6457890"/>
            <a:ext cx="12192000" cy="400110"/>
          </a:xfrm>
          <a:prstGeom prst="rect">
            <a:avLst/>
          </a:prstGeom>
          <a:solidFill>
            <a:schemeClr val="bg1">
              <a:lumMod val="95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rPr>
              <a:t>Advantage: This method is that is should provide a representative sample. Eliminate biasness     </a:t>
            </a:r>
          </a:p>
        </p:txBody>
      </p:sp>
      <p:sp>
        <p:nvSpPr>
          <p:cNvPr id="4" name="Rectangle 3">
            <a:extLst>
              <a:ext uri="{FF2B5EF4-FFF2-40B4-BE49-F238E27FC236}">
                <a16:creationId xmlns:a16="http://schemas.microsoft.com/office/drawing/2014/main" id="{289F43C0-64E3-4A66-BED3-6E7E5B0C437E}"/>
              </a:ext>
            </a:extLst>
          </p:cNvPr>
          <p:cNvSpPr/>
          <p:nvPr/>
        </p:nvSpPr>
        <p:spPr>
          <a:xfrm>
            <a:off x="145774" y="595312"/>
            <a:ext cx="1204622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Systematic:  Choosing every </a:t>
            </a:r>
            <a:r>
              <a:rPr kumimoji="0" lang="ja-JP" altLang="en-US"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a:t>
            </a:r>
            <a:r>
              <a:rPr kumimoji="0" lang="en-US" altLang="ja-JP" sz="2400" b="1" i="1"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n</a:t>
            </a:r>
            <a:r>
              <a:rPr kumimoji="0" lang="en-US" altLang="ja-JP"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th</a:t>
            </a:r>
            <a:r>
              <a:rPr kumimoji="0" lang="ja-JP" altLang="en-US"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a:t>
            </a:r>
            <a:r>
              <a:rPr kumimoji="0" lang="en-US" altLang="ja-JP"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 individual or site in the population until the desired sample size is achieved</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endParaRPr>
          </a:p>
        </p:txBody>
      </p:sp>
      <p:sp>
        <p:nvSpPr>
          <p:cNvPr id="9" name="TextBox 8">
            <a:extLst>
              <a:ext uri="{FF2B5EF4-FFF2-40B4-BE49-F238E27FC236}">
                <a16:creationId xmlns:a16="http://schemas.microsoft.com/office/drawing/2014/main" id="{950E1298-0784-4FC0-8E3F-C0F70BCB7A25}"/>
              </a:ext>
            </a:extLst>
          </p:cNvPr>
          <p:cNvSpPr txBox="1"/>
          <p:nvPr/>
        </p:nvSpPr>
        <p:spPr>
          <a:xfrm>
            <a:off x="-24246" y="4857630"/>
            <a:ext cx="12192000" cy="1477328"/>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 employees of the company are listed in alphabetical order. You randomly select a starting point: number 2. From number 2 onwards, every  3rd person on the list is selected (2,5,8,11 and so on), and you end up with a sample of 100 people.</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3E7037F-28F6-4861-BD45-3F450A7579F9}"/>
              </a:ext>
            </a:extLst>
          </p:cNvPr>
          <p:cNvPicPr>
            <a:picLocks noChangeAspect="1"/>
          </p:cNvPicPr>
          <p:nvPr/>
        </p:nvPicPr>
        <p:blipFill>
          <a:blip r:embed="rId2"/>
          <a:stretch>
            <a:fillRect/>
          </a:stretch>
        </p:blipFill>
        <p:spPr>
          <a:xfrm>
            <a:off x="6226629" y="2201560"/>
            <a:ext cx="5718628" cy="2533138"/>
          </a:xfrm>
          <a:prstGeom prst="rect">
            <a:avLst/>
          </a:prstGeom>
        </p:spPr>
      </p:pic>
    </p:spTree>
    <p:extLst>
      <p:ext uri="{BB962C8B-B14F-4D97-AF65-F5344CB8AC3E}">
        <p14:creationId xmlns:p14="http://schemas.microsoft.com/office/powerpoint/2010/main" val="1616654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EC9EFE0-A51A-411D-A8F5-D5453F678206}"/>
              </a:ext>
            </a:extLst>
          </p:cNvPr>
          <p:cNvSpPr>
            <a:spLocks noGrp="1" noChangeArrowheads="1"/>
          </p:cNvSpPr>
          <p:nvPr>
            <p:ph type="title"/>
          </p:nvPr>
        </p:nvSpPr>
        <p:spPr/>
        <p:txBody>
          <a:bodyPr/>
          <a:lstStyle/>
          <a:p>
            <a:r>
              <a:rPr lang="nl-BE" altLang="en-US" b="1" dirty="0">
                <a:solidFill>
                  <a:srgbClr val="FF0000"/>
                </a:solidFill>
              </a:rPr>
              <a:t>Systematic sample</a:t>
            </a:r>
            <a:endParaRPr lang="en-US" altLang="en-US" b="1" dirty="0">
              <a:solidFill>
                <a:srgbClr val="FF0000"/>
              </a:solidFill>
            </a:endParaRPr>
          </a:p>
        </p:txBody>
      </p:sp>
      <p:graphicFrame>
        <p:nvGraphicFramePr>
          <p:cNvPr id="43421" name="Group 413">
            <a:extLst>
              <a:ext uri="{FF2B5EF4-FFF2-40B4-BE49-F238E27FC236}">
                <a16:creationId xmlns:a16="http://schemas.microsoft.com/office/drawing/2014/main" id="{7D28BC80-8688-4924-895F-B17EF7BB5A57}"/>
              </a:ext>
            </a:extLst>
          </p:cNvPr>
          <p:cNvGraphicFramePr>
            <a:graphicFrameLocks noGrp="1"/>
          </p:cNvGraphicFramePr>
          <p:nvPr>
            <p:ph idx="1"/>
          </p:nvPr>
        </p:nvGraphicFramePr>
        <p:xfrm>
          <a:off x="585788" y="762000"/>
          <a:ext cx="9986956" cy="6096000"/>
        </p:xfrm>
        <a:graphic>
          <a:graphicData uri="http://schemas.openxmlformats.org/drawingml/2006/table">
            <a:tbl>
              <a:tblPr/>
              <a:tblGrid>
                <a:gridCol w="998296">
                  <a:extLst>
                    <a:ext uri="{9D8B030D-6E8A-4147-A177-3AD203B41FA5}">
                      <a16:colId xmlns:a16="http://schemas.microsoft.com/office/drawing/2014/main" val="725401531"/>
                    </a:ext>
                  </a:extLst>
                </a:gridCol>
                <a:gridCol w="998296">
                  <a:extLst>
                    <a:ext uri="{9D8B030D-6E8A-4147-A177-3AD203B41FA5}">
                      <a16:colId xmlns:a16="http://schemas.microsoft.com/office/drawing/2014/main" val="1713683707"/>
                    </a:ext>
                  </a:extLst>
                </a:gridCol>
                <a:gridCol w="998296">
                  <a:extLst>
                    <a:ext uri="{9D8B030D-6E8A-4147-A177-3AD203B41FA5}">
                      <a16:colId xmlns:a16="http://schemas.microsoft.com/office/drawing/2014/main" val="3906367704"/>
                    </a:ext>
                  </a:extLst>
                </a:gridCol>
                <a:gridCol w="1002291">
                  <a:extLst>
                    <a:ext uri="{9D8B030D-6E8A-4147-A177-3AD203B41FA5}">
                      <a16:colId xmlns:a16="http://schemas.microsoft.com/office/drawing/2014/main" val="1277772155"/>
                    </a:ext>
                  </a:extLst>
                </a:gridCol>
                <a:gridCol w="998296">
                  <a:extLst>
                    <a:ext uri="{9D8B030D-6E8A-4147-A177-3AD203B41FA5}">
                      <a16:colId xmlns:a16="http://schemas.microsoft.com/office/drawing/2014/main" val="2741386903"/>
                    </a:ext>
                  </a:extLst>
                </a:gridCol>
                <a:gridCol w="994302">
                  <a:extLst>
                    <a:ext uri="{9D8B030D-6E8A-4147-A177-3AD203B41FA5}">
                      <a16:colId xmlns:a16="http://schemas.microsoft.com/office/drawing/2014/main" val="117173506"/>
                    </a:ext>
                  </a:extLst>
                </a:gridCol>
                <a:gridCol w="1002291">
                  <a:extLst>
                    <a:ext uri="{9D8B030D-6E8A-4147-A177-3AD203B41FA5}">
                      <a16:colId xmlns:a16="http://schemas.microsoft.com/office/drawing/2014/main" val="535816611"/>
                    </a:ext>
                  </a:extLst>
                </a:gridCol>
                <a:gridCol w="998296">
                  <a:extLst>
                    <a:ext uri="{9D8B030D-6E8A-4147-A177-3AD203B41FA5}">
                      <a16:colId xmlns:a16="http://schemas.microsoft.com/office/drawing/2014/main" val="1373325912"/>
                    </a:ext>
                  </a:extLst>
                </a:gridCol>
                <a:gridCol w="998296">
                  <a:extLst>
                    <a:ext uri="{9D8B030D-6E8A-4147-A177-3AD203B41FA5}">
                      <a16:colId xmlns:a16="http://schemas.microsoft.com/office/drawing/2014/main" val="1250963971"/>
                    </a:ext>
                  </a:extLst>
                </a:gridCol>
                <a:gridCol w="998296">
                  <a:extLst>
                    <a:ext uri="{9D8B030D-6E8A-4147-A177-3AD203B41FA5}">
                      <a16:colId xmlns:a16="http://schemas.microsoft.com/office/drawing/2014/main" val="873754872"/>
                    </a:ext>
                  </a:extLst>
                </a:gridCol>
              </a:tblGrid>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2419797634"/>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20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150745298"/>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29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30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358968067"/>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39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40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798047829"/>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49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50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112594833"/>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59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60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713685835"/>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69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70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204539777"/>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79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80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274476253"/>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89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90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268064149"/>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99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100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470007464"/>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109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110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215596598"/>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119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120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526332327"/>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129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130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529039264"/>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139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140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023253903"/>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149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150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842949191"/>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159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160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071703373"/>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169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170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35233163"/>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179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180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619098046"/>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189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cs typeface="Times New Roman" panose="02020603050405020304" pitchFamily="18" charset="0"/>
                        </a:rPr>
                        <a:t>190</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20235152"/>
                  </a:ext>
                </a:extLst>
              </a:tr>
              <a:tr h="298609">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191</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cap="flat">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192</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193</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194</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195</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196</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197</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198</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cs typeface="Times New Roman" panose="02020603050405020304" pitchFamily="18" charset="0"/>
                        </a:rPr>
                        <a:t>199</a:t>
                      </a:r>
                      <a:endParaRPr kumimoji="0" lang="en-US" altLang="en-US" sz="1400" b="0"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cs typeface="Times New Roman" panose="02020603050405020304" pitchFamily="18" charset="0"/>
                        </a:rPr>
                        <a:t>200</a:t>
                      </a:r>
                      <a:endParaRPr kumimoji="0" lang="en-US" altLang="en-US" sz="14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426078407"/>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5065" y="1463040"/>
            <a:ext cx="3796306" cy="2690949"/>
          </a:xfrm>
        </p:spPr>
        <p:txBody>
          <a:bodyPr vert="horz" lIns="91440" tIns="45720" rIns="91440" bIns="45720" rtlCol="0" anchor="t">
            <a:normAutofit/>
          </a:bodyPr>
          <a:lstStyle/>
          <a:p>
            <a:r>
              <a:rPr lang="en-US" sz="4800" kern="1200" dirty="0">
                <a:solidFill>
                  <a:srgbClr val="FF0000"/>
                </a:solidFill>
                <a:latin typeface="+mj-lt"/>
                <a:ea typeface="+mj-ea"/>
                <a:cs typeface="+mj-cs"/>
              </a:rPr>
              <a:t>Advantages of Systematic sampling</a:t>
            </a:r>
          </a:p>
        </p:txBody>
      </p:sp>
      <p:grpSp>
        <p:nvGrpSpPr>
          <p:cNvPr id="12" name="Group 11">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5133706" y="81144"/>
            <a:ext cx="6505300" cy="6305587"/>
          </a:xfrm>
          <a:prstGeom prst="rect">
            <a:avLst/>
          </a:prstGeom>
        </p:spPr>
        <p:txBody>
          <a:bodyPr vert="horz" lIns="91440" tIns="45720" rIns="91440" bIns="45720" rtlCol="0" anchor="t">
            <a:normAutofit fontScale="92500" lnSpcReduction="10000"/>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Chosen data is evenly distributed. For example, in a population of 10,000 people, a statistician might select every 100th person for sampling</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method is that is should provide a representative. Researchers generally assume the results are representative of most normal populations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Eliminate biasness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Low risk factor. The primary potential disadvantages of the system carry a distinctly low probability of contaminating the data.</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Easy to construct, execute, compare and understand</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 also gives researchers a degree of control</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512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sz="half" idx="2"/>
          </p:nvPr>
        </p:nvSpPr>
        <p:spPr/>
        <p:txBody>
          <a:bodyPr/>
          <a:lstStyle/>
          <a:p>
            <a:pPr marL="533400" indent="-533400">
              <a:buClr>
                <a:schemeClr val="tx1"/>
              </a:buClr>
              <a:buFontTx/>
              <a:buAutoNum type="arabicPeriod"/>
            </a:pPr>
            <a:r>
              <a:rPr lang="en-US" sz="2400"/>
              <a:t>Divide the population by the size of the desired sample: e.g., 50/10 = 5</a:t>
            </a:r>
          </a:p>
          <a:p>
            <a:pPr marL="533400" indent="-533400">
              <a:buClr>
                <a:schemeClr val="tx1"/>
              </a:buClr>
              <a:buFontTx/>
              <a:buAutoNum type="arabicPeriod"/>
            </a:pPr>
            <a:r>
              <a:rPr lang="en-US" sz="2400"/>
              <a:t>Select a starting point at random: e.g., 43 = Heather</a:t>
            </a:r>
          </a:p>
          <a:p>
            <a:pPr marL="533400" indent="-533400">
              <a:buClr>
                <a:schemeClr val="tx1"/>
              </a:buClr>
              <a:buFontTx/>
              <a:buAutoNum type="arabicPeriod"/>
            </a:pPr>
            <a:r>
              <a:rPr lang="en-US" sz="2400"/>
              <a:t>Select every 5</a:t>
            </a:r>
            <a:r>
              <a:rPr lang="en-US" sz="2400" baseline="30000"/>
              <a:t>th</a:t>
            </a:r>
            <a:r>
              <a:rPr lang="en-US" sz="2400"/>
              <a:t> name from the starting point</a:t>
            </a:r>
          </a:p>
        </p:txBody>
      </p:sp>
      <p:sp>
        <p:nvSpPr>
          <p:cNvPr id="171011" name="Rectangle 3"/>
          <p:cNvSpPr>
            <a:spLocks noGrp="1" noChangeArrowheads="1"/>
          </p:cNvSpPr>
          <p:nvPr>
            <p:ph type="title"/>
          </p:nvPr>
        </p:nvSpPr>
        <p:spPr>
          <a:xfrm>
            <a:off x="2209800" y="609600"/>
            <a:ext cx="7772400" cy="609600"/>
          </a:xfrm>
          <a:ln/>
          <a:extLst>
            <a:ext uri="{91240B29-F687-4F45-9708-019B960494DF}">
              <a14:hiddenLine xmlns:a14="http://schemas.microsoft.com/office/drawing/2010/main" w="9525">
                <a:solidFill>
                  <a:schemeClr val="tx2"/>
                </a:solidFill>
                <a:miter lim="800000"/>
                <a:headEnd/>
                <a:tailEnd/>
              </a14:hiddenLine>
            </a:ext>
          </a:extLst>
        </p:spPr>
        <p:txBody>
          <a:bodyPr/>
          <a:lstStyle/>
          <a:p>
            <a:r>
              <a:rPr lang="en-US" sz="3200" b="1" dirty="0">
                <a:solidFill>
                  <a:srgbClr val="0070C0"/>
                </a:solidFill>
              </a:rPr>
              <a:t>SYSTEMATIC SAMPLING</a:t>
            </a:r>
          </a:p>
        </p:txBody>
      </p:sp>
      <p:graphicFrame>
        <p:nvGraphicFramePr>
          <p:cNvPr id="171012" name="Group 4"/>
          <p:cNvGraphicFramePr>
            <a:graphicFrameLocks noGrp="1"/>
          </p:cNvGraphicFramePr>
          <p:nvPr/>
        </p:nvGraphicFramePr>
        <p:xfrm>
          <a:off x="609600" y="1216026"/>
          <a:ext cx="5194300" cy="5203825"/>
        </p:xfrm>
        <a:graphic>
          <a:graphicData uri="http://schemas.openxmlformats.org/drawingml/2006/table">
            <a:tbl>
              <a:tblPr/>
              <a:tblGrid>
                <a:gridCol w="1730688">
                  <a:extLst>
                    <a:ext uri="{9D8B030D-6E8A-4147-A177-3AD203B41FA5}">
                      <a16:colId xmlns:a16="http://schemas.microsoft.com/office/drawing/2014/main" val="20000"/>
                    </a:ext>
                  </a:extLst>
                </a:gridCol>
                <a:gridCol w="1732924">
                  <a:extLst>
                    <a:ext uri="{9D8B030D-6E8A-4147-A177-3AD203B41FA5}">
                      <a16:colId xmlns:a16="http://schemas.microsoft.com/office/drawing/2014/main" val="20001"/>
                    </a:ext>
                  </a:extLst>
                </a:gridCol>
                <a:gridCol w="1730688">
                  <a:extLst>
                    <a:ext uri="{9D8B030D-6E8A-4147-A177-3AD203B41FA5}">
                      <a16:colId xmlns:a16="http://schemas.microsoft.com/office/drawing/2014/main" val="20002"/>
                    </a:ext>
                  </a:extLst>
                </a:gridCol>
              </a:tblGrid>
              <a:tr h="239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dirty="0">
                          <a:ln>
                            <a:noFill/>
                          </a:ln>
                          <a:solidFill>
                            <a:schemeClr val="tx1"/>
                          </a:solidFill>
                          <a:effectLst/>
                          <a:latin typeface="Tahoma" pitchFamily="34" charset="0"/>
                        </a:rPr>
                        <a:t>1.  Jane</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18. </a:t>
                      </a:r>
                      <a:r>
                        <a:rPr kumimoji="0" lang="en-US" sz="1400" b="0" i="0" u="none" strike="noStrike" cap="none" normalizeH="0" baseline="0">
                          <a:ln>
                            <a:noFill/>
                          </a:ln>
                          <a:solidFill>
                            <a:schemeClr val="tx2"/>
                          </a:solidFill>
                          <a:effectLst/>
                          <a:latin typeface="Tahoma" pitchFamily="34" charset="0"/>
                        </a:rPr>
                        <a:t>Steve</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35. Fred</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2381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2.  Bill</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19. Sam</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36. Mike</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39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3.  </a:t>
                      </a:r>
                      <a:r>
                        <a:rPr kumimoji="0" lang="en-US" sz="1400" b="0" i="0" u="none" strike="noStrike" cap="none" normalizeH="0" baseline="0">
                          <a:ln>
                            <a:noFill/>
                          </a:ln>
                          <a:solidFill>
                            <a:schemeClr val="tx2"/>
                          </a:solidFill>
                          <a:effectLst/>
                          <a:latin typeface="Tahoma" pitchFamily="34" charset="0"/>
                        </a:rPr>
                        <a:t>Harriet</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20. Marvin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37. Doug</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381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4.  Leni</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21. Ed. 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38</a:t>
                      </a:r>
                      <a:r>
                        <a:rPr kumimoji="0" lang="en-US" sz="1400" b="0" i="0" u="none" strike="noStrike" cap="none" normalizeH="0" baseline="0">
                          <a:ln>
                            <a:noFill/>
                          </a:ln>
                          <a:solidFill>
                            <a:schemeClr val="tx2"/>
                          </a:solidFill>
                          <a:effectLst/>
                          <a:latin typeface="Tahoma" pitchFamily="34" charset="0"/>
                        </a:rPr>
                        <a:t>. Ed M.</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39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5.  Micah</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22. Jerry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39. Tom</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39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6.   Sara</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23. </a:t>
                      </a:r>
                      <a:r>
                        <a:rPr kumimoji="0" lang="en-US" sz="1400" b="0" i="0" u="none" strike="noStrike" cap="none" normalizeH="0" baseline="0">
                          <a:ln>
                            <a:noFill/>
                          </a:ln>
                          <a:solidFill>
                            <a:schemeClr val="tx2"/>
                          </a:solidFill>
                          <a:effectLst/>
                          <a:latin typeface="Tahoma" pitchFamily="34" charset="0"/>
                        </a:rPr>
                        <a:t>Chitra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40. Mike G.</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381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7.  Terri</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24. Clenna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41. Nathan</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39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8.  </a:t>
                      </a:r>
                      <a:r>
                        <a:rPr kumimoji="0" lang="en-US" sz="1400" b="0" i="0" u="none" strike="noStrike" cap="none" normalizeH="0" baseline="0">
                          <a:ln>
                            <a:noFill/>
                          </a:ln>
                          <a:solidFill>
                            <a:schemeClr val="tx2"/>
                          </a:solidFill>
                          <a:effectLst/>
                          <a:latin typeface="Tahoma" pitchFamily="34" charset="0"/>
                        </a:rPr>
                        <a:t>Joan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25. Misty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42. Peggy</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2381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9.  Jim</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dirty="0">
                          <a:ln>
                            <a:noFill/>
                          </a:ln>
                          <a:solidFill>
                            <a:schemeClr val="tx1"/>
                          </a:solidFill>
                          <a:effectLst/>
                          <a:latin typeface="Tahoma" pitchFamily="34" charset="0"/>
                        </a:rPr>
                        <a:t>26. Cindy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43. </a:t>
                      </a:r>
                      <a:r>
                        <a:rPr kumimoji="0" lang="en-US" sz="1400" b="0" i="0" u="none" strike="noStrike" cap="none" normalizeH="0" baseline="0">
                          <a:ln>
                            <a:noFill/>
                          </a:ln>
                          <a:solidFill>
                            <a:srgbClr val="FF0066"/>
                          </a:solidFill>
                          <a:effectLst/>
                          <a:latin typeface="Tahoma" pitchFamily="34" charset="0"/>
                        </a:rPr>
                        <a:t>Heather</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239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10. Terrill</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27. Sy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44. Debbie</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2381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11. Susie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28. </a:t>
                      </a:r>
                      <a:r>
                        <a:rPr kumimoji="0" lang="en-US" sz="1400" b="0" i="0" u="none" strike="noStrike" cap="none" normalizeH="0" baseline="0">
                          <a:ln>
                            <a:noFill/>
                          </a:ln>
                          <a:solidFill>
                            <a:schemeClr val="tx2"/>
                          </a:solidFill>
                          <a:effectLst/>
                          <a:latin typeface="Tahoma" pitchFamily="34" charset="0"/>
                        </a:rPr>
                        <a:t>Phyllis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45. Cheryl</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239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12. Nona</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29. Jerry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46. Wes</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3270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13. </a:t>
                      </a:r>
                      <a:r>
                        <a:rPr kumimoji="0" lang="en-US" sz="1400" b="0" i="0" u="none" strike="noStrike" cap="none" normalizeH="0" baseline="0">
                          <a:ln>
                            <a:noFill/>
                          </a:ln>
                          <a:solidFill>
                            <a:schemeClr val="tx2"/>
                          </a:solidFill>
                          <a:effectLst/>
                          <a:latin typeface="Tahoma" pitchFamily="34" charset="0"/>
                        </a:rPr>
                        <a:t>Doug</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30. Harry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47. Genna</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2381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14. John 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31. Dana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48. </a:t>
                      </a:r>
                      <a:r>
                        <a:rPr kumimoji="0" lang="en-US" sz="1400" b="0" i="0" u="none" strike="noStrike" cap="none" normalizeH="0" baseline="0">
                          <a:ln>
                            <a:noFill/>
                          </a:ln>
                          <a:solidFill>
                            <a:schemeClr val="tx2"/>
                          </a:solidFill>
                          <a:effectLst/>
                          <a:latin typeface="Tahoma" pitchFamily="34" charset="0"/>
                        </a:rPr>
                        <a:t>Ellie</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3"/>
                  </a:ext>
                </a:extLst>
              </a:tr>
              <a:tr h="239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15. Bruce A.</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32. Bruce M.</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49. Alex</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4"/>
                  </a:ext>
                </a:extLst>
              </a:tr>
              <a:tr h="2381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16. Larry</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33. </a:t>
                      </a:r>
                      <a:r>
                        <a:rPr kumimoji="0" lang="en-US" sz="1400" b="0" i="0" u="none" strike="noStrike" cap="none" normalizeH="0" baseline="0">
                          <a:ln>
                            <a:noFill/>
                          </a:ln>
                          <a:solidFill>
                            <a:schemeClr val="tx2"/>
                          </a:solidFill>
                          <a:effectLst/>
                          <a:latin typeface="Tahoma" pitchFamily="34" charset="0"/>
                        </a:rPr>
                        <a:t>Daphne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50. John D. </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5"/>
                  </a:ext>
                </a:extLst>
              </a:tr>
              <a:tr h="239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17. Bob</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a:ln>
                            <a:noFill/>
                          </a:ln>
                          <a:solidFill>
                            <a:schemeClr val="tx1"/>
                          </a:solidFill>
                          <a:effectLst/>
                          <a:latin typeface="Tahoma" pitchFamily="34" charset="0"/>
                        </a:rPr>
                        <a:t>34. Phil</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sz="1400" b="0" i="0" u="none" strike="noStrike" cap="none" normalizeH="0" baseline="0" dirty="0">
                        <a:ln>
                          <a:noFill/>
                        </a:ln>
                        <a:solidFill>
                          <a:schemeClr val="tx1"/>
                        </a:solidFill>
                        <a:effectLst/>
                        <a:latin typeface="Tahoma" pitchFamily="34" charset="0"/>
                      </a:endParaRP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171100" name="Line 92"/>
          <p:cNvSpPr>
            <a:spLocks noChangeShapeType="1"/>
          </p:cNvSpPr>
          <p:nvPr/>
        </p:nvSpPr>
        <p:spPr bwMode="auto">
          <a:xfrm flipH="1">
            <a:off x="5638800" y="3517900"/>
            <a:ext cx="609600" cy="25400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101" name="Line 93"/>
          <p:cNvSpPr>
            <a:spLocks noChangeShapeType="1"/>
          </p:cNvSpPr>
          <p:nvPr/>
        </p:nvSpPr>
        <p:spPr bwMode="auto">
          <a:xfrm flipH="1">
            <a:off x="5346700" y="4711700"/>
            <a:ext cx="800100" cy="5842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49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927954" y="126862"/>
            <a:ext cx="8336091" cy="1470025"/>
          </a:xfrm>
        </p:spPr>
        <p:txBody>
          <a:bodyPr>
            <a:normAutofit/>
          </a:bodyPr>
          <a:lstStyle/>
          <a:p>
            <a:r>
              <a:rPr lang="en-US" sz="8000" b="1" dirty="0">
                <a:solidFill>
                  <a:srgbClr val="FF0000"/>
                </a:solidFill>
              </a:rPr>
              <a:t>What is Sampling</a:t>
            </a:r>
            <a:endParaRPr lang="en-US" sz="4000" dirty="0">
              <a:solidFill>
                <a:srgbClr val="FF0000"/>
              </a:solidFill>
            </a:endParaRPr>
          </a:p>
        </p:txBody>
      </p:sp>
      <p:sp>
        <p:nvSpPr>
          <p:cNvPr id="2" name="TextBox 1">
            <a:extLst>
              <a:ext uri="{FF2B5EF4-FFF2-40B4-BE49-F238E27FC236}">
                <a16:creationId xmlns:a16="http://schemas.microsoft.com/office/drawing/2014/main" id="{2BBA5D90-FB7C-4D93-A7DA-7AAEA8F84759}"/>
              </a:ext>
            </a:extLst>
          </p:cNvPr>
          <p:cNvSpPr txBox="1"/>
          <p:nvPr/>
        </p:nvSpPr>
        <p:spPr>
          <a:xfrm>
            <a:off x="0" y="6207918"/>
            <a:ext cx="121919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0070C0"/>
                </a:solidFill>
                <a:effectLst/>
                <a:uLnTx/>
                <a:uFillTx/>
                <a:latin typeface="Calibri" panose="020F0502020204030204"/>
                <a:ea typeface="+mn-ea"/>
                <a:cs typeface="+mn-cs"/>
              </a:rPr>
              <a:t>Who are the respondents/participants and how many…..</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6FB31CD-B9E3-42C2-A7CC-8934E31D16EA}"/>
              </a:ext>
            </a:extLst>
          </p:cNvPr>
          <p:cNvPicPr>
            <a:picLocks noChangeAspect="1"/>
          </p:cNvPicPr>
          <p:nvPr/>
        </p:nvPicPr>
        <p:blipFill>
          <a:blip r:embed="rId2"/>
          <a:stretch>
            <a:fillRect/>
          </a:stretch>
        </p:blipFill>
        <p:spPr>
          <a:xfrm>
            <a:off x="2102757" y="1306286"/>
            <a:ext cx="8336091" cy="4712947"/>
          </a:xfrm>
          <a:prstGeom prst="rect">
            <a:avLst/>
          </a:prstGeom>
        </p:spPr>
      </p:pic>
    </p:spTree>
    <p:extLst>
      <p:ext uri="{BB962C8B-B14F-4D97-AF65-F5344CB8AC3E}">
        <p14:creationId xmlns:p14="http://schemas.microsoft.com/office/powerpoint/2010/main" val="3746821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772400" cy="685800"/>
          </a:xfrm>
        </p:spPr>
        <p:txBody>
          <a:bodyPr>
            <a:normAutofit fontScale="90000"/>
          </a:bodyPr>
          <a:lstStyle/>
          <a:p>
            <a:r>
              <a:rPr lang="en-US" b="1" dirty="0">
                <a:solidFill>
                  <a:srgbClr val="FF0000"/>
                </a:solidFill>
              </a:rPr>
              <a:t>Multistage Sampling</a:t>
            </a:r>
          </a:p>
        </p:txBody>
      </p:sp>
      <p:sp>
        <p:nvSpPr>
          <p:cNvPr id="7" name="Text Placeholder 3"/>
          <p:cNvSpPr>
            <a:spLocks noGrp="1"/>
          </p:cNvSpPr>
          <p:nvPr>
            <p:ph sz="half" idx="1"/>
          </p:nvPr>
        </p:nvSpPr>
        <p:spPr>
          <a:xfrm>
            <a:off x="0" y="685800"/>
            <a:ext cx="10668000" cy="4191000"/>
          </a:xfrm>
          <a:solidFill>
            <a:schemeClr val="bg1"/>
          </a:solidFill>
        </p:spPr>
        <p:txBody>
          <a:bodyPr/>
          <a:lstStyle/>
          <a:p>
            <a:r>
              <a:rPr lang="en-US" sz="2400" b="1" dirty="0"/>
              <a:t>Multistage sampling divides large populations into stages to make the sampling process more practical. </a:t>
            </a:r>
          </a:p>
          <a:p>
            <a:r>
              <a:rPr lang="en-US" sz="2400" dirty="0"/>
              <a:t>Large clusters of population are divided into smaller clusters in several stages in order to make primary data collection more manageable</a:t>
            </a:r>
          </a:p>
        </p:txBody>
      </p:sp>
      <p:pic>
        <p:nvPicPr>
          <p:cNvPr id="8" name="Picture 7"/>
          <p:cNvPicPr>
            <a:picLocks noChangeAspect="1"/>
          </p:cNvPicPr>
          <p:nvPr/>
        </p:nvPicPr>
        <p:blipFill>
          <a:blip r:embed="rId2"/>
          <a:stretch>
            <a:fillRect/>
          </a:stretch>
        </p:blipFill>
        <p:spPr>
          <a:xfrm>
            <a:off x="6553200" y="2438401"/>
            <a:ext cx="5638800" cy="4162425"/>
          </a:xfrm>
          <a:prstGeom prst="rect">
            <a:avLst/>
          </a:prstGeom>
        </p:spPr>
      </p:pic>
      <p:sp>
        <p:nvSpPr>
          <p:cNvPr id="9" name="Rectangle 8"/>
          <p:cNvSpPr/>
          <p:nvPr/>
        </p:nvSpPr>
        <p:spPr>
          <a:xfrm>
            <a:off x="0" y="2659083"/>
            <a:ext cx="6934200" cy="38164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Your research objective is to evaluate online spending patterns of households in the US through online questionnaires. You can form your sample group comprising 120 households: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Choose 6 states in the USA using simple random sampling (or any other probability sampling).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Choose 4 districts within each state using systematic sampling method (or any other probability sampling).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Choose 5 households from each district using simple random or systematic sampling methods. This will result in 120 households to be included in your sample group.</a:t>
            </a:r>
          </a:p>
        </p:txBody>
      </p:sp>
    </p:spTree>
    <p:extLst>
      <p:ext uri="{BB962C8B-B14F-4D97-AF65-F5344CB8AC3E}">
        <p14:creationId xmlns:p14="http://schemas.microsoft.com/office/powerpoint/2010/main" val="435940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0" y="-5862"/>
            <a:ext cx="12192000" cy="1143000"/>
          </a:xfrm>
        </p:spPr>
        <p:txBody>
          <a:bodyPr>
            <a:noAutofit/>
          </a:bodyPr>
          <a:lstStyle/>
          <a:p>
            <a:pPr>
              <a:defRPr/>
            </a:pPr>
            <a:r>
              <a:rPr lang="en-US" altLang="en-US" sz="4800" b="1" dirty="0">
                <a:solidFill>
                  <a:srgbClr val="FF0000"/>
                </a:solidFill>
              </a:rPr>
              <a:t>Non-Probability sampling methods...</a:t>
            </a:r>
          </a:p>
        </p:txBody>
      </p:sp>
      <p:sp>
        <p:nvSpPr>
          <p:cNvPr id="295939" name="Text Box 3"/>
          <p:cNvSpPr txBox="1">
            <a:spLocks noChangeArrowheads="1"/>
          </p:cNvSpPr>
          <p:nvPr/>
        </p:nvSpPr>
        <p:spPr bwMode="auto">
          <a:xfrm>
            <a:off x="409135" y="1907233"/>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lr>
                <a:schemeClr val="accent2"/>
              </a:buClr>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1" lang="en-US" altLang="en-US" sz="4800" b="0" i="0" u="none" strike="noStrike" kern="1200" cap="none" spc="0" normalizeH="0" baseline="0" noProof="0" dirty="0">
                <a:ln>
                  <a:noFill/>
                </a:ln>
                <a:solidFill>
                  <a:srgbClr val="4472C4"/>
                </a:solidFill>
                <a:effectLst/>
                <a:uLnTx/>
                <a:uFillTx/>
                <a:latin typeface="Angsana New" panose="02020603050405020304" pitchFamily="18" charset="-34"/>
                <a:ea typeface="+mn-ea"/>
                <a:cs typeface="Angsana New" panose="02020603050405020304" pitchFamily="18" charset="-34"/>
                <a:sym typeface="Monotype Sorts" pitchFamily="2" charset="2"/>
              </a:rPr>
              <a:t>2.</a:t>
            </a:r>
            <a:r>
              <a:rPr kumimoji="1"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sym typeface="Monotype Sorts" pitchFamily="2" charset="2"/>
              </a:rPr>
              <a:t> </a:t>
            </a:r>
            <a:r>
              <a:rPr kumimoji="1"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rPr>
              <a:t>Purposive sampling/Judgmental Sampling</a:t>
            </a:r>
          </a:p>
        </p:txBody>
      </p:sp>
      <p:sp>
        <p:nvSpPr>
          <p:cNvPr id="295940" name="Text Box 4"/>
          <p:cNvSpPr txBox="1">
            <a:spLocks noChangeArrowheads="1"/>
          </p:cNvSpPr>
          <p:nvPr/>
        </p:nvSpPr>
        <p:spPr bwMode="auto">
          <a:xfrm>
            <a:off x="380353" y="2528233"/>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800" b="0" i="0" u="none" strike="noStrike" kern="1200" cap="none" spc="0" normalizeH="0" baseline="0" noProof="0" dirty="0">
                <a:ln>
                  <a:noFill/>
                </a:ln>
                <a:solidFill>
                  <a:srgbClr val="4472C4"/>
                </a:solidFill>
                <a:effectLst/>
                <a:uLnTx/>
                <a:uFillTx/>
                <a:latin typeface="Angsana New" panose="02020603050405020304" pitchFamily="18" charset="-34"/>
                <a:ea typeface="+mn-ea"/>
                <a:cs typeface="Angsana New" panose="02020603050405020304" pitchFamily="18" charset="-34"/>
                <a:sym typeface="Monotype Sorts" pitchFamily="2" charset="2"/>
              </a:rPr>
              <a:t>3.</a:t>
            </a:r>
            <a:r>
              <a:rPr kumimoji="0"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sym typeface="Monotype Sorts" pitchFamily="2" charset="2"/>
              </a:rPr>
              <a:t> </a:t>
            </a:r>
            <a:r>
              <a:rPr kumimoji="0"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rPr>
              <a:t>Quota sampling</a:t>
            </a:r>
            <a:endParaRPr kumimoji="0" lang="en-US" altLang="en-US" sz="4800" b="0" i="0" u="none" strike="noStrike" kern="1200" cap="none" spc="0" normalizeH="0" baseline="0" noProof="0" dirty="0">
              <a:ln>
                <a:noFill/>
              </a:ln>
              <a:solidFill>
                <a:srgbClr val="ED7D31"/>
              </a:solidFill>
              <a:effectLst>
                <a:outerShdw blurRad="38100" dist="38100" dir="2700000" algn="tl">
                  <a:srgbClr val="000000"/>
                </a:outerShdw>
              </a:effectLst>
              <a:uLnTx/>
              <a:uFillTx/>
              <a:latin typeface="Angsana New" panose="02020603050405020304" pitchFamily="18" charset="-34"/>
              <a:ea typeface="+mn-ea"/>
              <a:cs typeface="Angsana New" panose="02020603050405020304" pitchFamily="18" charset="-34"/>
            </a:endParaRPr>
          </a:p>
        </p:txBody>
      </p:sp>
      <p:sp>
        <p:nvSpPr>
          <p:cNvPr id="295942" name="Text Box 6"/>
          <p:cNvSpPr txBox="1">
            <a:spLocks noChangeArrowheads="1"/>
          </p:cNvSpPr>
          <p:nvPr/>
        </p:nvSpPr>
        <p:spPr bwMode="auto">
          <a:xfrm>
            <a:off x="408062" y="1313269"/>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lr>
                <a:schemeClr val="accent2"/>
              </a:buClr>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1" lang="en-US" altLang="en-US" sz="4800" b="1" i="0" u="none" strike="noStrike" kern="1200" cap="none" spc="0" normalizeH="0" baseline="0" noProof="0" dirty="0">
                <a:ln>
                  <a:noFill/>
                </a:ln>
                <a:solidFill>
                  <a:srgbClr val="4472C4"/>
                </a:solidFill>
                <a:effectLst/>
                <a:uLnTx/>
                <a:uFillTx/>
                <a:latin typeface="Angsana New" panose="02020603050405020304" pitchFamily="18" charset="-34"/>
                <a:ea typeface="+mn-ea"/>
                <a:cs typeface="Angsana New" panose="02020603050405020304" pitchFamily="18" charset="-34"/>
                <a:sym typeface="Monotype Sorts" pitchFamily="2" charset="2"/>
              </a:rPr>
              <a:t>1.</a:t>
            </a:r>
            <a:r>
              <a:rPr kumimoji="1" lang="en-US" altLang="en-US" sz="4800" b="1"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sym typeface="Monotype Sorts" pitchFamily="2" charset="2"/>
              </a:rPr>
              <a:t> </a:t>
            </a:r>
            <a:r>
              <a:rPr kumimoji="1"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sym typeface="Monotype Sorts" pitchFamily="2" charset="2"/>
              </a:rPr>
              <a:t>Convenience sampling</a:t>
            </a:r>
            <a:endParaRPr kumimoji="1"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841" y="1907233"/>
            <a:ext cx="4164036" cy="4031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
          <p:cNvSpPr txBox="1">
            <a:spLocks noChangeArrowheads="1"/>
          </p:cNvSpPr>
          <p:nvPr/>
        </p:nvSpPr>
        <p:spPr bwMode="auto">
          <a:xfrm>
            <a:off x="409135" y="3260071"/>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800" b="0" i="0" u="none" strike="noStrike" kern="1200" cap="none" spc="0" normalizeH="0" baseline="0" noProof="0" dirty="0">
                <a:ln>
                  <a:noFill/>
                </a:ln>
                <a:solidFill>
                  <a:srgbClr val="4472C4"/>
                </a:solidFill>
                <a:effectLst/>
                <a:uLnTx/>
                <a:uFillTx/>
                <a:latin typeface="Angsana New" panose="02020603050405020304" pitchFamily="18" charset="-34"/>
                <a:ea typeface="+mn-ea"/>
                <a:cs typeface="Angsana New" panose="02020603050405020304" pitchFamily="18" charset="-34"/>
                <a:sym typeface="Monotype Sorts" pitchFamily="2" charset="2"/>
              </a:rPr>
              <a:t>3.</a:t>
            </a:r>
            <a:r>
              <a:rPr kumimoji="0"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sym typeface="Monotype Sorts" pitchFamily="2" charset="2"/>
              </a:rPr>
              <a:t> Snowball</a:t>
            </a:r>
            <a:r>
              <a:rPr kumimoji="0" lang="en-US" altLang="en-US" sz="4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rPr>
              <a:t> sampling</a:t>
            </a:r>
            <a:endParaRPr kumimoji="0" lang="en-US" altLang="en-US" sz="4800" b="0" i="0" u="none" strike="noStrike" kern="1200" cap="none" spc="0" normalizeH="0" baseline="0" noProof="0" dirty="0">
              <a:ln>
                <a:noFill/>
              </a:ln>
              <a:solidFill>
                <a:srgbClr val="ED7D31"/>
              </a:solidFill>
              <a:effectLst>
                <a:outerShdw blurRad="38100" dist="38100" dir="2700000" algn="tl">
                  <a:srgbClr val="000000"/>
                </a:outerShdw>
              </a:effectLst>
              <a:uLnTx/>
              <a:uFillTx/>
              <a:latin typeface="Angsana New" panose="02020603050405020304" pitchFamily="18" charset="-34"/>
              <a:ea typeface="+mn-ea"/>
              <a:cs typeface="Angsana New" panose="02020603050405020304" pitchFamily="18" charset="-34"/>
            </a:endParaRPr>
          </a:p>
        </p:txBody>
      </p:sp>
    </p:spTree>
    <p:extLst>
      <p:ext uri="{BB962C8B-B14F-4D97-AF65-F5344CB8AC3E}">
        <p14:creationId xmlns:p14="http://schemas.microsoft.com/office/powerpoint/2010/main" val="1804243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2122"/>
            <a:ext cx="12192000" cy="6115878"/>
          </a:xfrm>
        </p:spPr>
        <p:txBody>
          <a:bodyPr>
            <a:noAutofit/>
          </a:bodyPr>
          <a:lstStyle/>
          <a:p>
            <a:pPr>
              <a:buNone/>
            </a:pPr>
            <a:endParaRPr lang="en-US" dirty="0">
              <a:latin typeface="Calibri" pitchFamily="34" charset="0"/>
              <a:cs typeface="Calibri" pitchFamily="34" charset="0"/>
            </a:endParaRPr>
          </a:p>
          <a:p>
            <a:pPr>
              <a:spcBef>
                <a:spcPts val="0"/>
              </a:spcBef>
            </a:pPr>
            <a:r>
              <a:rPr lang="en-US" dirty="0">
                <a:latin typeface="Calibri" pitchFamily="34" charset="0"/>
                <a:cs typeface="Calibri" pitchFamily="34" charset="0"/>
              </a:rPr>
              <a:t>A convenience sample simply includes the individuals who happen to be most accessible to the researcher.</a:t>
            </a:r>
          </a:p>
          <a:p>
            <a:pPr>
              <a:spcBef>
                <a:spcPts val="0"/>
              </a:spcBef>
            </a:pPr>
            <a:r>
              <a:rPr lang="en-US" dirty="0">
                <a:latin typeface="Calibri" pitchFamily="34" charset="0"/>
                <a:cs typeface="Calibri" pitchFamily="34" charset="0"/>
              </a:rPr>
              <a:t>Convenience sampling involves choosing respondents at the convenience of the researcher.</a:t>
            </a:r>
          </a:p>
          <a:p>
            <a:pPr>
              <a:spcBef>
                <a:spcPts val="0"/>
              </a:spcBef>
            </a:pPr>
            <a:r>
              <a:rPr lang="en-US" dirty="0">
                <a:latin typeface="Calibri" pitchFamily="34" charset="0"/>
                <a:cs typeface="Calibri" pitchFamily="34" charset="0"/>
              </a:rPr>
              <a:t>called “accidental” or “haphazard” sampling</a:t>
            </a:r>
          </a:p>
          <a:p>
            <a:pPr marL="566928" indent="-457200">
              <a:spcBef>
                <a:spcPts val="0"/>
              </a:spcBef>
              <a:buNone/>
            </a:pPr>
            <a:r>
              <a:rPr lang="en-US" sz="2400" b="1" dirty="0">
                <a:latin typeface="Calibri" pitchFamily="34" charset="0"/>
                <a:cs typeface="Calibri" pitchFamily="34" charset="0"/>
              </a:rPr>
              <a:t>Advantages</a:t>
            </a:r>
          </a:p>
          <a:p>
            <a:pPr>
              <a:spcBef>
                <a:spcPts val="0"/>
              </a:spcBef>
            </a:pPr>
            <a:r>
              <a:rPr lang="en-US" sz="2400" dirty="0">
                <a:latin typeface="Calibri" pitchFamily="34" charset="0"/>
                <a:cs typeface="Calibri" pitchFamily="34" charset="0"/>
              </a:rPr>
              <a:t>Very low cost</a:t>
            </a:r>
          </a:p>
          <a:p>
            <a:pPr>
              <a:spcBef>
                <a:spcPts val="0"/>
              </a:spcBef>
            </a:pPr>
            <a:r>
              <a:rPr lang="en-US" sz="2400" dirty="0">
                <a:latin typeface="Calibri" pitchFamily="34" charset="0"/>
                <a:cs typeface="Calibri" pitchFamily="34" charset="0"/>
              </a:rPr>
              <a:t>Extensively used/understood</a:t>
            </a:r>
          </a:p>
          <a:p>
            <a:pPr>
              <a:spcBef>
                <a:spcPts val="0"/>
              </a:spcBef>
              <a:buNone/>
            </a:pPr>
            <a:r>
              <a:rPr lang="en-US" sz="2400" b="1" dirty="0">
                <a:latin typeface="Calibri" pitchFamily="34" charset="0"/>
                <a:cs typeface="Calibri" pitchFamily="34" charset="0"/>
              </a:rPr>
              <a:t>Disadvantages</a:t>
            </a:r>
          </a:p>
          <a:p>
            <a:pPr>
              <a:spcBef>
                <a:spcPts val="0"/>
              </a:spcBef>
            </a:pPr>
            <a:r>
              <a:rPr lang="en-US" sz="2400" dirty="0">
                <a:latin typeface="Calibri" pitchFamily="34" charset="0"/>
                <a:cs typeface="Calibri" pitchFamily="34" charset="0"/>
              </a:rPr>
              <a:t> Variability and bias cannot be measured or controlled</a:t>
            </a:r>
          </a:p>
          <a:p>
            <a:pPr>
              <a:spcBef>
                <a:spcPts val="0"/>
              </a:spcBef>
            </a:pPr>
            <a:r>
              <a:rPr lang="en-US" sz="2400" dirty="0">
                <a:latin typeface="Calibri" pitchFamily="34" charset="0"/>
                <a:cs typeface="Calibri" pitchFamily="34" charset="0"/>
              </a:rPr>
              <a:t>Projecting data beyond sample not justified</a:t>
            </a:r>
          </a:p>
          <a:p>
            <a:pPr marL="0" indent="0">
              <a:spcBef>
                <a:spcPts val="0"/>
              </a:spcBef>
              <a:buNone/>
            </a:pPr>
            <a:r>
              <a:rPr lang="en-US" sz="2400" dirty="0">
                <a:solidFill>
                  <a:srgbClr val="FF0000"/>
                </a:solidFill>
                <a:latin typeface="Calibri" pitchFamily="34" charset="0"/>
                <a:cs typeface="Calibri" pitchFamily="34" charset="0"/>
              </a:rPr>
              <a:t>Example</a:t>
            </a:r>
          </a:p>
          <a:p>
            <a:pPr marL="0" indent="0">
              <a:spcBef>
                <a:spcPts val="0"/>
              </a:spcBef>
              <a:buNone/>
            </a:pPr>
            <a:r>
              <a:rPr lang="en-US" sz="2400" dirty="0">
                <a:latin typeface="Calibri" pitchFamily="34" charset="0"/>
                <a:cs typeface="Calibri" pitchFamily="34" charset="0"/>
              </a:rPr>
              <a:t>You are researching opinions about student support services in your university, so after each of your classes, you ask your fellow students to complete a survey on the topic.</a:t>
            </a:r>
          </a:p>
          <a:p>
            <a:pPr marL="0" indent="0">
              <a:spcBef>
                <a:spcPts val="0"/>
              </a:spcBef>
              <a:buNone/>
            </a:pPr>
            <a:endParaRPr lang="en-IN" sz="2400" dirty="0">
              <a:latin typeface="Calibri" pitchFamily="34" charset="0"/>
              <a:cs typeface="Calibri" pitchFamily="34" charset="0"/>
            </a:endParaRPr>
          </a:p>
        </p:txBody>
      </p:sp>
      <p:sp>
        <p:nvSpPr>
          <p:cNvPr id="2" name="Title 1"/>
          <p:cNvSpPr>
            <a:spLocks noGrp="1"/>
          </p:cNvSpPr>
          <p:nvPr>
            <p:ph type="title"/>
          </p:nvPr>
        </p:nvSpPr>
        <p:spPr>
          <a:xfrm>
            <a:off x="1524000" y="0"/>
            <a:ext cx="8153400" cy="1295400"/>
          </a:xfrm>
        </p:spPr>
        <p:txBody>
          <a:bodyPr>
            <a:noAutofit/>
          </a:bodyPr>
          <a:lstStyle/>
          <a:p>
            <a:pPr algn="ctr"/>
            <a:r>
              <a:rPr lang="en-US" sz="4000" dirty="0">
                <a:solidFill>
                  <a:srgbClr val="FF0000"/>
                </a:solidFill>
                <a:latin typeface="Lucida Fax" pitchFamily="18" charset="0"/>
              </a:rPr>
              <a:t>CONVENIENCE SAMPLING</a:t>
            </a:r>
            <a:br>
              <a:rPr lang="en-US" sz="4000" b="1" dirty="0">
                <a:solidFill>
                  <a:srgbClr val="FF0000"/>
                </a:solidFill>
                <a:latin typeface="Lucida Handwriting" pitchFamily="66" charset="0"/>
              </a:rPr>
            </a:br>
            <a:endParaRPr lang="en-US" sz="4000" dirty="0">
              <a:solidFill>
                <a:srgbClr val="FF0000"/>
              </a:solidFill>
              <a:latin typeface="Lucida Handwriting" pitchFamily="66" charset="0"/>
            </a:endParaRPr>
          </a:p>
        </p:txBody>
      </p:sp>
      <p:sp>
        <p:nvSpPr>
          <p:cNvPr id="4" name="Rectangle 3"/>
          <p:cNvSpPr/>
          <p:nvPr/>
        </p:nvSpPr>
        <p:spPr>
          <a:xfrm>
            <a:off x="106017" y="6457890"/>
            <a:ext cx="12085983" cy="400110"/>
          </a:xfrm>
          <a:prstGeom prst="rect">
            <a:avLst/>
          </a:prstGeom>
          <a:solidFill>
            <a:srgbClr val="FFFF00"/>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The sampling procedure of obtaining those people or units that are most conveniently available.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F25623C-67D2-4CC2-BA7A-84E0CF901998}"/>
              </a:ext>
            </a:extLst>
          </p:cNvPr>
          <p:cNvSpPr/>
          <p:nvPr/>
        </p:nvSpPr>
        <p:spPr>
          <a:xfrm>
            <a:off x="106017" y="742122"/>
            <a:ext cx="12085982" cy="461665"/>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Participants are selected because they are willing and available to be studied.</a:t>
            </a:r>
            <a:endParaRPr kumimoji="0" lang="en-MY"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36A9F0F-4728-4FA3-AF4F-C746DAAF2C77}"/>
              </a:ext>
            </a:extLst>
          </p:cNvPr>
          <p:cNvPicPr>
            <a:picLocks noChangeAspect="1"/>
          </p:cNvPicPr>
          <p:nvPr/>
        </p:nvPicPr>
        <p:blipFill>
          <a:blip r:embed="rId2"/>
          <a:stretch>
            <a:fillRect/>
          </a:stretch>
        </p:blipFill>
        <p:spPr>
          <a:xfrm>
            <a:off x="8543925" y="2285556"/>
            <a:ext cx="3648074" cy="2957957"/>
          </a:xfrm>
          <a:prstGeom prst="rect">
            <a:avLst/>
          </a:prstGeom>
        </p:spPr>
      </p:pic>
    </p:spTree>
    <p:extLst>
      <p:ext uri="{BB962C8B-B14F-4D97-AF65-F5344CB8AC3E}">
        <p14:creationId xmlns:p14="http://schemas.microsoft.com/office/powerpoint/2010/main" val="3826017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4" name="Rectangle 384">
            <a:extLst>
              <a:ext uri="{FF2B5EF4-FFF2-40B4-BE49-F238E27FC236}">
                <a16:creationId xmlns:a16="http://schemas.microsoft.com/office/drawing/2014/main" id="{38879CB3-7C5B-47AB-BA45-AC6A9D4F0A09}"/>
              </a:ext>
            </a:extLst>
          </p:cNvPr>
          <p:cNvSpPr>
            <a:spLocks noChangeArrowheads="1"/>
          </p:cNvSpPr>
          <p:nvPr/>
        </p:nvSpPr>
        <p:spPr bwMode="auto">
          <a:xfrm>
            <a:off x="6845300" y="4997451"/>
            <a:ext cx="484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10625" name="Rectangle 385">
            <a:extLst>
              <a:ext uri="{FF2B5EF4-FFF2-40B4-BE49-F238E27FC236}">
                <a16:creationId xmlns:a16="http://schemas.microsoft.com/office/drawing/2014/main" id="{25545E3F-0E08-4345-A190-C86CFC8E6918}"/>
              </a:ext>
            </a:extLst>
          </p:cNvPr>
          <p:cNvSpPr>
            <a:spLocks noChangeArrowheads="1"/>
          </p:cNvSpPr>
          <p:nvPr/>
        </p:nvSpPr>
        <p:spPr bwMode="auto">
          <a:xfrm>
            <a:off x="6816725" y="3846513"/>
            <a:ext cx="484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10242" name="Rectangle 2">
            <a:extLst>
              <a:ext uri="{FF2B5EF4-FFF2-40B4-BE49-F238E27FC236}">
                <a16:creationId xmlns:a16="http://schemas.microsoft.com/office/drawing/2014/main" id="{5629D599-6EAB-4A24-8F3B-B6981E7CC208}"/>
              </a:ext>
            </a:extLst>
          </p:cNvPr>
          <p:cNvSpPr>
            <a:spLocks noGrp="1" noChangeArrowheads="1"/>
          </p:cNvSpPr>
          <p:nvPr>
            <p:ph type="title"/>
          </p:nvPr>
        </p:nvSpPr>
        <p:spPr/>
        <p:txBody>
          <a:bodyPr/>
          <a:lstStyle/>
          <a:p>
            <a:r>
              <a:rPr lang="nl-BE" altLang="en-US" sz="3200" b="1" dirty="0"/>
              <a:t>Haphazard / Accidental / Convenience sample</a:t>
            </a:r>
            <a:endParaRPr lang="en-US" altLang="en-US" sz="3200" b="1" dirty="0"/>
          </a:p>
        </p:txBody>
      </p:sp>
      <p:sp>
        <p:nvSpPr>
          <p:cNvPr id="10243" name="Rectangle 3">
            <a:extLst>
              <a:ext uri="{FF2B5EF4-FFF2-40B4-BE49-F238E27FC236}">
                <a16:creationId xmlns:a16="http://schemas.microsoft.com/office/drawing/2014/main" id="{9DAAD37D-4529-4F35-9565-9ACADFAE16EC}"/>
              </a:ext>
            </a:extLst>
          </p:cNvPr>
          <p:cNvSpPr>
            <a:spLocks noChangeArrowheads="1"/>
          </p:cNvSpPr>
          <p:nvPr/>
        </p:nvSpPr>
        <p:spPr bwMode="auto">
          <a:xfrm>
            <a:off x="6886575" y="5500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44" name="Rectangle 4">
            <a:extLst>
              <a:ext uri="{FF2B5EF4-FFF2-40B4-BE49-F238E27FC236}">
                <a16:creationId xmlns:a16="http://schemas.microsoft.com/office/drawing/2014/main" id="{3548CFA7-964C-4EEC-8837-FD632D7081A8}"/>
              </a:ext>
            </a:extLst>
          </p:cNvPr>
          <p:cNvSpPr>
            <a:spLocks noChangeArrowheads="1"/>
          </p:cNvSpPr>
          <p:nvPr/>
        </p:nvSpPr>
        <p:spPr bwMode="auto">
          <a:xfrm>
            <a:off x="2684464" y="304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245" name="Rectangle 5">
            <a:extLst>
              <a:ext uri="{FF2B5EF4-FFF2-40B4-BE49-F238E27FC236}">
                <a16:creationId xmlns:a16="http://schemas.microsoft.com/office/drawing/2014/main" id="{DCA40C5E-C7EF-43F8-BE47-36F40DAC4C69}"/>
              </a:ext>
            </a:extLst>
          </p:cNvPr>
          <p:cNvSpPr>
            <a:spLocks noChangeArrowheads="1"/>
          </p:cNvSpPr>
          <p:nvPr/>
        </p:nvSpPr>
        <p:spPr bwMode="auto">
          <a:xfrm>
            <a:off x="5765800" y="20923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246" name="Rectangle 6">
            <a:extLst>
              <a:ext uri="{FF2B5EF4-FFF2-40B4-BE49-F238E27FC236}">
                <a16:creationId xmlns:a16="http://schemas.microsoft.com/office/drawing/2014/main" id="{D1A64F35-5C79-4F9F-8089-05DC98F1BC8E}"/>
              </a:ext>
            </a:extLst>
          </p:cNvPr>
          <p:cNvSpPr>
            <a:spLocks noChangeArrowheads="1"/>
          </p:cNvSpPr>
          <p:nvPr/>
        </p:nvSpPr>
        <p:spPr bwMode="auto">
          <a:xfrm>
            <a:off x="6945314" y="2406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47" name="Rectangle 7">
            <a:extLst>
              <a:ext uri="{FF2B5EF4-FFF2-40B4-BE49-F238E27FC236}">
                <a16:creationId xmlns:a16="http://schemas.microsoft.com/office/drawing/2014/main" id="{E6EB4A4A-DD6E-438C-8BA4-AD29BDC66024}"/>
              </a:ext>
            </a:extLst>
          </p:cNvPr>
          <p:cNvSpPr>
            <a:spLocks noChangeArrowheads="1"/>
          </p:cNvSpPr>
          <p:nvPr/>
        </p:nvSpPr>
        <p:spPr bwMode="auto">
          <a:xfrm>
            <a:off x="7948614" y="2994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48" name="Rectangle 8">
            <a:extLst>
              <a:ext uri="{FF2B5EF4-FFF2-40B4-BE49-F238E27FC236}">
                <a16:creationId xmlns:a16="http://schemas.microsoft.com/office/drawing/2014/main" id="{E7D95C93-78F9-4BEB-8EE7-151CF1C7C487}"/>
              </a:ext>
            </a:extLst>
          </p:cNvPr>
          <p:cNvSpPr>
            <a:spLocks noChangeArrowheads="1"/>
          </p:cNvSpPr>
          <p:nvPr/>
        </p:nvSpPr>
        <p:spPr bwMode="auto">
          <a:xfrm>
            <a:off x="67294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49" name="Rectangle 9">
            <a:extLst>
              <a:ext uri="{FF2B5EF4-FFF2-40B4-BE49-F238E27FC236}">
                <a16:creationId xmlns:a16="http://schemas.microsoft.com/office/drawing/2014/main" id="{E563BB7B-39BA-44B1-828F-B1B3587E35AD}"/>
              </a:ext>
            </a:extLst>
          </p:cNvPr>
          <p:cNvSpPr>
            <a:spLocks noChangeArrowheads="1"/>
          </p:cNvSpPr>
          <p:nvPr/>
        </p:nvSpPr>
        <p:spPr bwMode="auto">
          <a:xfrm>
            <a:off x="7248525" y="2492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0" name="Rectangle 10">
            <a:extLst>
              <a:ext uri="{FF2B5EF4-FFF2-40B4-BE49-F238E27FC236}">
                <a16:creationId xmlns:a16="http://schemas.microsoft.com/office/drawing/2014/main" id="{F1B597DD-265E-430E-ABFA-8CEC77AFEF9F}"/>
              </a:ext>
            </a:extLst>
          </p:cNvPr>
          <p:cNvSpPr>
            <a:spLocks noChangeArrowheads="1"/>
          </p:cNvSpPr>
          <p:nvPr/>
        </p:nvSpPr>
        <p:spPr bwMode="auto">
          <a:xfrm>
            <a:off x="4138614" y="1830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1" name="Rectangle 11">
            <a:extLst>
              <a:ext uri="{FF2B5EF4-FFF2-40B4-BE49-F238E27FC236}">
                <a16:creationId xmlns:a16="http://schemas.microsoft.com/office/drawing/2014/main" id="{1F2E1127-D6C4-4693-A16C-E0E7B6A6AD12}"/>
              </a:ext>
            </a:extLst>
          </p:cNvPr>
          <p:cNvSpPr>
            <a:spLocks noChangeArrowheads="1"/>
          </p:cNvSpPr>
          <p:nvPr/>
        </p:nvSpPr>
        <p:spPr bwMode="auto">
          <a:xfrm>
            <a:off x="6532564" y="3894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2" name="Rectangle 12">
            <a:extLst>
              <a:ext uri="{FF2B5EF4-FFF2-40B4-BE49-F238E27FC236}">
                <a16:creationId xmlns:a16="http://schemas.microsoft.com/office/drawing/2014/main" id="{E0B1E8A1-8BC2-4665-9502-0B7C8AEB713A}"/>
              </a:ext>
            </a:extLst>
          </p:cNvPr>
          <p:cNvSpPr>
            <a:spLocks noChangeArrowheads="1"/>
          </p:cNvSpPr>
          <p:nvPr/>
        </p:nvSpPr>
        <p:spPr bwMode="auto">
          <a:xfrm>
            <a:off x="6311900" y="3357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3" name="Rectangle 13">
            <a:extLst>
              <a:ext uri="{FF2B5EF4-FFF2-40B4-BE49-F238E27FC236}">
                <a16:creationId xmlns:a16="http://schemas.microsoft.com/office/drawing/2014/main" id="{083D50FE-3213-4B73-9FBD-17199A105FC0}"/>
              </a:ext>
            </a:extLst>
          </p:cNvPr>
          <p:cNvSpPr>
            <a:spLocks noChangeArrowheads="1"/>
          </p:cNvSpPr>
          <p:nvPr/>
        </p:nvSpPr>
        <p:spPr bwMode="auto">
          <a:xfrm>
            <a:off x="7864475" y="4397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4" name="Rectangle 14">
            <a:extLst>
              <a:ext uri="{FF2B5EF4-FFF2-40B4-BE49-F238E27FC236}">
                <a16:creationId xmlns:a16="http://schemas.microsoft.com/office/drawing/2014/main" id="{1D352F74-D333-4992-89B6-28B2A9E827A8}"/>
              </a:ext>
            </a:extLst>
          </p:cNvPr>
          <p:cNvSpPr>
            <a:spLocks noChangeArrowheads="1"/>
          </p:cNvSpPr>
          <p:nvPr/>
        </p:nvSpPr>
        <p:spPr bwMode="auto">
          <a:xfrm>
            <a:off x="7464425" y="24923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255" name="Rectangle 15">
            <a:extLst>
              <a:ext uri="{FF2B5EF4-FFF2-40B4-BE49-F238E27FC236}">
                <a16:creationId xmlns:a16="http://schemas.microsoft.com/office/drawing/2014/main" id="{58D2C75D-E0E5-4890-9D3F-3F9336BF0508}"/>
              </a:ext>
            </a:extLst>
          </p:cNvPr>
          <p:cNvSpPr>
            <a:spLocks noChangeArrowheads="1"/>
          </p:cNvSpPr>
          <p:nvPr/>
        </p:nvSpPr>
        <p:spPr bwMode="auto">
          <a:xfrm>
            <a:off x="3057525" y="2728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6" name="Rectangle 16">
            <a:extLst>
              <a:ext uri="{FF2B5EF4-FFF2-40B4-BE49-F238E27FC236}">
                <a16:creationId xmlns:a16="http://schemas.microsoft.com/office/drawing/2014/main" id="{32588608-0EA6-4078-A7C3-8845AAAD6633}"/>
              </a:ext>
            </a:extLst>
          </p:cNvPr>
          <p:cNvSpPr>
            <a:spLocks noChangeArrowheads="1"/>
          </p:cNvSpPr>
          <p:nvPr/>
        </p:nvSpPr>
        <p:spPr bwMode="auto">
          <a:xfrm>
            <a:off x="4343400" y="34305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7" name="Rectangle 17">
            <a:extLst>
              <a:ext uri="{FF2B5EF4-FFF2-40B4-BE49-F238E27FC236}">
                <a16:creationId xmlns:a16="http://schemas.microsoft.com/office/drawing/2014/main" id="{D9B3ADF7-D737-4691-B458-5D3CC5229140}"/>
              </a:ext>
            </a:extLst>
          </p:cNvPr>
          <p:cNvSpPr>
            <a:spLocks noChangeArrowheads="1"/>
          </p:cNvSpPr>
          <p:nvPr/>
        </p:nvSpPr>
        <p:spPr bwMode="auto">
          <a:xfrm>
            <a:off x="6240464" y="3716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58" name="Rectangle 18">
            <a:extLst>
              <a:ext uri="{FF2B5EF4-FFF2-40B4-BE49-F238E27FC236}">
                <a16:creationId xmlns:a16="http://schemas.microsoft.com/office/drawing/2014/main" id="{10F1F215-E081-4A18-9A47-98906C089789}"/>
              </a:ext>
            </a:extLst>
          </p:cNvPr>
          <p:cNvSpPr>
            <a:spLocks noChangeArrowheads="1"/>
          </p:cNvSpPr>
          <p:nvPr/>
        </p:nvSpPr>
        <p:spPr bwMode="auto">
          <a:xfrm>
            <a:off x="3763964" y="2646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259" name="Rectangle 19">
            <a:extLst>
              <a:ext uri="{FF2B5EF4-FFF2-40B4-BE49-F238E27FC236}">
                <a16:creationId xmlns:a16="http://schemas.microsoft.com/office/drawing/2014/main" id="{DDB55172-AD80-4AB3-AF73-FB6B79C15EA0}"/>
              </a:ext>
            </a:extLst>
          </p:cNvPr>
          <p:cNvSpPr>
            <a:spLocks noChangeArrowheads="1"/>
          </p:cNvSpPr>
          <p:nvPr/>
        </p:nvSpPr>
        <p:spPr bwMode="auto">
          <a:xfrm>
            <a:off x="7729539" y="509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260" name="Rectangle 20">
            <a:extLst>
              <a:ext uri="{FF2B5EF4-FFF2-40B4-BE49-F238E27FC236}">
                <a16:creationId xmlns:a16="http://schemas.microsoft.com/office/drawing/2014/main" id="{40EE1636-A5A9-4091-B7FA-1461F439EA7E}"/>
              </a:ext>
            </a:extLst>
          </p:cNvPr>
          <p:cNvSpPr>
            <a:spLocks noChangeArrowheads="1"/>
          </p:cNvSpPr>
          <p:nvPr/>
        </p:nvSpPr>
        <p:spPr bwMode="auto">
          <a:xfrm>
            <a:off x="2800350" y="3649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261" name="Rectangle 21">
            <a:extLst>
              <a:ext uri="{FF2B5EF4-FFF2-40B4-BE49-F238E27FC236}">
                <a16:creationId xmlns:a16="http://schemas.microsoft.com/office/drawing/2014/main" id="{9A8C2066-14DC-4671-935A-5C880D555F70}"/>
              </a:ext>
            </a:extLst>
          </p:cNvPr>
          <p:cNvSpPr>
            <a:spLocks noChangeArrowheads="1"/>
          </p:cNvSpPr>
          <p:nvPr/>
        </p:nvSpPr>
        <p:spPr bwMode="auto">
          <a:xfrm>
            <a:off x="4727575" y="4095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2" name="Rectangle 22">
            <a:extLst>
              <a:ext uri="{FF2B5EF4-FFF2-40B4-BE49-F238E27FC236}">
                <a16:creationId xmlns:a16="http://schemas.microsoft.com/office/drawing/2014/main" id="{27BB0CE1-B441-43A9-A67D-71897CF11756}"/>
              </a:ext>
            </a:extLst>
          </p:cNvPr>
          <p:cNvSpPr>
            <a:spLocks noChangeArrowheads="1"/>
          </p:cNvSpPr>
          <p:nvPr/>
        </p:nvSpPr>
        <p:spPr bwMode="auto">
          <a:xfrm>
            <a:off x="6507164" y="43561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3" name="Rectangle 23">
            <a:extLst>
              <a:ext uri="{FF2B5EF4-FFF2-40B4-BE49-F238E27FC236}">
                <a16:creationId xmlns:a16="http://schemas.microsoft.com/office/drawing/2014/main" id="{FC4AA24D-0FB3-4641-B773-C8E28F49883E}"/>
              </a:ext>
            </a:extLst>
          </p:cNvPr>
          <p:cNvSpPr>
            <a:spLocks noChangeArrowheads="1"/>
          </p:cNvSpPr>
          <p:nvPr/>
        </p:nvSpPr>
        <p:spPr bwMode="auto">
          <a:xfrm>
            <a:off x="789622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4" name="Rectangle 24">
            <a:extLst>
              <a:ext uri="{FF2B5EF4-FFF2-40B4-BE49-F238E27FC236}">
                <a16:creationId xmlns:a16="http://schemas.microsoft.com/office/drawing/2014/main" id="{9EDD03CA-D085-48EF-89D1-2A17E1138BC0}"/>
              </a:ext>
            </a:extLst>
          </p:cNvPr>
          <p:cNvSpPr>
            <a:spLocks noChangeArrowheads="1"/>
          </p:cNvSpPr>
          <p:nvPr/>
        </p:nvSpPr>
        <p:spPr bwMode="auto">
          <a:xfrm>
            <a:off x="2725739" y="5360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5" name="Rectangle 25">
            <a:extLst>
              <a:ext uri="{FF2B5EF4-FFF2-40B4-BE49-F238E27FC236}">
                <a16:creationId xmlns:a16="http://schemas.microsoft.com/office/drawing/2014/main" id="{C5AC40D1-8835-49B5-AEFF-B666511812CB}"/>
              </a:ext>
            </a:extLst>
          </p:cNvPr>
          <p:cNvSpPr>
            <a:spLocks noChangeArrowheads="1"/>
          </p:cNvSpPr>
          <p:nvPr/>
        </p:nvSpPr>
        <p:spPr bwMode="auto">
          <a:xfrm>
            <a:off x="7058025" y="1909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6" name="Rectangle 26">
            <a:extLst>
              <a:ext uri="{FF2B5EF4-FFF2-40B4-BE49-F238E27FC236}">
                <a16:creationId xmlns:a16="http://schemas.microsoft.com/office/drawing/2014/main" id="{0708CD70-1AAF-4D85-B523-F94016EFCFFA}"/>
              </a:ext>
            </a:extLst>
          </p:cNvPr>
          <p:cNvSpPr>
            <a:spLocks noChangeArrowheads="1"/>
          </p:cNvSpPr>
          <p:nvPr/>
        </p:nvSpPr>
        <p:spPr bwMode="auto">
          <a:xfrm>
            <a:off x="2857500" y="3443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7" name="Rectangle 27">
            <a:extLst>
              <a:ext uri="{FF2B5EF4-FFF2-40B4-BE49-F238E27FC236}">
                <a16:creationId xmlns:a16="http://schemas.microsoft.com/office/drawing/2014/main" id="{9D2008DC-AA1A-4687-8540-2A32537CD5C8}"/>
              </a:ext>
            </a:extLst>
          </p:cNvPr>
          <p:cNvSpPr>
            <a:spLocks noChangeArrowheads="1"/>
          </p:cNvSpPr>
          <p:nvPr/>
        </p:nvSpPr>
        <p:spPr bwMode="auto">
          <a:xfrm>
            <a:off x="2811464" y="2882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8" name="Rectangle 28">
            <a:extLst>
              <a:ext uri="{FF2B5EF4-FFF2-40B4-BE49-F238E27FC236}">
                <a16:creationId xmlns:a16="http://schemas.microsoft.com/office/drawing/2014/main" id="{ECB3EF9D-214A-4A70-B187-E7309EB8293A}"/>
              </a:ext>
            </a:extLst>
          </p:cNvPr>
          <p:cNvSpPr>
            <a:spLocks noChangeArrowheads="1"/>
          </p:cNvSpPr>
          <p:nvPr/>
        </p:nvSpPr>
        <p:spPr bwMode="auto">
          <a:xfrm>
            <a:off x="3154364" y="5721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69" name="Rectangle 29">
            <a:extLst>
              <a:ext uri="{FF2B5EF4-FFF2-40B4-BE49-F238E27FC236}">
                <a16:creationId xmlns:a16="http://schemas.microsoft.com/office/drawing/2014/main" id="{7E13A854-8206-4095-AA83-2E3F2E466B45}"/>
              </a:ext>
            </a:extLst>
          </p:cNvPr>
          <p:cNvSpPr>
            <a:spLocks noChangeArrowheads="1"/>
          </p:cNvSpPr>
          <p:nvPr/>
        </p:nvSpPr>
        <p:spPr bwMode="auto">
          <a:xfrm>
            <a:off x="3394075" y="2497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70" name="Rectangle 30">
            <a:extLst>
              <a:ext uri="{FF2B5EF4-FFF2-40B4-BE49-F238E27FC236}">
                <a16:creationId xmlns:a16="http://schemas.microsoft.com/office/drawing/2014/main" id="{8BD34C71-74F4-4B20-BFFC-544DD2E733FF}"/>
              </a:ext>
            </a:extLst>
          </p:cNvPr>
          <p:cNvSpPr>
            <a:spLocks noChangeArrowheads="1"/>
          </p:cNvSpPr>
          <p:nvPr/>
        </p:nvSpPr>
        <p:spPr bwMode="auto">
          <a:xfrm>
            <a:off x="3838575" y="3389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271" name="Rectangle 31">
            <a:extLst>
              <a:ext uri="{FF2B5EF4-FFF2-40B4-BE49-F238E27FC236}">
                <a16:creationId xmlns:a16="http://schemas.microsoft.com/office/drawing/2014/main" id="{06FF2F3D-D552-4498-8E6F-31C5F31F0649}"/>
              </a:ext>
            </a:extLst>
          </p:cNvPr>
          <p:cNvSpPr>
            <a:spLocks noChangeArrowheads="1"/>
          </p:cNvSpPr>
          <p:nvPr/>
        </p:nvSpPr>
        <p:spPr bwMode="auto">
          <a:xfrm>
            <a:off x="4135439" y="4208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272" name="Rectangle 32">
            <a:extLst>
              <a:ext uri="{FF2B5EF4-FFF2-40B4-BE49-F238E27FC236}">
                <a16:creationId xmlns:a16="http://schemas.microsoft.com/office/drawing/2014/main" id="{EBEA3331-EDA2-4525-A04D-658A0F838282}"/>
              </a:ext>
            </a:extLst>
          </p:cNvPr>
          <p:cNvSpPr>
            <a:spLocks noChangeArrowheads="1"/>
          </p:cNvSpPr>
          <p:nvPr/>
        </p:nvSpPr>
        <p:spPr bwMode="auto">
          <a:xfrm>
            <a:off x="5024439" y="491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73" name="Rectangle 33">
            <a:extLst>
              <a:ext uri="{FF2B5EF4-FFF2-40B4-BE49-F238E27FC236}">
                <a16:creationId xmlns:a16="http://schemas.microsoft.com/office/drawing/2014/main" id="{18C25360-1FAF-4EDB-B44A-96BA240B4225}"/>
              </a:ext>
            </a:extLst>
          </p:cNvPr>
          <p:cNvSpPr>
            <a:spLocks noChangeArrowheads="1"/>
          </p:cNvSpPr>
          <p:nvPr/>
        </p:nvSpPr>
        <p:spPr bwMode="auto">
          <a:xfrm>
            <a:off x="6284914" y="5286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74" name="Rectangle 34">
            <a:extLst>
              <a:ext uri="{FF2B5EF4-FFF2-40B4-BE49-F238E27FC236}">
                <a16:creationId xmlns:a16="http://schemas.microsoft.com/office/drawing/2014/main" id="{298D025C-07FE-4428-AC56-DBDAE1992137}"/>
              </a:ext>
            </a:extLst>
          </p:cNvPr>
          <p:cNvSpPr>
            <a:spLocks noChangeArrowheads="1"/>
          </p:cNvSpPr>
          <p:nvPr/>
        </p:nvSpPr>
        <p:spPr bwMode="auto">
          <a:xfrm>
            <a:off x="7620000" y="5546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75" name="Rectangle 35">
            <a:extLst>
              <a:ext uri="{FF2B5EF4-FFF2-40B4-BE49-F238E27FC236}">
                <a16:creationId xmlns:a16="http://schemas.microsoft.com/office/drawing/2014/main" id="{B7341787-3A8F-48E3-9061-68DDB2973BFB}"/>
              </a:ext>
            </a:extLst>
          </p:cNvPr>
          <p:cNvSpPr>
            <a:spLocks noChangeArrowheads="1"/>
          </p:cNvSpPr>
          <p:nvPr/>
        </p:nvSpPr>
        <p:spPr bwMode="auto">
          <a:xfrm>
            <a:off x="8583614" y="5584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76" name="Rectangle 36">
            <a:extLst>
              <a:ext uri="{FF2B5EF4-FFF2-40B4-BE49-F238E27FC236}">
                <a16:creationId xmlns:a16="http://schemas.microsoft.com/office/drawing/2014/main" id="{A4FF4641-CF3A-47B0-9935-0DD218256F5C}"/>
              </a:ext>
            </a:extLst>
          </p:cNvPr>
          <p:cNvSpPr>
            <a:spLocks noChangeArrowheads="1"/>
          </p:cNvSpPr>
          <p:nvPr/>
        </p:nvSpPr>
        <p:spPr bwMode="auto">
          <a:xfrm>
            <a:off x="6400800" y="5649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77" name="Rectangle 37">
            <a:extLst>
              <a:ext uri="{FF2B5EF4-FFF2-40B4-BE49-F238E27FC236}">
                <a16:creationId xmlns:a16="http://schemas.microsoft.com/office/drawing/2014/main" id="{AC7D06B1-030D-45F8-8A75-69A4418EE87F}"/>
              </a:ext>
            </a:extLst>
          </p:cNvPr>
          <p:cNvSpPr>
            <a:spLocks noChangeArrowheads="1"/>
          </p:cNvSpPr>
          <p:nvPr/>
        </p:nvSpPr>
        <p:spPr bwMode="auto">
          <a:xfrm>
            <a:off x="3773489" y="1952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278" name="Rectangle 38">
            <a:extLst>
              <a:ext uri="{FF2B5EF4-FFF2-40B4-BE49-F238E27FC236}">
                <a16:creationId xmlns:a16="http://schemas.microsoft.com/office/drawing/2014/main" id="{944EA516-CE35-4CB2-B79C-D0E97A6D9DA9}"/>
              </a:ext>
            </a:extLst>
          </p:cNvPr>
          <p:cNvSpPr>
            <a:spLocks noChangeArrowheads="1"/>
          </p:cNvSpPr>
          <p:nvPr/>
        </p:nvSpPr>
        <p:spPr bwMode="auto">
          <a:xfrm>
            <a:off x="4137025" y="20589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279" name="Rectangle 39">
            <a:extLst>
              <a:ext uri="{FF2B5EF4-FFF2-40B4-BE49-F238E27FC236}">
                <a16:creationId xmlns:a16="http://schemas.microsoft.com/office/drawing/2014/main" id="{CDCCBF4B-E584-4770-A372-0AFF95759A3A}"/>
              </a:ext>
            </a:extLst>
          </p:cNvPr>
          <p:cNvSpPr>
            <a:spLocks noChangeArrowheads="1"/>
          </p:cNvSpPr>
          <p:nvPr/>
        </p:nvSpPr>
        <p:spPr bwMode="auto">
          <a:xfrm>
            <a:off x="8658225" y="33147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280" name="Rectangle 40">
            <a:extLst>
              <a:ext uri="{FF2B5EF4-FFF2-40B4-BE49-F238E27FC236}">
                <a16:creationId xmlns:a16="http://schemas.microsoft.com/office/drawing/2014/main" id="{75118CFB-2BE0-4A93-AE1E-9A5CC2DCFBE9}"/>
              </a:ext>
            </a:extLst>
          </p:cNvPr>
          <p:cNvSpPr>
            <a:spLocks noChangeArrowheads="1"/>
          </p:cNvSpPr>
          <p:nvPr/>
        </p:nvSpPr>
        <p:spPr bwMode="auto">
          <a:xfrm>
            <a:off x="3022600" y="37607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1" name="Rectangle 41">
            <a:extLst>
              <a:ext uri="{FF2B5EF4-FFF2-40B4-BE49-F238E27FC236}">
                <a16:creationId xmlns:a16="http://schemas.microsoft.com/office/drawing/2014/main" id="{82B9F15F-E2D3-474E-A989-F01B69AC69AF}"/>
              </a:ext>
            </a:extLst>
          </p:cNvPr>
          <p:cNvSpPr>
            <a:spLocks noChangeArrowheads="1"/>
          </p:cNvSpPr>
          <p:nvPr/>
        </p:nvSpPr>
        <p:spPr bwMode="auto">
          <a:xfrm>
            <a:off x="4060825" y="4840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2" name="Rectangle 42">
            <a:extLst>
              <a:ext uri="{FF2B5EF4-FFF2-40B4-BE49-F238E27FC236}">
                <a16:creationId xmlns:a16="http://schemas.microsoft.com/office/drawing/2014/main" id="{3EBBB637-F264-47EC-BC02-E302C2CF61AE}"/>
              </a:ext>
            </a:extLst>
          </p:cNvPr>
          <p:cNvSpPr>
            <a:spLocks noChangeArrowheads="1"/>
          </p:cNvSpPr>
          <p:nvPr/>
        </p:nvSpPr>
        <p:spPr bwMode="auto">
          <a:xfrm>
            <a:off x="6456364" y="50133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3" name="Rectangle 43">
            <a:extLst>
              <a:ext uri="{FF2B5EF4-FFF2-40B4-BE49-F238E27FC236}">
                <a16:creationId xmlns:a16="http://schemas.microsoft.com/office/drawing/2014/main" id="{C42017C6-EEFE-4E64-81B4-3340D8295BB6}"/>
              </a:ext>
            </a:extLst>
          </p:cNvPr>
          <p:cNvSpPr>
            <a:spLocks noChangeArrowheads="1"/>
          </p:cNvSpPr>
          <p:nvPr/>
        </p:nvSpPr>
        <p:spPr bwMode="auto">
          <a:xfrm>
            <a:off x="6510339" y="5494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4" name="Rectangle 44">
            <a:extLst>
              <a:ext uri="{FF2B5EF4-FFF2-40B4-BE49-F238E27FC236}">
                <a16:creationId xmlns:a16="http://schemas.microsoft.com/office/drawing/2014/main" id="{E36D5711-F37A-4EDC-9493-9820CB99178A}"/>
              </a:ext>
            </a:extLst>
          </p:cNvPr>
          <p:cNvSpPr>
            <a:spLocks noChangeArrowheads="1"/>
          </p:cNvSpPr>
          <p:nvPr/>
        </p:nvSpPr>
        <p:spPr bwMode="auto">
          <a:xfrm>
            <a:off x="7119938" y="56261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5" name="Rectangle 45">
            <a:extLst>
              <a:ext uri="{FF2B5EF4-FFF2-40B4-BE49-F238E27FC236}">
                <a16:creationId xmlns:a16="http://schemas.microsoft.com/office/drawing/2014/main" id="{70AB4DE7-81EA-4399-962A-0608B873D7F4}"/>
              </a:ext>
            </a:extLst>
          </p:cNvPr>
          <p:cNvSpPr>
            <a:spLocks noChangeArrowheads="1"/>
          </p:cNvSpPr>
          <p:nvPr/>
        </p:nvSpPr>
        <p:spPr bwMode="auto">
          <a:xfrm>
            <a:off x="8328025"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6" name="Rectangle 46">
            <a:extLst>
              <a:ext uri="{FF2B5EF4-FFF2-40B4-BE49-F238E27FC236}">
                <a16:creationId xmlns:a16="http://schemas.microsoft.com/office/drawing/2014/main" id="{7E35EB34-1294-46DB-B742-B525FEAC5ABD}"/>
              </a:ext>
            </a:extLst>
          </p:cNvPr>
          <p:cNvSpPr>
            <a:spLocks noChangeArrowheads="1"/>
          </p:cNvSpPr>
          <p:nvPr/>
        </p:nvSpPr>
        <p:spPr bwMode="auto">
          <a:xfrm>
            <a:off x="88328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7" name="Rectangle 47">
            <a:extLst>
              <a:ext uri="{FF2B5EF4-FFF2-40B4-BE49-F238E27FC236}">
                <a16:creationId xmlns:a16="http://schemas.microsoft.com/office/drawing/2014/main" id="{1BA686DD-C370-4B51-B1AA-1E74EADCB0A2}"/>
              </a:ext>
            </a:extLst>
          </p:cNvPr>
          <p:cNvSpPr>
            <a:spLocks noChangeArrowheads="1"/>
          </p:cNvSpPr>
          <p:nvPr/>
        </p:nvSpPr>
        <p:spPr bwMode="auto">
          <a:xfrm>
            <a:off x="4727575" y="1557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8" name="Rectangle 48">
            <a:extLst>
              <a:ext uri="{FF2B5EF4-FFF2-40B4-BE49-F238E27FC236}">
                <a16:creationId xmlns:a16="http://schemas.microsoft.com/office/drawing/2014/main" id="{2675BE2D-B2F3-4FAD-B796-F5F0718EB269}"/>
              </a:ext>
            </a:extLst>
          </p:cNvPr>
          <p:cNvSpPr>
            <a:spLocks noChangeArrowheads="1"/>
          </p:cNvSpPr>
          <p:nvPr/>
        </p:nvSpPr>
        <p:spPr bwMode="auto">
          <a:xfrm>
            <a:off x="2071688" y="14779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89" name="Rectangle 49">
            <a:extLst>
              <a:ext uri="{FF2B5EF4-FFF2-40B4-BE49-F238E27FC236}">
                <a16:creationId xmlns:a16="http://schemas.microsoft.com/office/drawing/2014/main" id="{7D6CA9BB-EFB7-40E7-9F39-E9B3691BACC7}"/>
              </a:ext>
            </a:extLst>
          </p:cNvPr>
          <p:cNvSpPr>
            <a:spLocks noChangeArrowheads="1"/>
          </p:cNvSpPr>
          <p:nvPr/>
        </p:nvSpPr>
        <p:spPr bwMode="auto">
          <a:xfrm>
            <a:off x="1919289" y="20605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0" name="Rectangle 50">
            <a:extLst>
              <a:ext uri="{FF2B5EF4-FFF2-40B4-BE49-F238E27FC236}">
                <a16:creationId xmlns:a16="http://schemas.microsoft.com/office/drawing/2014/main" id="{F4B8C82C-3856-4861-89CA-3D228E348DA4}"/>
              </a:ext>
            </a:extLst>
          </p:cNvPr>
          <p:cNvSpPr>
            <a:spLocks noChangeArrowheads="1"/>
          </p:cNvSpPr>
          <p:nvPr/>
        </p:nvSpPr>
        <p:spPr bwMode="auto">
          <a:xfrm>
            <a:off x="2657475" y="1935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1" name="Rectangle 51">
            <a:extLst>
              <a:ext uri="{FF2B5EF4-FFF2-40B4-BE49-F238E27FC236}">
                <a16:creationId xmlns:a16="http://schemas.microsoft.com/office/drawing/2014/main" id="{FDAADF9A-255E-49F2-B96F-F6E429E79482}"/>
              </a:ext>
            </a:extLst>
          </p:cNvPr>
          <p:cNvSpPr>
            <a:spLocks noChangeArrowheads="1"/>
          </p:cNvSpPr>
          <p:nvPr/>
        </p:nvSpPr>
        <p:spPr bwMode="auto">
          <a:xfrm>
            <a:off x="3465514" y="1936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2" name="Rectangle 52">
            <a:extLst>
              <a:ext uri="{FF2B5EF4-FFF2-40B4-BE49-F238E27FC236}">
                <a16:creationId xmlns:a16="http://schemas.microsoft.com/office/drawing/2014/main" id="{733FDE2C-0EB8-4EE9-A98B-CC6D6333866C}"/>
              </a:ext>
            </a:extLst>
          </p:cNvPr>
          <p:cNvSpPr>
            <a:spLocks noChangeArrowheads="1"/>
          </p:cNvSpPr>
          <p:nvPr/>
        </p:nvSpPr>
        <p:spPr bwMode="auto">
          <a:xfrm>
            <a:off x="3122614" y="2114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3" name="Rectangle 53">
            <a:extLst>
              <a:ext uri="{FF2B5EF4-FFF2-40B4-BE49-F238E27FC236}">
                <a16:creationId xmlns:a16="http://schemas.microsoft.com/office/drawing/2014/main" id="{06844696-E1BA-439C-8A66-DEC1B299A333}"/>
              </a:ext>
            </a:extLst>
          </p:cNvPr>
          <p:cNvSpPr>
            <a:spLocks noChangeArrowheads="1"/>
          </p:cNvSpPr>
          <p:nvPr/>
        </p:nvSpPr>
        <p:spPr bwMode="auto">
          <a:xfrm>
            <a:off x="1847850"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4" name="Rectangle 54">
            <a:extLst>
              <a:ext uri="{FF2B5EF4-FFF2-40B4-BE49-F238E27FC236}">
                <a16:creationId xmlns:a16="http://schemas.microsoft.com/office/drawing/2014/main" id="{A22AE9DD-36D3-4F1C-B46C-EBDE8915D182}"/>
              </a:ext>
            </a:extLst>
          </p:cNvPr>
          <p:cNvSpPr>
            <a:spLocks noChangeArrowheads="1"/>
          </p:cNvSpPr>
          <p:nvPr/>
        </p:nvSpPr>
        <p:spPr bwMode="auto">
          <a:xfrm>
            <a:off x="2890839" y="2025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5" name="Rectangle 55">
            <a:extLst>
              <a:ext uri="{FF2B5EF4-FFF2-40B4-BE49-F238E27FC236}">
                <a16:creationId xmlns:a16="http://schemas.microsoft.com/office/drawing/2014/main" id="{E54FDFD5-EF8D-4C98-8765-29AB1306D473}"/>
              </a:ext>
            </a:extLst>
          </p:cNvPr>
          <p:cNvSpPr>
            <a:spLocks noChangeArrowheads="1"/>
          </p:cNvSpPr>
          <p:nvPr/>
        </p:nvSpPr>
        <p:spPr bwMode="auto">
          <a:xfrm>
            <a:off x="5664200" y="17732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6" name="Rectangle 56">
            <a:extLst>
              <a:ext uri="{FF2B5EF4-FFF2-40B4-BE49-F238E27FC236}">
                <a16:creationId xmlns:a16="http://schemas.microsoft.com/office/drawing/2014/main" id="{9C0D3710-56E9-4FEE-AD2B-1EBEEB62C2D0}"/>
              </a:ext>
            </a:extLst>
          </p:cNvPr>
          <p:cNvSpPr>
            <a:spLocks noChangeArrowheads="1"/>
          </p:cNvSpPr>
          <p:nvPr/>
        </p:nvSpPr>
        <p:spPr bwMode="auto">
          <a:xfrm>
            <a:off x="3000375"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297" name="Rectangle 57">
            <a:extLst>
              <a:ext uri="{FF2B5EF4-FFF2-40B4-BE49-F238E27FC236}">
                <a16:creationId xmlns:a16="http://schemas.microsoft.com/office/drawing/2014/main" id="{76AAEE47-95AF-4931-A0D3-F8F81C214FD2}"/>
              </a:ext>
            </a:extLst>
          </p:cNvPr>
          <p:cNvSpPr>
            <a:spLocks noChangeArrowheads="1"/>
          </p:cNvSpPr>
          <p:nvPr/>
        </p:nvSpPr>
        <p:spPr bwMode="auto">
          <a:xfrm>
            <a:off x="4881564" y="22494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298" name="Rectangle 58">
            <a:extLst>
              <a:ext uri="{FF2B5EF4-FFF2-40B4-BE49-F238E27FC236}">
                <a16:creationId xmlns:a16="http://schemas.microsoft.com/office/drawing/2014/main" id="{9D00A883-9DC9-453D-ACD8-35565E489C02}"/>
              </a:ext>
            </a:extLst>
          </p:cNvPr>
          <p:cNvSpPr>
            <a:spLocks noChangeArrowheads="1"/>
          </p:cNvSpPr>
          <p:nvPr/>
        </p:nvSpPr>
        <p:spPr bwMode="auto">
          <a:xfrm>
            <a:off x="3821114" y="24749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299" name="Rectangle 59">
            <a:extLst>
              <a:ext uri="{FF2B5EF4-FFF2-40B4-BE49-F238E27FC236}">
                <a16:creationId xmlns:a16="http://schemas.microsoft.com/office/drawing/2014/main" id="{EA640F42-D899-4421-9778-B09282A6B1DC}"/>
              </a:ext>
            </a:extLst>
          </p:cNvPr>
          <p:cNvSpPr>
            <a:spLocks noChangeArrowheads="1"/>
          </p:cNvSpPr>
          <p:nvPr/>
        </p:nvSpPr>
        <p:spPr bwMode="auto">
          <a:xfrm>
            <a:off x="3343275" y="2198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00" name="Rectangle 60">
            <a:extLst>
              <a:ext uri="{FF2B5EF4-FFF2-40B4-BE49-F238E27FC236}">
                <a16:creationId xmlns:a16="http://schemas.microsoft.com/office/drawing/2014/main" id="{763D226B-66A8-4FD3-8742-AAD5FE0E84D1}"/>
              </a:ext>
            </a:extLst>
          </p:cNvPr>
          <p:cNvSpPr>
            <a:spLocks noChangeArrowheads="1"/>
          </p:cNvSpPr>
          <p:nvPr/>
        </p:nvSpPr>
        <p:spPr bwMode="auto">
          <a:xfrm>
            <a:off x="3589338" y="22939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01" name="Rectangle 61">
            <a:extLst>
              <a:ext uri="{FF2B5EF4-FFF2-40B4-BE49-F238E27FC236}">
                <a16:creationId xmlns:a16="http://schemas.microsoft.com/office/drawing/2014/main" id="{2DD7C984-FCD9-4685-8D6F-8550889BE92B}"/>
              </a:ext>
            </a:extLst>
          </p:cNvPr>
          <p:cNvSpPr>
            <a:spLocks noChangeArrowheads="1"/>
          </p:cNvSpPr>
          <p:nvPr/>
        </p:nvSpPr>
        <p:spPr bwMode="auto">
          <a:xfrm>
            <a:off x="5072064" y="2846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2" name="Rectangle 62">
            <a:extLst>
              <a:ext uri="{FF2B5EF4-FFF2-40B4-BE49-F238E27FC236}">
                <a16:creationId xmlns:a16="http://schemas.microsoft.com/office/drawing/2014/main" id="{69545CF3-F5A0-4BB5-9E0E-6A5C61C7B4C5}"/>
              </a:ext>
            </a:extLst>
          </p:cNvPr>
          <p:cNvSpPr>
            <a:spLocks noChangeArrowheads="1"/>
          </p:cNvSpPr>
          <p:nvPr/>
        </p:nvSpPr>
        <p:spPr bwMode="auto">
          <a:xfrm>
            <a:off x="4054475" y="2563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3" name="Rectangle 63">
            <a:extLst>
              <a:ext uri="{FF2B5EF4-FFF2-40B4-BE49-F238E27FC236}">
                <a16:creationId xmlns:a16="http://schemas.microsoft.com/office/drawing/2014/main" id="{A76B188A-A3CB-4F01-8FD3-FED6BC81AB79}"/>
              </a:ext>
            </a:extLst>
          </p:cNvPr>
          <p:cNvSpPr>
            <a:spLocks noChangeArrowheads="1"/>
          </p:cNvSpPr>
          <p:nvPr/>
        </p:nvSpPr>
        <p:spPr bwMode="auto">
          <a:xfrm>
            <a:off x="5824538" y="2524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4" name="Rectangle 64">
            <a:extLst>
              <a:ext uri="{FF2B5EF4-FFF2-40B4-BE49-F238E27FC236}">
                <a16:creationId xmlns:a16="http://schemas.microsoft.com/office/drawing/2014/main" id="{F288F13B-5EAA-4D45-8FA9-CDD4CA9561DF}"/>
              </a:ext>
            </a:extLst>
          </p:cNvPr>
          <p:cNvSpPr>
            <a:spLocks noChangeArrowheads="1"/>
          </p:cNvSpPr>
          <p:nvPr/>
        </p:nvSpPr>
        <p:spPr bwMode="auto">
          <a:xfrm>
            <a:off x="2640014" y="38560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5" name="Rectangle 65">
            <a:extLst>
              <a:ext uri="{FF2B5EF4-FFF2-40B4-BE49-F238E27FC236}">
                <a16:creationId xmlns:a16="http://schemas.microsoft.com/office/drawing/2014/main" id="{02BEED2A-A379-4E5B-A607-30DA66993C2C}"/>
              </a:ext>
            </a:extLst>
          </p:cNvPr>
          <p:cNvSpPr>
            <a:spLocks noChangeArrowheads="1"/>
          </p:cNvSpPr>
          <p:nvPr/>
        </p:nvSpPr>
        <p:spPr bwMode="auto">
          <a:xfrm>
            <a:off x="5057775" y="23272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6" name="Rectangle 66">
            <a:extLst>
              <a:ext uri="{FF2B5EF4-FFF2-40B4-BE49-F238E27FC236}">
                <a16:creationId xmlns:a16="http://schemas.microsoft.com/office/drawing/2014/main" id="{2D5E25DF-0492-4742-8081-DBE1D080405E}"/>
              </a:ext>
            </a:extLst>
          </p:cNvPr>
          <p:cNvSpPr>
            <a:spLocks noChangeArrowheads="1"/>
          </p:cNvSpPr>
          <p:nvPr/>
        </p:nvSpPr>
        <p:spPr bwMode="auto">
          <a:xfrm>
            <a:off x="4287839" y="26543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7" name="Rectangle 67">
            <a:extLst>
              <a:ext uri="{FF2B5EF4-FFF2-40B4-BE49-F238E27FC236}">
                <a16:creationId xmlns:a16="http://schemas.microsoft.com/office/drawing/2014/main" id="{8D02F34D-66F0-4EF1-83BB-62E7298A3230}"/>
              </a:ext>
            </a:extLst>
          </p:cNvPr>
          <p:cNvSpPr>
            <a:spLocks noChangeArrowheads="1"/>
          </p:cNvSpPr>
          <p:nvPr/>
        </p:nvSpPr>
        <p:spPr bwMode="auto">
          <a:xfrm>
            <a:off x="608012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8" name="Rectangle 68">
            <a:extLst>
              <a:ext uri="{FF2B5EF4-FFF2-40B4-BE49-F238E27FC236}">
                <a16:creationId xmlns:a16="http://schemas.microsoft.com/office/drawing/2014/main" id="{1457D817-5E3F-4AE6-AEBC-35CDF3B99D78}"/>
              </a:ext>
            </a:extLst>
          </p:cNvPr>
          <p:cNvSpPr>
            <a:spLocks noChangeArrowheads="1"/>
          </p:cNvSpPr>
          <p:nvPr/>
        </p:nvSpPr>
        <p:spPr bwMode="auto">
          <a:xfrm>
            <a:off x="3289300" y="405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09" name="Rectangle 69">
            <a:extLst>
              <a:ext uri="{FF2B5EF4-FFF2-40B4-BE49-F238E27FC236}">
                <a16:creationId xmlns:a16="http://schemas.microsoft.com/office/drawing/2014/main" id="{B2B74FF9-2973-43A6-94A9-2C050869757E}"/>
              </a:ext>
            </a:extLst>
          </p:cNvPr>
          <p:cNvSpPr>
            <a:spLocks noChangeArrowheads="1"/>
          </p:cNvSpPr>
          <p:nvPr/>
        </p:nvSpPr>
        <p:spPr bwMode="auto">
          <a:xfrm>
            <a:off x="7005639" y="3111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10" name="Rectangle 70">
            <a:extLst>
              <a:ext uri="{FF2B5EF4-FFF2-40B4-BE49-F238E27FC236}">
                <a16:creationId xmlns:a16="http://schemas.microsoft.com/office/drawing/2014/main" id="{D4CE2D7E-23A6-40B2-AFFD-2245BA2EE878}"/>
              </a:ext>
            </a:extLst>
          </p:cNvPr>
          <p:cNvSpPr>
            <a:spLocks noChangeArrowheads="1"/>
          </p:cNvSpPr>
          <p:nvPr/>
        </p:nvSpPr>
        <p:spPr bwMode="auto">
          <a:xfrm>
            <a:off x="6672264"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11" name="Rectangle 71">
            <a:extLst>
              <a:ext uri="{FF2B5EF4-FFF2-40B4-BE49-F238E27FC236}">
                <a16:creationId xmlns:a16="http://schemas.microsoft.com/office/drawing/2014/main" id="{D3D6D050-CF5F-459A-B670-793E3ED84C31}"/>
              </a:ext>
            </a:extLst>
          </p:cNvPr>
          <p:cNvSpPr>
            <a:spLocks noChangeArrowheads="1"/>
          </p:cNvSpPr>
          <p:nvPr/>
        </p:nvSpPr>
        <p:spPr bwMode="auto">
          <a:xfrm>
            <a:off x="6096000" y="2349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12" name="Rectangle 72">
            <a:extLst>
              <a:ext uri="{FF2B5EF4-FFF2-40B4-BE49-F238E27FC236}">
                <a16:creationId xmlns:a16="http://schemas.microsoft.com/office/drawing/2014/main" id="{15E18C00-771F-4BF5-8341-EF7C6E99F5BB}"/>
              </a:ext>
            </a:extLst>
          </p:cNvPr>
          <p:cNvSpPr>
            <a:spLocks noChangeArrowheads="1"/>
          </p:cNvSpPr>
          <p:nvPr/>
        </p:nvSpPr>
        <p:spPr bwMode="auto">
          <a:xfrm>
            <a:off x="4173539" y="4403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13" name="Rectangle 73">
            <a:extLst>
              <a:ext uri="{FF2B5EF4-FFF2-40B4-BE49-F238E27FC236}">
                <a16:creationId xmlns:a16="http://schemas.microsoft.com/office/drawing/2014/main" id="{8CDAA1AC-6C5E-4BD1-8B70-2BC5F4C7B4F4}"/>
              </a:ext>
            </a:extLst>
          </p:cNvPr>
          <p:cNvSpPr>
            <a:spLocks noChangeArrowheads="1"/>
          </p:cNvSpPr>
          <p:nvPr/>
        </p:nvSpPr>
        <p:spPr bwMode="auto">
          <a:xfrm>
            <a:off x="6600825"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14" name="Rectangle 74">
            <a:extLst>
              <a:ext uri="{FF2B5EF4-FFF2-40B4-BE49-F238E27FC236}">
                <a16:creationId xmlns:a16="http://schemas.microsoft.com/office/drawing/2014/main" id="{956D8000-62E8-431D-832A-114C61515D45}"/>
              </a:ext>
            </a:extLst>
          </p:cNvPr>
          <p:cNvSpPr>
            <a:spLocks noChangeArrowheads="1"/>
          </p:cNvSpPr>
          <p:nvPr/>
        </p:nvSpPr>
        <p:spPr bwMode="auto">
          <a:xfrm>
            <a:off x="2311400" y="2246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15" name="Rectangle 75">
            <a:extLst>
              <a:ext uri="{FF2B5EF4-FFF2-40B4-BE49-F238E27FC236}">
                <a16:creationId xmlns:a16="http://schemas.microsoft.com/office/drawing/2014/main" id="{B23B2867-F13B-4435-816A-3C50DEA02863}"/>
              </a:ext>
            </a:extLst>
          </p:cNvPr>
          <p:cNvSpPr>
            <a:spLocks noChangeArrowheads="1"/>
          </p:cNvSpPr>
          <p:nvPr/>
        </p:nvSpPr>
        <p:spPr bwMode="auto">
          <a:xfrm>
            <a:off x="8007350" y="416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17" name="Rectangle 77">
            <a:extLst>
              <a:ext uri="{FF2B5EF4-FFF2-40B4-BE49-F238E27FC236}">
                <a16:creationId xmlns:a16="http://schemas.microsoft.com/office/drawing/2014/main" id="{516247B9-0230-4BB5-8F3A-90941FC7A5A5}"/>
              </a:ext>
            </a:extLst>
          </p:cNvPr>
          <p:cNvSpPr>
            <a:spLocks noChangeArrowheads="1"/>
          </p:cNvSpPr>
          <p:nvPr/>
        </p:nvSpPr>
        <p:spPr bwMode="auto">
          <a:xfrm>
            <a:off x="7032625" y="278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18" name="Rectangle 78">
            <a:extLst>
              <a:ext uri="{FF2B5EF4-FFF2-40B4-BE49-F238E27FC236}">
                <a16:creationId xmlns:a16="http://schemas.microsoft.com/office/drawing/2014/main" id="{8FAE3FE5-EC41-4F7B-A6C5-2E109A0CD0EF}"/>
              </a:ext>
            </a:extLst>
          </p:cNvPr>
          <p:cNvSpPr>
            <a:spLocks noChangeArrowheads="1"/>
          </p:cNvSpPr>
          <p:nvPr/>
        </p:nvSpPr>
        <p:spPr bwMode="auto">
          <a:xfrm>
            <a:off x="3124200" y="2465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19" name="Rectangle 79">
            <a:extLst>
              <a:ext uri="{FF2B5EF4-FFF2-40B4-BE49-F238E27FC236}">
                <a16:creationId xmlns:a16="http://schemas.microsoft.com/office/drawing/2014/main" id="{105F21C3-D5EE-47D1-9BD3-975B9AB61155}"/>
              </a:ext>
            </a:extLst>
          </p:cNvPr>
          <p:cNvSpPr>
            <a:spLocks noChangeArrowheads="1"/>
          </p:cNvSpPr>
          <p:nvPr/>
        </p:nvSpPr>
        <p:spPr bwMode="auto">
          <a:xfrm>
            <a:off x="8183564"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20" name="Rectangle 80">
            <a:extLst>
              <a:ext uri="{FF2B5EF4-FFF2-40B4-BE49-F238E27FC236}">
                <a16:creationId xmlns:a16="http://schemas.microsoft.com/office/drawing/2014/main" id="{F4890635-422B-43AE-8921-EF566108848F}"/>
              </a:ext>
            </a:extLst>
          </p:cNvPr>
          <p:cNvSpPr>
            <a:spLocks noChangeArrowheads="1"/>
          </p:cNvSpPr>
          <p:nvPr/>
        </p:nvSpPr>
        <p:spPr bwMode="auto">
          <a:xfrm>
            <a:off x="8202614" y="24209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21" name="Rectangle 81">
            <a:extLst>
              <a:ext uri="{FF2B5EF4-FFF2-40B4-BE49-F238E27FC236}">
                <a16:creationId xmlns:a16="http://schemas.microsoft.com/office/drawing/2014/main" id="{E55194E5-E625-4DC5-B5B4-9385F27508A0}"/>
              </a:ext>
            </a:extLst>
          </p:cNvPr>
          <p:cNvSpPr>
            <a:spLocks noChangeArrowheads="1"/>
          </p:cNvSpPr>
          <p:nvPr/>
        </p:nvSpPr>
        <p:spPr bwMode="auto">
          <a:xfrm>
            <a:off x="2227264" y="1974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22" name="Rectangle 82">
            <a:extLst>
              <a:ext uri="{FF2B5EF4-FFF2-40B4-BE49-F238E27FC236}">
                <a16:creationId xmlns:a16="http://schemas.microsoft.com/office/drawing/2014/main" id="{1EF8E47C-25FA-4CC4-B5AF-9EEC16FED731}"/>
              </a:ext>
            </a:extLst>
          </p:cNvPr>
          <p:cNvSpPr>
            <a:spLocks noChangeArrowheads="1"/>
          </p:cNvSpPr>
          <p:nvPr/>
        </p:nvSpPr>
        <p:spPr bwMode="auto">
          <a:xfrm>
            <a:off x="3133725" y="3092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23" name="Rectangle 83">
            <a:extLst>
              <a:ext uri="{FF2B5EF4-FFF2-40B4-BE49-F238E27FC236}">
                <a16:creationId xmlns:a16="http://schemas.microsoft.com/office/drawing/2014/main" id="{9846B0A5-9D30-4BEB-9181-42FBE262AC61}"/>
              </a:ext>
            </a:extLst>
          </p:cNvPr>
          <p:cNvSpPr>
            <a:spLocks noChangeArrowheads="1"/>
          </p:cNvSpPr>
          <p:nvPr/>
        </p:nvSpPr>
        <p:spPr bwMode="auto">
          <a:xfrm>
            <a:off x="83280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24" name="Rectangle 84">
            <a:extLst>
              <a:ext uri="{FF2B5EF4-FFF2-40B4-BE49-F238E27FC236}">
                <a16:creationId xmlns:a16="http://schemas.microsoft.com/office/drawing/2014/main" id="{ADC845AD-305C-4D9E-A892-AC8C4CFC2312}"/>
              </a:ext>
            </a:extLst>
          </p:cNvPr>
          <p:cNvSpPr>
            <a:spLocks noChangeArrowheads="1"/>
          </p:cNvSpPr>
          <p:nvPr/>
        </p:nvSpPr>
        <p:spPr bwMode="auto">
          <a:xfrm>
            <a:off x="847725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25" name="Rectangle 85">
            <a:extLst>
              <a:ext uri="{FF2B5EF4-FFF2-40B4-BE49-F238E27FC236}">
                <a16:creationId xmlns:a16="http://schemas.microsoft.com/office/drawing/2014/main" id="{A39482CD-4ACB-40D6-BEF5-CAACD28B4F9D}"/>
              </a:ext>
            </a:extLst>
          </p:cNvPr>
          <p:cNvSpPr>
            <a:spLocks noChangeArrowheads="1"/>
          </p:cNvSpPr>
          <p:nvPr/>
        </p:nvSpPr>
        <p:spPr bwMode="auto">
          <a:xfrm>
            <a:off x="2479675" y="21320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26" name="Rectangle 86">
            <a:extLst>
              <a:ext uri="{FF2B5EF4-FFF2-40B4-BE49-F238E27FC236}">
                <a16:creationId xmlns:a16="http://schemas.microsoft.com/office/drawing/2014/main" id="{6B95187B-3455-4B74-A28F-36764F92D353}"/>
              </a:ext>
            </a:extLst>
          </p:cNvPr>
          <p:cNvSpPr>
            <a:spLocks noChangeArrowheads="1"/>
          </p:cNvSpPr>
          <p:nvPr/>
        </p:nvSpPr>
        <p:spPr bwMode="auto">
          <a:xfrm>
            <a:off x="3322639" y="3103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27" name="Rectangle 87">
            <a:extLst>
              <a:ext uri="{FF2B5EF4-FFF2-40B4-BE49-F238E27FC236}">
                <a16:creationId xmlns:a16="http://schemas.microsoft.com/office/drawing/2014/main" id="{32E7ACB9-A1E1-4668-9F30-F60DB8C70759}"/>
              </a:ext>
            </a:extLst>
          </p:cNvPr>
          <p:cNvSpPr>
            <a:spLocks noChangeArrowheads="1"/>
          </p:cNvSpPr>
          <p:nvPr/>
        </p:nvSpPr>
        <p:spPr bwMode="auto">
          <a:xfrm>
            <a:off x="7772400"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28" name="Rectangle 88">
            <a:extLst>
              <a:ext uri="{FF2B5EF4-FFF2-40B4-BE49-F238E27FC236}">
                <a16:creationId xmlns:a16="http://schemas.microsoft.com/office/drawing/2014/main" id="{3F0A0FE5-E41A-4624-861E-583F3B3DEE8B}"/>
              </a:ext>
            </a:extLst>
          </p:cNvPr>
          <p:cNvSpPr>
            <a:spLocks noChangeArrowheads="1"/>
          </p:cNvSpPr>
          <p:nvPr/>
        </p:nvSpPr>
        <p:spPr bwMode="auto">
          <a:xfrm>
            <a:off x="3575050" y="2557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29" name="Rectangle 89">
            <a:extLst>
              <a:ext uri="{FF2B5EF4-FFF2-40B4-BE49-F238E27FC236}">
                <a16:creationId xmlns:a16="http://schemas.microsoft.com/office/drawing/2014/main" id="{016B6FF6-3811-4F63-B3DA-7FBBC4C8DF1B}"/>
              </a:ext>
            </a:extLst>
          </p:cNvPr>
          <p:cNvSpPr>
            <a:spLocks noChangeArrowheads="1"/>
          </p:cNvSpPr>
          <p:nvPr/>
        </p:nvSpPr>
        <p:spPr bwMode="auto">
          <a:xfrm>
            <a:off x="2816225" y="22098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0" name="Rectangle 90">
            <a:extLst>
              <a:ext uri="{FF2B5EF4-FFF2-40B4-BE49-F238E27FC236}">
                <a16:creationId xmlns:a16="http://schemas.microsoft.com/office/drawing/2014/main" id="{31B5CE12-465C-410A-984F-11096BDC0EF9}"/>
              </a:ext>
            </a:extLst>
          </p:cNvPr>
          <p:cNvSpPr>
            <a:spLocks noChangeArrowheads="1"/>
          </p:cNvSpPr>
          <p:nvPr/>
        </p:nvSpPr>
        <p:spPr bwMode="auto">
          <a:xfrm>
            <a:off x="3556000" y="3113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31" name="Rectangle 91">
            <a:extLst>
              <a:ext uri="{FF2B5EF4-FFF2-40B4-BE49-F238E27FC236}">
                <a16:creationId xmlns:a16="http://schemas.microsoft.com/office/drawing/2014/main" id="{60A6D87B-EC3A-422D-BF0B-E52DA5638497}"/>
              </a:ext>
            </a:extLst>
          </p:cNvPr>
          <p:cNvSpPr>
            <a:spLocks noChangeArrowheads="1"/>
          </p:cNvSpPr>
          <p:nvPr/>
        </p:nvSpPr>
        <p:spPr bwMode="auto">
          <a:xfrm>
            <a:off x="7896225"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2" name="Rectangle 92">
            <a:extLst>
              <a:ext uri="{FF2B5EF4-FFF2-40B4-BE49-F238E27FC236}">
                <a16:creationId xmlns:a16="http://schemas.microsoft.com/office/drawing/2014/main" id="{E8F4F3A6-705A-4D70-AEFD-4614378112D1}"/>
              </a:ext>
            </a:extLst>
          </p:cNvPr>
          <p:cNvSpPr>
            <a:spLocks noChangeArrowheads="1"/>
          </p:cNvSpPr>
          <p:nvPr/>
        </p:nvSpPr>
        <p:spPr bwMode="auto">
          <a:xfrm>
            <a:off x="3111500" y="3268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3" name="Rectangle 93">
            <a:extLst>
              <a:ext uri="{FF2B5EF4-FFF2-40B4-BE49-F238E27FC236}">
                <a16:creationId xmlns:a16="http://schemas.microsoft.com/office/drawing/2014/main" id="{85A82CD8-9A90-41D2-8518-08B0F93D8392}"/>
              </a:ext>
            </a:extLst>
          </p:cNvPr>
          <p:cNvSpPr>
            <a:spLocks noChangeArrowheads="1"/>
          </p:cNvSpPr>
          <p:nvPr/>
        </p:nvSpPr>
        <p:spPr bwMode="auto">
          <a:xfrm>
            <a:off x="4267200" y="3038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4" name="Rectangle 94">
            <a:extLst>
              <a:ext uri="{FF2B5EF4-FFF2-40B4-BE49-F238E27FC236}">
                <a16:creationId xmlns:a16="http://schemas.microsoft.com/office/drawing/2014/main" id="{69CDF6C0-A04D-4004-9ED8-AA31DF503311}"/>
              </a:ext>
            </a:extLst>
          </p:cNvPr>
          <p:cNvSpPr>
            <a:spLocks noChangeArrowheads="1"/>
          </p:cNvSpPr>
          <p:nvPr/>
        </p:nvSpPr>
        <p:spPr bwMode="auto">
          <a:xfrm>
            <a:off x="3244850" y="48768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5" name="Rectangle 95">
            <a:extLst>
              <a:ext uri="{FF2B5EF4-FFF2-40B4-BE49-F238E27FC236}">
                <a16:creationId xmlns:a16="http://schemas.microsoft.com/office/drawing/2014/main" id="{3A1C3650-5625-4358-8284-BA0A669D56F6}"/>
              </a:ext>
            </a:extLst>
          </p:cNvPr>
          <p:cNvSpPr>
            <a:spLocks noChangeArrowheads="1"/>
          </p:cNvSpPr>
          <p:nvPr/>
        </p:nvSpPr>
        <p:spPr bwMode="auto">
          <a:xfrm>
            <a:off x="7608889" y="4221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6" name="Rectangle 96">
            <a:extLst>
              <a:ext uri="{FF2B5EF4-FFF2-40B4-BE49-F238E27FC236}">
                <a16:creationId xmlns:a16="http://schemas.microsoft.com/office/drawing/2014/main" id="{00FF76FA-BC7A-459D-A0F1-738456F7F15F}"/>
              </a:ext>
            </a:extLst>
          </p:cNvPr>
          <p:cNvSpPr>
            <a:spLocks noChangeArrowheads="1"/>
          </p:cNvSpPr>
          <p:nvPr/>
        </p:nvSpPr>
        <p:spPr bwMode="auto">
          <a:xfrm>
            <a:off x="7064375" y="3386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7" name="Rectangle 97">
            <a:extLst>
              <a:ext uri="{FF2B5EF4-FFF2-40B4-BE49-F238E27FC236}">
                <a16:creationId xmlns:a16="http://schemas.microsoft.com/office/drawing/2014/main" id="{C5B20F25-CC36-4BDD-AAFA-00D1B42E8A6F}"/>
              </a:ext>
            </a:extLst>
          </p:cNvPr>
          <p:cNvSpPr>
            <a:spLocks noChangeArrowheads="1"/>
          </p:cNvSpPr>
          <p:nvPr/>
        </p:nvSpPr>
        <p:spPr bwMode="auto">
          <a:xfrm>
            <a:off x="2168525" y="5148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8" name="Rectangle 98">
            <a:extLst>
              <a:ext uri="{FF2B5EF4-FFF2-40B4-BE49-F238E27FC236}">
                <a16:creationId xmlns:a16="http://schemas.microsoft.com/office/drawing/2014/main" id="{92C2113C-42CC-4851-A452-AD8E7470D4DA}"/>
              </a:ext>
            </a:extLst>
          </p:cNvPr>
          <p:cNvSpPr>
            <a:spLocks noChangeArrowheads="1"/>
          </p:cNvSpPr>
          <p:nvPr/>
        </p:nvSpPr>
        <p:spPr bwMode="auto">
          <a:xfrm>
            <a:off x="4056064" y="57356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39" name="Rectangle 99">
            <a:extLst>
              <a:ext uri="{FF2B5EF4-FFF2-40B4-BE49-F238E27FC236}">
                <a16:creationId xmlns:a16="http://schemas.microsoft.com/office/drawing/2014/main" id="{19B9FBD4-77B4-4506-A737-72497F83CCA5}"/>
              </a:ext>
            </a:extLst>
          </p:cNvPr>
          <p:cNvSpPr>
            <a:spLocks noChangeArrowheads="1"/>
          </p:cNvSpPr>
          <p:nvPr/>
        </p:nvSpPr>
        <p:spPr bwMode="auto">
          <a:xfrm>
            <a:off x="6053138" y="3911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40" name="Rectangle 100">
            <a:extLst>
              <a:ext uri="{FF2B5EF4-FFF2-40B4-BE49-F238E27FC236}">
                <a16:creationId xmlns:a16="http://schemas.microsoft.com/office/drawing/2014/main" id="{68DDFD5F-9D23-4064-A163-C7248B21593B}"/>
              </a:ext>
            </a:extLst>
          </p:cNvPr>
          <p:cNvSpPr>
            <a:spLocks noChangeArrowheads="1"/>
          </p:cNvSpPr>
          <p:nvPr/>
        </p:nvSpPr>
        <p:spPr bwMode="auto">
          <a:xfrm>
            <a:off x="2108200" y="6127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41" name="Rectangle 101">
            <a:extLst>
              <a:ext uri="{FF2B5EF4-FFF2-40B4-BE49-F238E27FC236}">
                <a16:creationId xmlns:a16="http://schemas.microsoft.com/office/drawing/2014/main" id="{266D18FA-0461-4A8F-A6F1-DAFE815288C5}"/>
              </a:ext>
            </a:extLst>
          </p:cNvPr>
          <p:cNvSpPr>
            <a:spLocks noChangeArrowheads="1"/>
          </p:cNvSpPr>
          <p:nvPr/>
        </p:nvSpPr>
        <p:spPr bwMode="auto">
          <a:xfrm>
            <a:off x="825658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42" name="Rectangle 102">
            <a:extLst>
              <a:ext uri="{FF2B5EF4-FFF2-40B4-BE49-F238E27FC236}">
                <a16:creationId xmlns:a16="http://schemas.microsoft.com/office/drawing/2014/main" id="{B72A0F67-994B-464E-9EC3-B6765668D1EC}"/>
              </a:ext>
            </a:extLst>
          </p:cNvPr>
          <p:cNvSpPr>
            <a:spLocks noChangeArrowheads="1"/>
          </p:cNvSpPr>
          <p:nvPr/>
        </p:nvSpPr>
        <p:spPr bwMode="auto">
          <a:xfrm>
            <a:off x="760888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43" name="Rectangle 103">
            <a:extLst>
              <a:ext uri="{FF2B5EF4-FFF2-40B4-BE49-F238E27FC236}">
                <a16:creationId xmlns:a16="http://schemas.microsoft.com/office/drawing/2014/main" id="{6604B05B-8E5E-4262-9295-1311D0AE5B70}"/>
              </a:ext>
            </a:extLst>
          </p:cNvPr>
          <p:cNvSpPr>
            <a:spLocks noChangeArrowheads="1"/>
          </p:cNvSpPr>
          <p:nvPr/>
        </p:nvSpPr>
        <p:spPr bwMode="auto">
          <a:xfrm>
            <a:off x="7697789" y="2154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44" name="Rectangle 104">
            <a:extLst>
              <a:ext uri="{FF2B5EF4-FFF2-40B4-BE49-F238E27FC236}">
                <a16:creationId xmlns:a16="http://schemas.microsoft.com/office/drawing/2014/main" id="{052C78FB-3B83-4264-9109-A6D89E0EEBC1}"/>
              </a:ext>
            </a:extLst>
          </p:cNvPr>
          <p:cNvSpPr>
            <a:spLocks noChangeArrowheads="1"/>
          </p:cNvSpPr>
          <p:nvPr/>
        </p:nvSpPr>
        <p:spPr bwMode="auto">
          <a:xfrm>
            <a:off x="7958139" y="2389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45" name="Rectangle 105">
            <a:extLst>
              <a:ext uri="{FF2B5EF4-FFF2-40B4-BE49-F238E27FC236}">
                <a16:creationId xmlns:a16="http://schemas.microsoft.com/office/drawing/2014/main" id="{93D9BDB8-FD46-44B0-BCD0-E669714AE0C1}"/>
              </a:ext>
            </a:extLst>
          </p:cNvPr>
          <p:cNvSpPr>
            <a:spLocks noChangeArrowheads="1"/>
          </p:cNvSpPr>
          <p:nvPr/>
        </p:nvSpPr>
        <p:spPr bwMode="auto">
          <a:xfrm>
            <a:off x="4279900" y="22701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46" name="Rectangle 106">
            <a:extLst>
              <a:ext uri="{FF2B5EF4-FFF2-40B4-BE49-F238E27FC236}">
                <a16:creationId xmlns:a16="http://schemas.microsoft.com/office/drawing/2014/main" id="{D741B55F-A812-4152-8975-8A8BF16FB3A5}"/>
              </a:ext>
            </a:extLst>
          </p:cNvPr>
          <p:cNvSpPr>
            <a:spLocks noChangeArrowheads="1"/>
          </p:cNvSpPr>
          <p:nvPr/>
        </p:nvSpPr>
        <p:spPr bwMode="auto">
          <a:xfrm>
            <a:off x="2581275" y="2641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47" name="Rectangle 107">
            <a:extLst>
              <a:ext uri="{FF2B5EF4-FFF2-40B4-BE49-F238E27FC236}">
                <a16:creationId xmlns:a16="http://schemas.microsoft.com/office/drawing/2014/main" id="{81E8919F-9CC0-4CAD-80F3-98BDA9AD12F0}"/>
              </a:ext>
            </a:extLst>
          </p:cNvPr>
          <p:cNvSpPr>
            <a:spLocks noChangeArrowheads="1"/>
          </p:cNvSpPr>
          <p:nvPr/>
        </p:nvSpPr>
        <p:spPr bwMode="auto">
          <a:xfrm>
            <a:off x="5232400" y="14128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48" name="Rectangle 108">
            <a:extLst>
              <a:ext uri="{FF2B5EF4-FFF2-40B4-BE49-F238E27FC236}">
                <a16:creationId xmlns:a16="http://schemas.microsoft.com/office/drawing/2014/main" id="{F6E90C83-EF8B-4118-95C7-AE5EF622D1E5}"/>
              </a:ext>
            </a:extLst>
          </p:cNvPr>
          <p:cNvSpPr>
            <a:spLocks noChangeArrowheads="1"/>
          </p:cNvSpPr>
          <p:nvPr/>
        </p:nvSpPr>
        <p:spPr bwMode="auto">
          <a:xfrm>
            <a:off x="6672263" y="22050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49" name="Rectangle 109">
            <a:extLst>
              <a:ext uri="{FF2B5EF4-FFF2-40B4-BE49-F238E27FC236}">
                <a16:creationId xmlns:a16="http://schemas.microsoft.com/office/drawing/2014/main" id="{6392FD86-D357-4F44-A342-95911593A6DC}"/>
              </a:ext>
            </a:extLst>
          </p:cNvPr>
          <p:cNvSpPr>
            <a:spLocks noChangeArrowheads="1"/>
          </p:cNvSpPr>
          <p:nvPr/>
        </p:nvSpPr>
        <p:spPr bwMode="auto">
          <a:xfrm>
            <a:off x="2640014" y="1341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0" name="Rectangle 110">
            <a:extLst>
              <a:ext uri="{FF2B5EF4-FFF2-40B4-BE49-F238E27FC236}">
                <a16:creationId xmlns:a16="http://schemas.microsoft.com/office/drawing/2014/main" id="{DE5D90AF-AD3D-4B70-B162-D4AC79267E47}"/>
              </a:ext>
            </a:extLst>
          </p:cNvPr>
          <p:cNvSpPr>
            <a:spLocks noChangeArrowheads="1"/>
          </p:cNvSpPr>
          <p:nvPr/>
        </p:nvSpPr>
        <p:spPr bwMode="auto">
          <a:xfrm>
            <a:off x="811212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1" name="Rectangle 111">
            <a:extLst>
              <a:ext uri="{FF2B5EF4-FFF2-40B4-BE49-F238E27FC236}">
                <a16:creationId xmlns:a16="http://schemas.microsoft.com/office/drawing/2014/main" id="{329980B1-6092-4003-B237-BBE3F7C209E4}"/>
              </a:ext>
            </a:extLst>
          </p:cNvPr>
          <p:cNvSpPr>
            <a:spLocks noChangeArrowheads="1"/>
          </p:cNvSpPr>
          <p:nvPr/>
        </p:nvSpPr>
        <p:spPr bwMode="auto">
          <a:xfrm>
            <a:off x="8181975" y="2719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2" name="Rectangle 112">
            <a:extLst>
              <a:ext uri="{FF2B5EF4-FFF2-40B4-BE49-F238E27FC236}">
                <a16:creationId xmlns:a16="http://schemas.microsoft.com/office/drawing/2014/main" id="{3AC8C268-FD34-4D01-87FA-69AD3F599FC1}"/>
              </a:ext>
            </a:extLst>
          </p:cNvPr>
          <p:cNvSpPr>
            <a:spLocks noChangeArrowheads="1"/>
          </p:cNvSpPr>
          <p:nvPr/>
        </p:nvSpPr>
        <p:spPr bwMode="auto">
          <a:xfrm>
            <a:off x="27797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53" name="Rectangle 113">
            <a:extLst>
              <a:ext uri="{FF2B5EF4-FFF2-40B4-BE49-F238E27FC236}">
                <a16:creationId xmlns:a16="http://schemas.microsoft.com/office/drawing/2014/main" id="{4E68B915-3F9B-465D-A280-D961B11CEBDF}"/>
              </a:ext>
            </a:extLst>
          </p:cNvPr>
          <p:cNvSpPr>
            <a:spLocks noChangeArrowheads="1"/>
          </p:cNvSpPr>
          <p:nvPr/>
        </p:nvSpPr>
        <p:spPr bwMode="auto">
          <a:xfrm>
            <a:off x="3760789" y="32289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54" name="Rectangle 114">
            <a:extLst>
              <a:ext uri="{FF2B5EF4-FFF2-40B4-BE49-F238E27FC236}">
                <a16:creationId xmlns:a16="http://schemas.microsoft.com/office/drawing/2014/main" id="{97899866-3929-4C4C-84AB-CB978D333E40}"/>
              </a:ext>
            </a:extLst>
          </p:cNvPr>
          <p:cNvSpPr>
            <a:spLocks noChangeArrowheads="1"/>
          </p:cNvSpPr>
          <p:nvPr/>
        </p:nvSpPr>
        <p:spPr bwMode="auto">
          <a:xfrm>
            <a:off x="8510589" y="255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5" name="Rectangle 115">
            <a:extLst>
              <a:ext uri="{FF2B5EF4-FFF2-40B4-BE49-F238E27FC236}">
                <a16:creationId xmlns:a16="http://schemas.microsoft.com/office/drawing/2014/main" id="{64BE6BBF-05EA-456F-9AFB-8A7EB4D465CA}"/>
              </a:ext>
            </a:extLst>
          </p:cNvPr>
          <p:cNvSpPr>
            <a:spLocks noChangeArrowheads="1"/>
          </p:cNvSpPr>
          <p:nvPr/>
        </p:nvSpPr>
        <p:spPr bwMode="auto">
          <a:xfrm>
            <a:off x="1992313" y="44370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6" name="Rectangle 116">
            <a:extLst>
              <a:ext uri="{FF2B5EF4-FFF2-40B4-BE49-F238E27FC236}">
                <a16:creationId xmlns:a16="http://schemas.microsoft.com/office/drawing/2014/main" id="{109410C3-FE82-4182-8F03-C44384D5D940}"/>
              </a:ext>
            </a:extLst>
          </p:cNvPr>
          <p:cNvSpPr>
            <a:spLocks noChangeArrowheads="1"/>
          </p:cNvSpPr>
          <p:nvPr/>
        </p:nvSpPr>
        <p:spPr bwMode="auto">
          <a:xfrm>
            <a:off x="760888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7" name="Rectangle 117">
            <a:extLst>
              <a:ext uri="{FF2B5EF4-FFF2-40B4-BE49-F238E27FC236}">
                <a16:creationId xmlns:a16="http://schemas.microsoft.com/office/drawing/2014/main" id="{4FABD11F-6039-404F-8859-4F0A862943B7}"/>
              </a:ext>
            </a:extLst>
          </p:cNvPr>
          <p:cNvSpPr>
            <a:spLocks noChangeArrowheads="1"/>
          </p:cNvSpPr>
          <p:nvPr/>
        </p:nvSpPr>
        <p:spPr bwMode="auto">
          <a:xfrm>
            <a:off x="753586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8" name="Rectangle 118">
            <a:extLst>
              <a:ext uri="{FF2B5EF4-FFF2-40B4-BE49-F238E27FC236}">
                <a16:creationId xmlns:a16="http://schemas.microsoft.com/office/drawing/2014/main" id="{EE029E4D-9006-425D-A16D-5057028C24C3}"/>
              </a:ext>
            </a:extLst>
          </p:cNvPr>
          <p:cNvSpPr>
            <a:spLocks noChangeArrowheads="1"/>
          </p:cNvSpPr>
          <p:nvPr/>
        </p:nvSpPr>
        <p:spPr bwMode="auto">
          <a:xfrm>
            <a:off x="8337550" y="18065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59" name="Rectangle 119">
            <a:extLst>
              <a:ext uri="{FF2B5EF4-FFF2-40B4-BE49-F238E27FC236}">
                <a16:creationId xmlns:a16="http://schemas.microsoft.com/office/drawing/2014/main" id="{4DE45EC7-ADA2-4359-9B58-34B27BC0ACEE}"/>
              </a:ext>
            </a:extLst>
          </p:cNvPr>
          <p:cNvSpPr>
            <a:spLocks noChangeArrowheads="1"/>
          </p:cNvSpPr>
          <p:nvPr/>
        </p:nvSpPr>
        <p:spPr bwMode="auto">
          <a:xfrm>
            <a:off x="3575050" y="3494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0" name="Rectangle 120">
            <a:extLst>
              <a:ext uri="{FF2B5EF4-FFF2-40B4-BE49-F238E27FC236}">
                <a16:creationId xmlns:a16="http://schemas.microsoft.com/office/drawing/2014/main" id="{6115D936-9683-4BA3-B7B9-6707260179D7}"/>
              </a:ext>
            </a:extLst>
          </p:cNvPr>
          <p:cNvSpPr>
            <a:spLocks noChangeArrowheads="1"/>
          </p:cNvSpPr>
          <p:nvPr/>
        </p:nvSpPr>
        <p:spPr bwMode="auto">
          <a:xfrm>
            <a:off x="51181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1" name="Rectangle 121">
            <a:extLst>
              <a:ext uri="{FF2B5EF4-FFF2-40B4-BE49-F238E27FC236}">
                <a16:creationId xmlns:a16="http://schemas.microsoft.com/office/drawing/2014/main" id="{A2FF75CE-D81A-4F3E-A5D1-766153D8A4BD}"/>
              </a:ext>
            </a:extLst>
          </p:cNvPr>
          <p:cNvSpPr>
            <a:spLocks noChangeArrowheads="1"/>
          </p:cNvSpPr>
          <p:nvPr/>
        </p:nvSpPr>
        <p:spPr bwMode="auto">
          <a:xfrm>
            <a:off x="8562975" y="2911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62" name="Rectangle 122">
            <a:extLst>
              <a:ext uri="{FF2B5EF4-FFF2-40B4-BE49-F238E27FC236}">
                <a16:creationId xmlns:a16="http://schemas.microsoft.com/office/drawing/2014/main" id="{571DD12A-154D-4243-A972-DD2EB394120D}"/>
              </a:ext>
            </a:extLst>
          </p:cNvPr>
          <p:cNvSpPr>
            <a:spLocks noChangeArrowheads="1"/>
          </p:cNvSpPr>
          <p:nvPr/>
        </p:nvSpPr>
        <p:spPr bwMode="auto">
          <a:xfrm>
            <a:off x="1703389" y="21336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3" name="Rectangle 123">
            <a:extLst>
              <a:ext uri="{FF2B5EF4-FFF2-40B4-BE49-F238E27FC236}">
                <a16:creationId xmlns:a16="http://schemas.microsoft.com/office/drawing/2014/main" id="{47E52518-8C12-426D-990A-0C353493AD36}"/>
              </a:ext>
            </a:extLst>
          </p:cNvPr>
          <p:cNvSpPr>
            <a:spLocks noChangeArrowheads="1"/>
          </p:cNvSpPr>
          <p:nvPr/>
        </p:nvSpPr>
        <p:spPr bwMode="auto">
          <a:xfrm>
            <a:off x="6743700" y="16287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4" name="Rectangle 124">
            <a:extLst>
              <a:ext uri="{FF2B5EF4-FFF2-40B4-BE49-F238E27FC236}">
                <a16:creationId xmlns:a16="http://schemas.microsoft.com/office/drawing/2014/main" id="{1F7B57B3-4DCA-4141-89CF-B4FF7E20DF6A}"/>
              </a:ext>
            </a:extLst>
          </p:cNvPr>
          <p:cNvSpPr>
            <a:spLocks noChangeArrowheads="1"/>
          </p:cNvSpPr>
          <p:nvPr/>
        </p:nvSpPr>
        <p:spPr bwMode="auto">
          <a:xfrm>
            <a:off x="291147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5" name="Rectangle 125">
            <a:extLst>
              <a:ext uri="{FF2B5EF4-FFF2-40B4-BE49-F238E27FC236}">
                <a16:creationId xmlns:a16="http://schemas.microsoft.com/office/drawing/2014/main" id="{30E3D4B6-C4D5-4F16-A555-DA4D633587C0}"/>
              </a:ext>
            </a:extLst>
          </p:cNvPr>
          <p:cNvSpPr>
            <a:spLocks noChangeArrowheads="1"/>
          </p:cNvSpPr>
          <p:nvPr/>
        </p:nvSpPr>
        <p:spPr bwMode="auto">
          <a:xfrm>
            <a:off x="6119814" y="2797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6" name="Rectangle 126">
            <a:extLst>
              <a:ext uri="{FF2B5EF4-FFF2-40B4-BE49-F238E27FC236}">
                <a16:creationId xmlns:a16="http://schemas.microsoft.com/office/drawing/2014/main" id="{3CE0F7E2-B51C-4495-A4E7-DD2392AEC054}"/>
              </a:ext>
            </a:extLst>
          </p:cNvPr>
          <p:cNvSpPr>
            <a:spLocks noChangeArrowheads="1"/>
          </p:cNvSpPr>
          <p:nvPr/>
        </p:nvSpPr>
        <p:spPr bwMode="auto">
          <a:xfrm>
            <a:off x="4876800" y="3128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7" name="Rectangle 127">
            <a:extLst>
              <a:ext uri="{FF2B5EF4-FFF2-40B4-BE49-F238E27FC236}">
                <a16:creationId xmlns:a16="http://schemas.microsoft.com/office/drawing/2014/main" id="{DA8C6621-4661-443E-9FC9-B66BBD2EA896}"/>
              </a:ext>
            </a:extLst>
          </p:cNvPr>
          <p:cNvSpPr>
            <a:spLocks noChangeArrowheads="1"/>
          </p:cNvSpPr>
          <p:nvPr/>
        </p:nvSpPr>
        <p:spPr bwMode="auto">
          <a:xfrm>
            <a:off x="5808664" y="2924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8" name="Rectangle 128">
            <a:extLst>
              <a:ext uri="{FF2B5EF4-FFF2-40B4-BE49-F238E27FC236}">
                <a16:creationId xmlns:a16="http://schemas.microsoft.com/office/drawing/2014/main" id="{10A5C513-BDCB-4839-A9E2-3D8DD5780504}"/>
              </a:ext>
            </a:extLst>
          </p:cNvPr>
          <p:cNvSpPr>
            <a:spLocks noChangeArrowheads="1"/>
          </p:cNvSpPr>
          <p:nvPr/>
        </p:nvSpPr>
        <p:spPr bwMode="auto">
          <a:xfrm>
            <a:off x="7842250" y="3463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69" name="Rectangle 129">
            <a:extLst>
              <a:ext uri="{FF2B5EF4-FFF2-40B4-BE49-F238E27FC236}">
                <a16:creationId xmlns:a16="http://schemas.microsoft.com/office/drawing/2014/main" id="{27FD9ADC-B833-4FA2-A6C8-EC784EE7D348}"/>
              </a:ext>
            </a:extLst>
          </p:cNvPr>
          <p:cNvSpPr>
            <a:spLocks noChangeArrowheads="1"/>
          </p:cNvSpPr>
          <p:nvPr/>
        </p:nvSpPr>
        <p:spPr bwMode="auto">
          <a:xfrm>
            <a:off x="7240589" y="33464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0" name="Rectangle 130">
            <a:extLst>
              <a:ext uri="{FF2B5EF4-FFF2-40B4-BE49-F238E27FC236}">
                <a16:creationId xmlns:a16="http://schemas.microsoft.com/office/drawing/2014/main" id="{106E8CFB-CA85-423A-B1F3-9890B0DBE01C}"/>
              </a:ext>
            </a:extLst>
          </p:cNvPr>
          <p:cNvSpPr>
            <a:spLocks noChangeArrowheads="1"/>
          </p:cNvSpPr>
          <p:nvPr/>
        </p:nvSpPr>
        <p:spPr bwMode="auto">
          <a:xfrm>
            <a:off x="6367464" y="2914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1" name="Rectangle 131">
            <a:extLst>
              <a:ext uri="{FF2B5EF4-FFF2-40B4-BE49-F238E27FC236}">
                <a16:creationId xmlns:a16="http://schemas.microsoft.com/office/drawing/2014/main" id="{466B385F-7077-478A-B824-774EB2C88842}"/>
              </a:ext>
            </a:extLst>
          </p:cNvPr>
          <p:cNvSpPr>
            <a:spLocks noChangeArrowheads="1"/>
          </p:cNvSpPr>
          <p:nvPr/>
        </p:nvSpPr>
        <p:spPr bwMode="auto">
          <a:xfrm>
            <a:off x="8731250" y="43942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2" name="Rectangle 132">
            <a:extLst>
              <a:ext uri="{FF2B5EF4-FFF2-40B4-BE49-F238E27FC236}">
                <a16:creationId xmlns:a16="http://schemas.microsoft.com/office/drawing/2014/main" id="{1C07D95A-D0A9-493A-A6E8-5C5281A9FB90}"/>
              </a:ext>
            </a:extLst>
          </p:cNvPr>
          <p:cNvSpPr>
            <a:spLocks noChangeArrowheads="1"/>
          </p:cNvSpPr>
          <p:nvPr/>
        </p:nvSpPr>
        <p:spPr bwMode="auto">
          <a:xfrm>
            <a:off x="75199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73" name="Rectangle 133">
            <a:extLst>
              <a:ext uri="{FF2B5EF4-FFF2-40B4-BE49-F238E27FC236}">
                <a16:creationId xmlns:a16="http://schemas.microsoft.com/office/drawing/2014/main" id="{06ED117E-FA42-41E0-A985-E889CFA6645B}"/>
              </a:ext>
            </a:extLst>
          </p:cNvPr>
          <p:cNvSpPr>
            <a:spLocks noChangeArrowheads="1"/>
          </p:cNvSpPr>
          <p:nvPr/>
        </p:nvSpPr>
        <p:spPr bwMode="auto">
          <a:xfrm>
            <a:off x="3937000"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4" name="Rectangle 134">
            <a:extLst>
              <a:ext uri="{FF2B5EF4-FFF2-40B4-BE49-F238E27FC236}">
                <a16:creationId xmlns:a16="http://schemas.microsoft.com/office/drawing/2014/main" id="{F0F88E2E-9487-426C-829F-CCB93BD04FE2}"/>
              </a:ext>
            </a:extLst>
          </p:cNvPr>
          <p:cNvSpPr>
            <a:spLocks noChangeArrowheads="1"/>
          </p:cNvSpPr>
          <p:nvPr/>
        </p:nvSpPr>
        <p:spPr bwMode="auto">
          <a:xfrm>
            <a:off x="8616950" y="4214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5" name="Rectangle 135">
            <a:extLst>
              <a:ext uri="{FF2B5EF4-FFF2-40B4-BE49-F238E27FC236}">
                <a16:creationId xmlns:a16="http://schemas.microsoft.com/office/drawing/2014/main" id="{95C35FF1-FF04-4061-A319-EB2C91D0F692}"/>
              </a:ext>
            </a:extLst>
          </p:cNvPr>
          <p:cNvSpPr>
            <a:spLocks noChangeArrowheads="1"/>
          </p:cNvSpPr>
          <p:nvPr/>
        </p:nvSpPr>
        <p:spPr bwMode="auto">
          <a:xfrm>
            <a:off x="7391400"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6" name="Rectangle 136">
            <a:extLst>
              <a:ext uri="{FF2B5EF4-FFF2-40B4-BE49-F238E27FC236}">
                <a16:creationId xmlns:a16="http://schemas.microsoft.com/office/drawing/2014/main" id="{0B566AC0-029E-4BFC-8C6C-B8F19D71C2C2}"/>
              </a:ext>
            </a:extLst>
          </p:cNvPr>
          <p:cNvSpPr>
            <a:spLocks noChangeArrowheads="1"/>
          </p:cNvSpPr>
          <p:nvPr/>
        </p:nvSpPr>
        <p:spPr bwMode="auto">
          <a:xfrm>
            <a:off x="7594600" y="4913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77" name="Rectangle 137">
            <a:extLst>
              <a:ext uri="{FF2B5EF4-FFF2-40B4-BE49-F238E27FC236}">
                <a16:creationId xmlns:a16="http://schemas.microsoft.com/office/drawing/2014/main" id="{7748B03E-38F0-47EC-9A5E-BB288DBA2FF9}"/>
              </a:ext>
            </a:extLst>
          </p:cNvPr>
          <p:cNvSpPr>
            <a:spLocks noChangeArrowheads="1"/>
          </p:cNvSpPr>
          <p:nvPr/>
        </p:nvSpPr>
        <p:spPr bwMode="auto">
          <a:xfrm>
            <a:off x="220821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8" name="Rectangle 138">
            <a:extLst>
              <a:ext uri="{FF2B5EF4-FFF2-40B4-BE49-F238E27FC236}">
                <a16:creationId xmlns:a16="http://schemas.microsoft.com/office/drawing/2014/main" id="{AA00DD69-6C33-4091-B2F5-F0AE7D29CD9B}"/>
              </a:ext>
            </a:extLst>
          </p:cNvPr>
          <p:cNvSpPr>
            <a:spLocks noChangeArrowheads="1"/>
          </p:cNvSpPr>
          <p:nvPr/>
        </p:nvSpPr>
        <p:spPr bwMode="auto">
          <a:xfrm>
            <a:off x="3648075" y="48688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79" name="Rectangle 139">
            <a:extLst>
              <a:ext uri="{FF2B5EF4-FFF2-40B4-BE49-F238E27FC236}">
                <a16:creationId xmlns:a16="http://schemas.microsoft.com/office/drawing/2014/main" id="{DFF1631D-3DC7-4948-82F2-6330B8A46172}"/>
              </a:ext>
            </a:extLst>
          </p:cNvPr>
          <p:cNvSpPr>
            <a:spLocks noChangeArrowheads="1"/>
          </p:cNvSpPr>
          <p:nvPr/>
        </p:nvSpPr>
        <p:spPr bwMode="auto">
          <a:xfrm>
            <a:off x="3022600"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0" name="Rectangle 140">
            <a:extLst>
              <a:ext uri="{FF2B5EF4-FFF2-40B4-BE49-F238E27FC236}">
                <a16:creationId xmlns:a16="http://schemas.microsoft.com/office/drawing/2014/main" id="{1F201945-38F4-4BC4-A98C-8BA38C7D5C6C}"/>
              </a:ext>
            </a:extLst>
          </p:cNvPr>
          <p:cNvSpPr>
            <a:spLocks noChangeArrowheads="1"/>
          </p:cNvSpPr>
          <p:nvPr/>
        </p:nvSpPr>
        <p:spPr bwMode="auto">
          <a:xfrm>
            <a:off x="4064000" y="3135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1" name="Rectangle 141">
            <a:extLst>
              <a:ext uri="{FF2B5EF4-FFF2-40B4-BE49-F238E27FC236}">
                <a16:creationId xmlns:a16="http://schemas.microsoft.com/office/drawing/2014/main" id="{B860CC61-1FDE-4728-B8D3-913AD8C0F34D}"/>
              </a:ext>
            </a:extLst>
          </p:cNvPr>
          <p:cNvSpPr>
            <a:spLocks noChangeArrowheads="1"/>
          </p:cNvSpPr>
          <p:nvPr/>
        </p:nvSpPr>
        <p:spPr bwMode="auto">
          <a:xfrm>
            <a:off x="33591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2" name="Rectangle 142">
            <a:extLst>
              <a:ext uri="{FF2B5EF4-FFF2-40B4-BE49-F238E27FC236}">
                <a16:creationId xmlns:a16="http://schemas.microsoft.com/office/drawing/2014/main" id="{07BF3A14-B127-4763-916E-736A11E2034E}"/>
              </a:ext>
            </a:extLst>
          </p:cNvPr>
          <p:cNvSpPr>
            <a:spLocks noChangeArrowheads="1"/>
          </p:cNvSpPr>
          <p:nvPr/>
        </p:nvSpPr>
        <p:spPr bwMode="auto">
          <a:xfrm>
            <a:off x="4567239" y="3278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3" name="Rectangle 143">
            <a:extLst>
              <a:ext uri="{FF2B5EF4-FFF2-40B4-BE49-F238E27FC236}">
                <a16:creationId xmlns:a16="http://schemas.microsoft.com/office/drawing/2014/main" id="{C70AC75E-EFD7-426A-AA3A-2C688FE365BC}"/>
              </a:ext>
            </a:extLst>
          </p:cNvPr>
          <p:cNvSpPr>
            <a:spLocks noChangeArrowheads="1"/>
          </p:cNvSpPr>
          <p:nvPr/>
        </p:nvSpPr>
        <p:spPr bwMode="auto">
          <a:xfrm>
            <a:off x="3863975" y="22050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4" name="Rectangle 144">
            <a:extLst>
              <a:ext uri="{FF2B5EF4-FFF2-40B4-BE49-F238E27FC236}">
                <a16:creationId xmlns:a16="http://schemas.microsoft.com/office/drawing/2014/main" id="{265A9EFB-CCF7-4EAA-B1BA-02CC8EA3D5BC}"/>
              </a:ext>
            </a:extLst>
          </p:cNvPr>
          <p:cNvSpPr>
            <a:spLocks noChangeArrowheads="1"/>
          </p:cNvSpPr>
          <p:nvPr/>
        </p:nvSpPr>
        <p:spPr bwMode="auto">
          <a:xfrm>
            <a:off x="2566988"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5" name="Rectangle 145">
            <a:extLst>
              <a:ext uri="{FF2B5EF4-FFF2-40B4-BE49-F238E27FC236}">
                <a16:creationId xmlns:a16="http://schemas.microsoft.com/office/drawing/2014/main" id="{78BAA41F-36D2-4887-A8AB-BF740B2B8331}"/>
              </a:ext>
            </a:extLst>
          </p:cNvPr>
          <p:cNvSpPr>
            <a:spLocks noChangeArrowheads="1"/>
          </p:cNvSpPr>
          <p:nvPr/>
        </p:nvSpPr>
        <p:spPr bwMode="auto">
          <a:xfrm>
            <a:off x="4079875"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6" name="Rectangle 146">
            <a:extLst>
              <a:ext uri="{FF2B5EF4-FFF2-40B4-BE49-F238E27FC236}">
                <a16:creationId xmlns:a16="http://schemas.microsoft.com/office/drawing/2014/main" id="{A30CB966-4361-411B-BA37-E8614FCFF375}"/>
              </a:ext>
            </a:extLst>
          </p:cNvPr>
          <p:cNvSpPr>
            <a:spLocks noChangeArrowheads="1"/>
          </p:cNvSpPr>
          <p:nvPr/>
        </p:nvSpPr>
        <p:spPr bwMode="auto">
          <a:xfrm>
            <a:off x="4114800" y="3541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7" name="Rectangle 147">
            <a:extLst>
              <a:ext uri="{FF2B5EF4-FFF2-40B4-BE49-F238E27FC236}">
                <a16:creationId xmlns:a16="http://schemas.microsoft.com/office/drawing/2014/main" id="{BA25030A-A1E3-49CA-8B6B-19E5C12FF33C}"/>
              </a:ext>
            </a:extLst>
          </p:cNvPr>
          <p:cNvSpPr>
            <a:spLocks noChangeArrowheads="1"/>
          </p:cNvSpPr>
          <p:nvPr/>
        </p:nvSpPr>
        <p:spPr bwMode="auto">
          <a:xfrm>
            <a:off x="5359400" y="4430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388" name="Rectangle 148">
            <a:extLst>
              <a:ext uri="{FF2B5EF4-FFF2-40B4-BE49-F238E27FC236}">
                <a16:creationId xmlns:a16="http://schemas.microsoft.com/office/drawing/2014/main" id="{6AF8A0A9-A80D-47FC-A116-2AFC12005DF5}"/>
              </a:ext>
            </a:extLst>
          </p:cNvPr>
          <p:cNvSpPr>
            <a:spLocks noChangeArrowheads="1"/>
          </p:cNvSpPr>
          <p:nvPr/>
        </p:nvSpPr>
        <p:spPr bwMode="auto">
          <a:xfrm>
            <a:off x="530383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89" name="Rectangle 149">
            <a:extLst>
              <a:ext uri="{FF2B5EF4-FFF2-40B4-BE49-F238E27FC236}">
                <a16:creationId xmlns:a16="http://schemas.microsoft.com/office/drawing/2014/main" id="{7AD451DF-E49C-4241-8C1C-016CD2BF9A8C}"/>
              </a:ext>
            </a:extLst>
          </p:cNvPr>
          <p:cNvSpPr>
            <a:spLocks noChangeArrowheads="1"/>
          </p:cNvSpPr>
          <p:nvPr/>
        </p:nvSpPr>
        <p:spPr bwMode="auto">
          <a:xfrm>
            <a:off x="494347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0" name="Rectangle 150">
            <a:extLst>
              <a:ext uri="{FF2B5EF4-FFF2-40B4-BE49-F238E27FC236}">
                <a16:creationId xmlns:a16="http://schemas.microsoft.com/office/drawing/2014/main" id="{8E3D4281-10FC-4DCF-A4C9-94212E9B5008}"/>
              </a:ext>
            </a:extLst>
          </p:cNvPr>
          <p:cNvSpPr>
            <a:spLocks noChangeArrowheads="1"/>
          </p:cNvSpPr>
          <p:nvPr/>
        </p:nvSpPr>
        <p:spPr bwMode="auto">
          <a:xfrm>
            <a:off x="2135189" y="34940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1" name="Rectangle 151">
            <a:extLst>
              <a:ext uri="{FF2B5EF4-FFF2-40B4-BE49-F238E27FC236}">
                <a16:creationId xmlns:a16="http://schemas.microsoft.com/office/drawing/2014/main" id="{F0A797D3-34C3-47AC-B0CE-3EAB1DEF7738}"/>
              </a:ext>
            </a:extLst>
          </p:cNvPr>
          <p:cNvSpPr>
            <a:spLocks noChangeArrowheads="1"/>
          </p:cNvSpPr>
          <p:nvPr/>
        </p:nvSpPr>
        <p:spPr bwMode="auto">
          <a:xfrm>
            <a:off x="8243889" y="3032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92" name="Rectangle 152">
            <a:extLst>
              <a:ext uri="{FF2B5EF4-FFF2-40B4-BE49-F238E27FC236}">
                <a16:creationId xmlns:a16="http://schemas.microsoft.com/office/drawing/2014/main" id="{C74919EC-DAC9-4827-B18D-0751E16F53F2}"/>
              </a:ext>
            </a:extLst>
          </p:cNvPr>
          <p:cNvSpPr>
            <a:spLocks noChangeArrowheads="1"/>
          </p:cNvSpPr>
          <p:nvPr/>
        </p:nvSpPr>
        <p:spPr bwMode="auto">
          <a:xfrm>
            <a:off x="4495800" y="36385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3" name="Rectangle 153">
            <a:extLst>
              <a:ext uri="{FF2B5EF4-FFF2-40B4-BE49-F238E27FC236}">
                <a16:creationId xmlns:a16="http://schemas.microsoft.com/office/drawing/2014/main" id="{8B1C550C-B18D-4AA5-BFDE-9BE232060F45}"/>
              </a:ext>
            </a:extLst>
          </p:cNvPr>
          <p:cNvSpPr>
            <a:spLocks noChangeArrowheads="1"/>
          </p:cNvSpPr>
          <p:nvPr/>
        </p:nvSpPr>
        <p:spPr bwMode="auto">
          <a:xfrm>
            <a:off x="7477125" y="3621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394" name="Rectangle 154">
            <a:extLst>
              <a:ext uri="{FF2B5EF4-FFF2-40B4-BE49-F238E27FC236}">
                <a16:creationId xmlns:a16="http://schemas.microsoft.com/office/drawing/2014/main" id="{AF9F1670-907E-40BD-8D2A-878937CCA9EA}"/>
              </a:ext>
            </a:extLst>
          </p:cNvPr>
          <p:cNvSpPr>
            <a:spLocks noChangeArrowheads="1"/>
          </p:cNvSpPr>
          <p:nvPr/>
        </p:nvSpPr>
        <p:spPr bwMode="auto">
          <a:xfrm>
            <a:off x="3775075"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5" name="Rectangle 155">
            <a:extLst>
              <a:ext uri="{FF2B5EF4-FFF2-40B4-BE49-F238E27FC236}">
                <a16:creationId xmlns:a16="http://schemas.microsoft.com/office/drawing/2014/main" id="{5DD50DF7-1530-4006-8860-C1FFD45E259D}"/>
              </a:ext>
            </a:extLst>
          </p:cNvPr>
          <p:cNvSpPr>
            <a:spLocks noChangeArrowheads="1"/>
          </p:cNvSpPr>
          <p:nvPr/>
        </p:nvSpPr>
        <p:spPr bwMode="auto">
          <a:xfrm>
            <a:off x="8040688" y="32845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6" name="Rectangle 156">
            <a:extLst>
              <a:ext uri="{FF2B5EF4-FFF2-40B4-BE49-F238E27FC236}">
                <a16:creationId xmlns:a16="http://schemas.microsoft.com/office/drawing/2014/main" id="{9DD40630-1AFC-4EDE-989B-B1CA52A1B9DB}"/>
              </a:ext>
            </a:extLst>
          </p:cNvPr>
          <p:cNvSpPr>
            <a:spLocks noChangeArrowheads="1"/>
          </p:cNvSpPr>
          <p:nvPr/>
        </p:nvSpPr>
        <p:spPr bwMode="auto">
          <a:xfrm>
            <a:off x="4999039"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7" name="Rectangle 157">
            <a:extLst>
              <a:ext uri="{FF2B5EF4-FFF2-40B4-BE49-F238E27FC236}">
                <a16:creationId xmlns:a16="http://schemas.microsoft.com/office/drawing/2014/main" id="{D9F4D140-E842-4E26-A3A8-D107089BA641}"/>
              </a:ext>
            </a:extLst>
          </p:cNvPr>
          <p:cNvSpPr>
            <a:spLocks noChangeArrowheads="1"/>
          </p:cNvSpPr>
          <p:nvPr/>
        </p:nvSpPr>
        <p:spPr bwMode="auto">
          <a:xfrm>
            <a:off x="8302625" y="44815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8" name="Rectangle 158">
            <a:extLst>
              <a:ext uri="{FF2B5EF4-FFF2-40B4-BE49-F238E27FC236}">
                <a16:creationId xmlns:a16="http://schemas.microsoft.com/office/drawing/2014/main" id="{0CC20ED5-EDA7-4AA8-8916-5035F13BF682}"/>
              </a:ext>
            </a:extLst>
          </p:cNvPr>
          <p:cNvSpPr>
            <a:spLocks noChangeArrowheads="1"/>
          </p:cNvSpPr>
          <p:nvPr/>
        </p:nvSpPr>
        <p:spPr bwMode="auto">
          <a:xfrm>
            <a:off x="4079875" y="53006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399" name="Rectangle 159">
            <a:extLst>
              <a:ext uri="{FF2B5EF4-FFF2-40B4-BE49-F238E27FC236}">
                <a16:creationId xmlns:a16="http://schemas.microsoft.com/office/drawing/2014/main" id="{A1C31F9D-68F7-4BDE-B76E-EBE3499CDEFE}"/>
              </a:ext>
            </a:extLst>
          </p:cNvPr>
          <p:cNvSpPr>
            <a:spLocks noChangeArrowheads="1"/>
          </p:cNvSpPr>
          <p:nvPr/>
        </p:nvSpPr>
        <p:spPr bwMode="auto">
          <a:xfrm>
            <a:off x="7175500" y="3716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0" name="Rectangle 160">
            <a:extLst>
              <a:ext uri="{FF2B5EF4-FFF2-40B4-BE49-F238E27FC236}">
                <a16:creationId xmlns:a16="http://schemas.microsoft.com/office/drawing/2014/main" id="{19CDFF36-B69C-4288-84BE-32D5906B8DE2}"/>
              </a:ext>
            </a:extLst>
          </p:cNvPr>
          <p:cNvSpPr>
            <a:spLocks noChangeArrowheads="1"/>
          </p:cNvSpPr>
          <p:nvPr/>
        </p:nvSpPr>
        <p:spPr bwMode="auto">
          <a:xfrm>
            <a:off x="1774825" y="5734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01" name="Rectangle 161">
            <a:extLst>
              <a:ext uri="{FF2B5EF4-FFF2-40B4-BE49-F238E27FC236}">
                <a16:creationId xmlns:a16="http://schemas.microsoft.com/office/drawing/2014/main" id="{3FDCBD2B-30CF-48EF-B5BD-287115ED4597}"/>
              </a:ext>
            </a:extLst>
          </p:cNvPr>
          <p:cNvSpPr>
            <a:spLocks noChangeArrowheads="1"/>
          </p:cNvSpPr>
          <p:nvPr/>
        </p:nvSpPr>
        <p:spPr bwMode="auto">
          <a:xfrm>
            <a:off x="177482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2" name="Rectangle 162">
            <a:extLst>
              <a:ext uri="{FF2B5EF4-FFF2-40B4-BE49-F238E27FC236}">
                <a16:creationId xmlns:a16="http://schemas.microsoft.com/office/drawing/2014/main" id="{4D1ECF96-59F9-4D6E-9CFB-5142D77D4C88}"/>
              </a:ext>
            </a:extLst>
          </p:cNvPr>
          <p:cNvSpPr>
            <a:spLocks noChangeArrowheads="1"/>
          </p:cNvSpPr>
          <p:nvPr/>
        </p:nvSpPr>
        <p:spPr bwMode="auto">
          <a:xfrm>
            <a:off x="2279650" y="443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3" name="Rectangle 163">
            <a:extLst>
              <a:ext uri="{FF2B5EF4-FFF2-40B4-BE49-F238E27FC236}">
                <a16:creationId xmlns:a16="http://schemas.microsoft.com/office/drawing/2014/main" id="{BFC83272-A8C2-4B0F-A543-94895ED1C311}"/>
              </a:ext>
            </a:extLst>
          </p:cNvPr>
          <p:cNvSpPr>
            <a:spLocks noChangeArrowheads="1"/>
          </p:cNvSpPr>
          <p:nvPr/>
        </p:nvSpPr>
        <p:spPr bwMode="auto">
          <a:xfrm>
            <a:off x="2522539" y="5070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04" name="Rectangle 164">
            <a:extLst>
              <a:ext uri="{FF2B5EF4-FFF2-40B4-BE49-F238E27FC236}">
                <a16:creationId xmlns:a16="http://schemas.microsoft.com/office/drawing/2014/main" id="{366C5873-ABD6-481A-9A3E-278EFB397C90}"/>
              </a:ext>
            </a:extLst>
          </p:cNvPr>
          <p:cNvSpPr>
            <a:spLocks noChangeArrowheads="1"/>
          </p:cNvSpPr>
          <p:nvPr/>
        </p:nvSpPr>
        <p:spPr bwMode="auto">
          <a:xfrm>
            <a:off x="4440238" y="5445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5" name="Rectangle 165">
            <a:extLst>
              <a:ext uri="{FF2B5EF4-FFF2-40B4-BE49-F238E27FC236}">
                <a16:creationId xmlns:a16="http://schemas.microsoft.com/office/drawing/2014/main" id="{1A4BC7DD-095B-4C94-B694-44243DA8C56A}"/>
              </a:ext>
            </a:extLst>
          </p:cNvPr>
          <p:cNvSpPr>
            <a:spLocks noChangeArrowheads="1"/>
          </p:cNvSpPr>
          <p:nvPr/>
        </p:nvSpPr>
        <p:spPr bwMode="auto">
          <a:xfrm>
            <a:off x="1774825" y="2924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6" name="Rectangle 166">
            <a:extLst>
              <a:ext uri="{FF2B5EF4-FFF2-40B4-BE49-F238E27FC236}">
                <a16:creationId xmlns:a16="http://schemas.microsoft.com/office/drawing/2014/main" id="{2E99232F-7988-4A67-BC4F-611A69CB8687}"/>
              </a:ext>
            </a:extLst>
          </p:cNvPr>
          <p:cNvSpPr>
            <a:spLocks noChangeArrowheads="1"/>
          </p:cNvSpPr>
          <p:nvPr/>
        </p:nvSpPr>
        <p:spPr bwMode="auto">
          <a:xfrm>
            <a:off x="2947989" y="4021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7" name="Rectangle 167">
            <a:extLst>
              <a:ext uri="{FF2B5EF4-FFF2-40B4-BE49-F238E27FC236}">
                <a16:creationId xmlns:a16="http://schemas.microsoft.com/office/drawing/2014/main" id="{71D0D51D-E681-4205-8720-05777DAB4F26}"/>
              </a:ext>
            </a:extLst>
          </p:cNvPr>
          <p:cNvSpPr>
            <a:spLocks noChangeArrowheads="1"/>
          </p:cNvSpPr>
          <p:nvPr/>
        </p:nvSpPr>
        <p:spPr bwMode="auto">
          <a:xfrm>
            <a:off x="7202488" y="2165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8" name="Rectangle 168">
            <a:extLst>
              <a:ext uri="{FF2B5EF4-FFF2-40B4-BE49-F238E27FC236}">
                <a16:creationId xmlns:a16="http://schemas.microsoft.com/office/drawing/2014/main" id="{EF17EA1A-E092-42B5-9D32-02FB19195ADF}"/>
              </a:ext>
            </a:extLst>
          </p:cNvPr>
          <p:cNvSpPr>
            <a:spLocks noChangeArrowheads="1"/>
          </p:cNvSpPr>
          <p:nvPr/>
        </p:nvSpPr>
        <p:spPr bwMode="auto">
          <a:xfrm>
            <a:off x="3616325" y="4170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09" name="Rectangle 169">
            <a:extLst>
              <a:ext uri="{FF2B5EF4-FFF2-40B4-BE49-F238E27FC236}">
                <a16:creationId xmlns:a16="http://schemas.microsoft.com/office/drawing/2014/main" id="{F55FFF3E-C54A-4522-81F0-4141753AE0ED}"/>
              </a:ext>
            </a:extLst>
          </p:cNvPr>
          <p:cNvSpPr>
            <a:spLocks noChangeArrowheads="1"/>
          </p:cNvSpPr>
          <p:nvPr/>
        </p:nvSpPr>
        <p:spPr bwMode="auto">
          <a:xfrm>
            <a:off x="7951788" y="2133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0" name="Rectangle 170">
            <a:extLst>
              <a:ext uri="{FF2B5EF4-FFF2-40B4-BE49-F238E27FC236}">
                <a16:creationId xmlns:a16="http://schemas.microsoft.com/office/drawing/2014/main" id="{BA9D7D17-5E75-44E5-A9B4-486FF9258A51}"/>
              </a:ext>
            </a:extLst>
          </p:cNvPr>
          <p:cNvSpPr>
            <a:spLocks noChangeArrowheads="1"/>
          </p:cNvSpPr>
          <p:nvPr/>
        </p:nvSpPr>
        <p:spPr bwMode="auto">
          <a:xfrm>
            <a:off x="4586289" y="5970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1" name="Rectangle 171">
            <a:extLst>
              <a:ext uri="{FF2B5EF4-FFF2-40B4-BE49-F238E27FC236}">
                <a16:creationId xmlns:a16="http://schemas.microsoft.com/office/drawing/2014/main" id="{13FD7FA8-CE5F-4F80-B271-DE1BD370E992}"/>
              </a:ext>
            </a:extLst>
          </p:cNvPr>
          <p:cNvSpPr>
            <a:spLocks noChangeArrowheads="1"/>
          </p:cNvSpPr>
          <p:nvPr/>
        </p:nvSpPr>
        <p:spPr bwMode="auto">
          <a:xfrm>
            <a:off x="883285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412" name="Rectangle 172">
            <a:extLst>
              <a:ext uri="{FF2B5EF4-FFF2-40B4-BE49-F238E27FC236}">
                <a16:creationId xmlns:a16="http://schemas.microsoft.com/office/drawing/2014/main" id="{F094DDAB-B4FE-4270-B990-B313661B399A}"/>
              </a:ext>
            </a:extLst>
          </p:cNvPr>
          <p:cNvSpPr>
            <a:spLocks noChangeArrowheads="1"/>
          </p:cNvSpPr>
          <p:nvPr/>
        </p:nvSpPr>
        <p:spPr bwMode="auto">
          <a:xfrm>
            <a:off x="5176839" y="6088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3" name="Rectangle 173">
            <a:extLst>
              <a:ext uri="{FF2B5EF4-FFF2-40B4-BE49-F238E27FC236}">
                <a16:creationId xmlns:a16="http://schemas.microsoft.com/office/drawing/2014/main" id="{C02B1741-CB1E-4DA5-927D-06973146B31E}"/>
              </a:ext>
            </a:extLst>
          </p:cNvPr>
          <p:cNvSpPr>
            <a:spLocks noChangeArrowheads="1"/>
          </p:cNvSpPr>
          <p:nvPr/>
        </p:nvSpPr>
        <p:spPr bwMode="auto">
          <a:xfrm>
            <a:off x="5522914" y="3741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4" name="Rectangle 174">
            <a:extLst>
              <a:ext uri="{FF2B5EF4-FFF2-40B4-BE49-F238E27FC236}">
                <a16:creationId xmlns:a16="http://schemas.microsoft.com/office/drawing/2014/main" id="{FD5FCBE8-3D36-4345-85AF-F8E922372B1A}"/>
              </a:ext>
            </a:extLst>
          </p:cNvPr>
          <p:cNvSpPr>
            <a:spLocks noChangeArrowheads="1"/>
          </p:cNvSpPr>
          <p:nvPr/>
        </p:nvSpPr>
        <p:spPr bwMode="auto">
          <a:xfrm>
            <a:off x="4291013" y="3816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5" name="Rectangle 175">
            <a:extLst>
              <a:ext uri="{FF2B5EF4-FFF2-40B4-BE49-F238E27FC236}">
                <a16:creationId xmlns:a16="http://schemas.microsoft.com/office/drawing/2014/main" id="{3EE047D5-D6EA-4A5A-843C-71EAE1EE3A0E}"/>
              </a:ext>
            </a:extLst>
          </p:cNvPr>
          <p:cNvSpPr>
            <a:spLocks noChangeArrowheads="1"/>
          </p:cNvSpPr>
          <p:nvPr/>
        </p:nvSpPr>
        <p:spPr bwMode="auto">
          <a:xfrm>
            <a:off x="6432550" y="2571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6" name="Rectangle 176">
            <a:extLst>
              <a:ext uri="{FF2B5EF4-FFF2-40B4-BE49-F238E27FC236}">
                <a16:creationId xmlns:a16="http://schemas.microsoft.com/office/drawing/2014/main" id="{D86ED996-3017-403F-804E-FFA982CB2C3C}"/>
              </a:ext>
            </a:extLst>
          </p:cNvPr>
          <p:cNvSpPr>
            <a:spLocks noChangeArrowheads="1"/>
          </p:cNvSpPr>
          <p:nvPr/>
        </p:nvSpPr>
        <p:spPr bwMode="auto">
          <a:xfrm>
            <a:off x="6656388" y="29178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7" name="Rectangle 177">
            <a:extLst>
              <a:ext uri="{FF2B5EF4-FFF2-40B4-BE49-F238E27FC236}">
                <a16:creationId xmlns:a16="http://schemas.microsoft.com/office/drawing/2014/main" id="{7B2D1E42-9E13-477A-A444-B9AE1748D512}"/>
              </a:ext>
            </a:extLst>
          </p:cNvPr>
          <p:cNvSpPr>
            <a:spLocks noChangeArrowheads="1"/>
          </p:cNvSpPr>
          <p:nvPr/>
        </p:nvSpPr>
        <p:spPr bwMode="auto">
          <a:xfrm>
            <a:off x="1774825"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18" name="Rectangle 178">
            <a:extLst>
              <a:ext uri="{FF2B5EF4-FFF2-40B4-BE49-F238E27FC236}">
                <a16:creationId xmlns:a16="http://schemas.microsoft.com/office/drawing/2014/main" id="{21312F01-2B5A-4F7E-8601-6AF18D4D66F6}"/>
              </a:ext>
            </a:extLst>
          </p:cNvPr>
          <p:cNvSpPr>
            <a:spLocks noChangeArrowheads="1"/>
          </p:cNvSpPr>
          <p:nvPr/>
        </p:nvSpPr>
        <p:spPr bwMode="auto">
          <a:xfrm>
            <a:off x="616743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419" name="Rectangle 179">
            <a:extLst>
              <a:ext uri="{FF2B5EF4-FFF2-40B4-BE49-F238E27FC236}">
                <a16:creationId xmlns:a16="http://schemas.microsoft.com/office/drawing/2014/main" id="{87134721-A13C-4568-9F90-A7AC3C8D3FB6}"/>
              </a:ext>
            </a:extLst>
          </p:cNvPr>
          <p:cNvSpPr>
            <a:spLocks noChangeArrowheads="1"/>
          </p:cNvSpPr>
          <p:nvPr/>
        </p:nvSpPr>
        <p:spPr bwMode="auto">
          <a:xfrm>
            <a:off x="2279650" y="29908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0" name="Rectangle 180">
            <a:extLst>
              <a:ext uri="{FF2B5EF4-FFF2-40B4-BE49-F238E27FC236}">
                <a16:creationId xmlns:a16="http://schemas.microsoft.com/office/drawing/2014/main" id="{AA3B4C5A-6388-43BC-A19C-BB3222E0B060}"/>
              </a:ext>
            </a:extLst>
          </p:cNvPr>
          <p:cNvSpPr>
            <a:spLocks noChangeArrowheads="1"/>
          </p:cNvSpPr>
          <p:nvPr/>
        </p:nvSpPr>
        <p:spPr bwMode="auto">
          <a:xfrm>
            <a:off x="8135939" y="5757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1" name="Rectangle 181">
            <a:extLst>
              <a:ext uri="{FF2B5EF4-FFF2-40B4-BE49-F238E27FC236}">
                <a16:creationId xmlns:a16="http://schemas.microsoft.com/office/drawing/2014/main" id="{78C4CC0C-C901-4D11-9190-971C670BDE06}"/>
              </a:ext>
            </a:extLst>
          </p:cNvPr>
          <p:cNvSpPr>
            <a:spLocks noChangeArrowheads="1"/>
          </p:cNvSpPr>
          <p:nvPr/>
        </p:nvSpPr>
        <p:spPr bwMode="auto">
          <a:xfrm>
            <a:off x="8715375" y="189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2" name="Rectangle 182">
            <a:extLst>
              <a:ext uri="{FF2B5EF4-FFF2-40B4-BE49-F238E27FC236}">
                <a16:creationId xmlns:a16="http://schemas.microsoft.com/office/drawing/2014/main" id="{108D948D-866E-43AC-96E9-58FFDD52F468}"/>
              </a:ext>
            </a:extLst>
          </p:cNvPr>
          <p:cNvSpPr>
            <a:spLocks noChangeArrowheads="1"/>
          </p:cNvSpPr>
          <p:nvPr/>
        </p:nvSpPr>
        <p:spPr bwMode="auto">
          <a:xfrm>
            <a:off x="63119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3" name="Rectangle 183">
            <a:extLst>
              <a:ext uri="{FF2B5EF4-FFF2-40B4-BE49-F238E27FC236}">
                <a16:creationId xmlns:a16="http://schemas.microsoft.com/office/drawing/2014/main" id="{8532DF12-5C52-4698-8557-AF1AE15C2DF9}"/>
              </a:ext>
            </a:extLst>
          </p:cNvPr>
          <p:cNvSpPr>
            <a:spLocks noChangeArrowheads="1"/>
          </p:cNvSpPr>
          <p:nvPr/>
        </p:nvSpPr>
        <p:spPr bwMode="auto">
          <a:xfrm>
            <a:off x="8480425" y="47561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4" name="Rectangle 184">
            <a:extLst>
              <a:ext uri="{FF2B5EF4-FFF2-40B4-BE49-F238E27FC236}">
                <a16:creationId xmlns:a16="http://schemas.microsoft.com/office/drawing/2014/main" id="{F3301D72-42B2-4098-BFAC-7ADF16CB54F9}"/>
              </a:ext>
            </a:extLst>
          </p:cNvPr>
          <p:cNvSpPr>
            <a:spLocks noChangeArrowheads="1"/>
          </p:cNvSpPr>
          <p:nvPr/>
        </p:nvSpPr>
        <p:spPr bwMode="auto">
          <a:xfrm>
            <a:off x="465613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5" name="Rectangle 185">
            <a:extLst>
              <a:ext uri="{FF2B5EF4-FFF2-40B4-BE49-F238E27FC236}">
                <a16:creationId xmlns:a16="http://schemas.microsoft.com/office/drawing/2014/main" id="{7C005990-060B-4950-8B79-9ADE18246D9C}"/>
              </a:ext>
            </a:extLst>
          </p:cNvPr>
          <p:cNvSpPr>
            <a:spLocks noChangeArrowheads="1"/>
          </p:cNvSpPr>
          <p:nvPr/>
        </p:nvSpPr>
        <p:spPr bwMode="auto">
          <a:xfrm>
            <a:off x="868838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6" name="Rectangle 186">
            <a:extLst>
              <a:ext uri="{FF2B5EF4-FFF2-40B4-BE49-F238E27FC236}">
                <a16:creationId xmlns:a16="http://schemas.microsoft.com/office/drawing/2014/main" id="{BED85632-07D6-451B-9C5F-58E8B9155F6F}"/>
              </a:ext>
            </a:extLst>
          </p:cNvPr>
          <p:cNvSpPr>
            <a:spLocks noChangeArrowheads="1"/>
          </p:cNvSpPr>
          <p:nvPr/>
        </p:nvSpPr>
        <p:spPr bwMode="auto">
          <a:xfrm>
            <a:off x="2063750"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427" name="Rectangle 187">
            <a:extLst>
              <a:ext uri="{FF2B5EF4-FFF2-40B4-BE49-F238E27FC236}">
                <a16:creationId xmlns:a16="http://schemas.microsoft.com/office/drawing/2014/main" id="{D930699B-813E-44D9-832A-7F6B06477658}"/>
              </a:ext>
            </a:extLst>
          </p:cNvPr>
          <p:cNvSpPr>
            <a:spLocks noChangeArrowheads="1"/>
          </p:cNvSpPr>
          <p:nvPr/>
        </p:nvSpPr>
        <p:spPr bwMode="auto">
          <a:xfrm>
            <a:off x="1774825" y="4797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8" name="Rectangle 188">
            <a:extLst>
              <a:ext uri="{FF2B5EF4-FFF2-40B4-BE49-F238E27FC236}">
                <a16:creationId xmlns:a16="http://schemas.microsoft.com/office/drawing/2014/main" id="{A3F16260-9991-4457-8860-89312D296DB0}"/>
              </a:ext>
            </a:extLst>
          </p:cNvPr>
          <p:cNvSpPr>
            <a:spLocks noChangeArrowheads="1"/>
          </p:cNvSpPr>
          <p:nvPr/>
        </p:nvSpPr>
        <p:spPr bwMode="auto">
          <a:xfrm>
            <a:off x="49276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29" name="Rectangle 189">
            <a:extLst>
              <a:ext uri="{FF2B5EF4-FFF2-40B4-BE49-F238E27FC236}">
                <a16:creationId xmlns:a16="http://schemas.microsoft.com/office/drawing/2014/main" id="{B9845E14-EBE0-4417-BEA3-3A24ECCA598F}"/>
              </a:ext>
            </a:extLst>
          </p:cNvPr>
          <p:cNvSpPr>
            <a:spLocks noChangeArrowheads="1"/>
          </p:cNvSpPr>
          <p:nvPr/>
        </p:nvSpPr>
        <p:spPr bwMode="auto">
          <a:xfrm>
            <a:off x="213518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0" name="Rectangle 190">
            <a:extLst>
              <a:ext uri="{FF2B5EF4-FFF2-40B4-BE49-F238E27FC236}">
                <a16:creationId xmlns:a16="http://schemas.microsoft.com/office/drawing/2014/main" id="{347F3F67-C885-4ED6-BE32-79F2CF37C00C}"/>
              </a:ext>
            </a:extLst>
          </p:cNvPr>
          <p:cNvSpPr>
            <a:spLocks noChangeArrowheads="1"/>
          </p:cNvSpPr>
          <p:nvPr/>
        </p:nvSpPr>
        <p:spPr bwMode="auto">
          <a:xfrm>
            <a:off x="20637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1" name="Rectangle 191">
            <a:extLst>
              <a:ext uri="{FF2B5EF4-FFF2-40B4-BE49-F238E27FC236}">
                <a16:creationId xmlns:a16="http://schemas.microsoft.com/office/drawing/2014/main" id="{7E774250-8398-401D-93B2-CAEBE730382B}"/>
              </a:ext>
            </a:extLst>
          </p:cNvPr>
          <p:cNvSpPr>
            <a:spLocks noChangeArrowheads="1"/>
          </p:cNvSpPr>
          <p:nvPr/>
        </p:nvSpPr>
        <p:spPr bwMode="auto">
          <a:xfrm>
            <a:off x="235108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2" name="Rectangle 192">
            <a:extLst>
              <a:ext uri="{FF2B5EF4-FFF2-40B4-BE49-F238E27FC236}">
                <a16:creationId xmlns:a16="http://schemas.microsoft.com/office/drawing/2014/main" id="{11B7AF3D-E8FD-471F-B4F5-5BA54EEC46DA}"/>
              </a:ext>
            </a:extLst>
          </p:cNvPr>
          <p:cNvSpPr>
            <a:spLocks noChangeArrowheads="1"/>
          </p:cNvSpPr>
          <p:nvPr/>
        </p:nvSpPr>
        <p:spPr bwMode="auto">
          <a:xfrm>
            <a:off x="7470775" y="4616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3" name="Rectangle 193">
            <a:extLst>
              <a:ext uri="{FF2B5EF4-FFF2-40B4-BE49-F238E27FC236}">
                <a16:creationId xmlns:a16="http://schemas.microsoft.com/office/drawing/2014/main" id="{0A48430D-4231-4C60-8B97-E57622E87278}"/>
              </a:ext>
            </a:extLst>
          </p:cNvPr>
          <p:cNvSpPr>
            <a:spLocks noChangeArrowheads="1"/>
          </p:cNvSpPr>
          <p:nvPr/>
        </p:nvSpPr>
        <p:spPr bwMode="auto">
          <a:xfrm>
            <a:off x="8672514" y="3571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4" name="Rectangle 194">
            <a:extLst>
              <a:ext uri="{FF2B5EF4-FFF2-40B4-BE49-F238E27FC236}">
                <a16:creationId xmlns:a16="http://schemas.microsoft.com/office/drawing/2014/main" id="{48F8C85F-8451-4A5B-B094-8E832CA8F107}"/>
              </a:ext>
            </a:extLst>
          </p:cNvPr>
          <p:cNvSpPr>
            <a:spLocks noChangeArrowheads="1"/>
          </p:cNvSpPr>
          <p:nvPr/>
        </p:nvSpPr>
        <p:spPr bwMode="auto">
          <a:xfrm>
            <a:off x="4349750" y="2484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5" name="Rectangle 195">
            <a:extLst>
              <a:ext uri="{FF2B5EF4-FFF2-40B4-BE49-F238E27FC236}">
                <a16:creationId xmlns:a16="http://schemas.microsoft.com/office/drawing/2014/main" id="{66DCC763-AEA1-46CB-BE13-BAF96CEDB7B3}"/>
              </a:ext>
            </a:extLst>
          </p:cNvPr>
          <p:cNvSpPr>
            <a:spLocks noChangeArrowheads="1"/>
          </p:cNvSpPr>
          <p:nvPr/>
        </p:nvSpPr>
        <p:spPr bwMode="auto">
          <a:xfrm>
            <a:off x="8139114" y="4803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6" name="Rectangle 196">
            <a:extLst>
              <a:ext uri="{FF2B5EF4-FFF2-40B4-BE49-F238E27FC236}">
                <a16:creationId xmlns:a16="http://schemas.microsoft.com/office/drawing/2014/main" id="{95ABE278-0A06-497B-96E6-EB42EB6B47EB}"/>
              </a:ext>
            </a:extLst>
          </p:cNvPr>
          <p:cNvSpPr>
            <a:spLocks noChangeArrowheads="1"/>
          </p:cNvSpPr>
          <p:nvPr/>
        </p:nvSpPr>
        <p:spPr bwMode="auto">
          <a:xfrm>
            <a:off x="3432175" y="1484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7" name="Rectangle 197">
            <a:extLst>
              <a:ext uri="{FF2B5EF4-FFF2-40B4-BE49-F238E27FC236}">
                <a16:creationId xmlns:a16="http://schemas.microsoft.com/office/drawing/2014/main" id="{BE833971-D7D9-4450-BC5D-114EED8B348B}"/>
              </a:ext>
            </a:extLst>
          </p:cNvPr>
          <p:cNvSpPr>
            <a:spLocks noChangeArrowheads="1"/>
          </p:cNvSpPr>
          <p:nvPr/>
        </p:nvSpPr>
        <p:spPr bwMode="auto">
          <a:xfrm>
            <a:off x="5705475" y="3873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8" name="Rectangle 198">
            <a:extLst>
              <a:ext uri="{FF2B5EF4-FFF2-40B4-BE49-F238E27FC236}">
                <a16:creationId xmlns:a16="http://schemas.microsoft.com/office/drawing/2014/main" id="{69B246A6-FA86-488C-8D4B-8C88F3935EF4}"/>
              </a:ext>
            </a:extLst>
          </p:cNvPr>
          <p:cNvSpPr>
            <a:spLocks noChangeArrowheads="1"/>
          </p:cNvSpPr>
          <p:nvPr/>
        </p:nvSpPr>
        <p:spPr bwMode="auto">
          <a:xfrm>
            <a:off x="379253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39" name="Rectangle 199">
            <a:extLst>
              <a:ext uri="{FF2B5EF4-FFF2-40B4-BE49-F238E27FC236}">
                <a16:creationId xmlns:a16="http://schemas.microsoft.com/office/drawing/2014/main" id="{AAA76170-E273-4D40-BD36-33A522DA6124}"/>
              </a:ext>
            </a:extLst>
          </p:cNvPr>
          <p:cNvSpPr>
            <a:spLocks noChangeArrowheads="1"/>
          </p:cNvSpPr>
          <p:nvPr/>
        </p:nvSpPr>
        <p:spPr bwMode="auto">
          <a:xfrm>
            <a:off x="638333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40" name="Rectangle 200">
            <a:extLst>
              <a:ext uri="{FF2B5EF4-FFF2-40B4-BE49-F238E27FC236}">
                <a16:creationId xmlns:a16="http://schemas.microsoft.com/office/drawing/2014/main" id="{BDD98A34-35A3-4D56-B199-64BABD24389E}"/>
              </a:ext>
            </a:extLst>
          </p:cNvPr>
          <p:cNvSpPr>
            <a:spLocks noChangeArrowheads="1"/>
          </p:cNvSpPr>
          <p:nvPr/>
        </p:nvSpPr>
        <p:spPr bwMode="auto">
          <a:xfrm>
            <a:off x="2557464" y="5810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41" name="Rectangle 201">
            <a:extLst>
              <a:ext uri="{FF2B5EF4-FFF2-40B4-BE49-F238E27FC236}">
                <a16:creationId xmlns:a16="http://schemas.microsoft.com/office/drawing/2014/main" id="{9666EE9F-ED40-4A7C-8738-BD6D9D7BA82D}"/>
              </a:ext>
            </a:extLst>
          </p:cNvPr>
          <p:cNvSpPr>
            <a:spLocks noChangeArrowheads="1"/>
          </p:cNvSpPr>
          <p:nvPr/>
        </p:nvSpPr>
        <p:spPr bwMode="auto">
          <a:xfrm>
            <a:off x="6070600" y="41370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42" name="Rectangle 202">
            <a:extLst>
              <a:ext uri="{FF2B5EF4-FFF2-40B4-BE49-F238E27FC236}">
                <a16:creationId xmlns:a16="http://schemas.microsoft.com/office/drawing/2014/main" id="{EE262981-0F8D-425A-98C3-DAE7FE368B91}"/>
              </a:ext>
            </a:extLst>
          </p:cNvPr>
          <p:cNvSpPr>
            <a:spLocks noChangeArrowheads="1"/>
          </p:cNvSpPr>
          <p:nvPr/>
        </p:nvSpPr>
        <p:spPr bwMode="auto">
          <a:xfrm>
            <a:off x="3006725" y="5821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43" name="Rectangle 203">
            <a:extLst>
              <a:ext uri="{FF2B5EF4-FFF2-40B4-BE49-F238E27FC236}">
                <a16:creationId xmlns:a16="http://schemas.microsoft.com/office/drawing/2014/main" id="{C85633BF-FA0D-4B4C-A440-F5958320BBB2}"/>
              </a:ext>
            </a:extLst>
          </p:cNvPr>
          <p:cNvSpPr>
            <a:spLocks noChangeArrowheads="1"/>
          </p:cNvSpPr>
          <p:nvPr/>
        </p:nvSpPr>
        <p:spPr bwMode="auto">
          <a:xfrm>
            <a:off x="307181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44" name="Rectangle 204">
            <a:extLst>
              <a:ext uri="{FF2B5EF4-FFF2-40B4-BE49-F238E27FC236}">
                <a16:creationId xmlns:a16="http://schemas.microsoft.com/office/drawing/2014/main" id="{15897FE7-F47D-4F90-B329-2396F918E370}"/>
              </a:ext>
            </a:extLst>
          </p:cNvPr>
          <p:cNvSpPr>
            <a:spLocks noChangeArrowheads="1"/>
          </p:cNvSpPr>
          <p:nvPr/>
        </p:nvSpPr>
        <p:spPr bwMode="auto">
          <a:xfrm>
            <a:off x="6456364"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45" name="Rectangle 205">
            <a:extLst>
              <a:ext uri="{FF2B5EF4-FFF2-40B4-BE49-F238E27FC236}">
                <a16:creationId xmlns:a16="http://schemas.microsoft.com/office/drawing/2014/main" id="{385A8BA3-5B1F-40B5-B4FF-BAC2DA399C66}"/>
              </a:ext>
            </a:extLst>
          </p:cNvPr>
          <p:cNvSpPr>
            <a:spLocks noChangeArrowheads="1"/>
          </p:cNvSpPr>
          <p:nvPr/>
        </p:nvSpPr>
        <p:spPr bwMode="auto">
          <a:xfrm>
            <a:off x="573563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446" name="Rectangle 206">
            <a:extLst>
              <a:ext uri="{FF2B5EF4-FFF2-40B4-BE49-F238E27FC236}">
                <a16:creationId xmlns:a16="http://schemas.microsoft.com/office/drawing/2014/main" id="{75584D26-9D73-4273-B897-3E2FEFDE4483}"/>
              </a:ext>
            </a:extLst>
          </p:cNvPr>
          <p:cNvSpPr>
            <a:spLocks noChangeArrowheads="1"/>
          </p:cNvSpPr>
          <p:nvPr/>
        </p:nvSpPr>
        <p:spPr bwMode="auto">
          <a:xfrm>
            <a:off x="6591300" y="581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47" name="Rectangle 207">
            <a:extLst>
              <a:ext uri="{FF2B5EF4-FFF2-40B4-BE49-F238E27FC236}">
                <a16:creationId xmlns:a16="http://schemas.microsoft.com/office/drawing/2014/main" id="{7D531B26-6F19-4CC0-B8F7-AB594E6085F0}"/>
              </a:ext>
            </a:extLst>
          </p:cNvPr>
          <p:cNvSpPr>
            <a:spLocks noChangeArrowheads="1"/>
          </p:cNvSpPr>
          <p:nvPr/>
        </p:nvSpPr>
        <p:spPr bwMode="auto">
          <a:xfrm>
            <a:off x="1774825" y="26368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48" name="Rectangle 208">
            <a:extLst>
              <a:ext uri="{FF2B5EF4-FFF2-40B4-BE49-F238E27FC236}">
                <a16:creationId xmlns:a16="http://schemas.microsoft.com/office/drawing/2014/main" id="{6C54E3C5-AFF4-48C0-8529-DD330AE3FA57}"/>
              </a:ext>
            </a:extLst>
          </p:cNvPr>
          <p:cNvSpPr>
            <a:spLocks noChangeArrowheads="1"/>
          </p:cNvSpPr>
          <p:nvPr/>
        </p:nvSpPr>
        <p:spPr bwMode="auto">
          <a:xfrm>
            <a:off x="23510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49" name="Rectangle 209">
            <a:extLst>
              <a:ext uri="{FF2B5EF4-FFF2-40B4-BE49-F238E27FC236}">
                <a16:creationId xmlns:a16="http://schemas.microsoft.com/office/drawing/2014/main" id="{311B29E9-5654-4FE0-AF12-A77487D40D61}"/>
              </a:ext>
            </a:extLst>
          </p:cNvPr>
          <p:cNvSpPr>
            <a:spLocks noChangeArrowheads="1"/>
          </p:cNvSpPr>
          <p:nvPr/>
        </p:nvSpPr>
        <p:spPr bwMode="auto">
          <a:xfrm>
            <a:off x="2424113" y="55895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50" name="Rectangle 210">
            <a:extLst>
              <a:ext uri="{FF2B5EF4-FFF2-40B4-BE49-F238E27FC236}">
                <a16:creationId xmlns:a16="http://schemas.microsoft.com/office/drawing/2014/main" id="{F9CAE3BE-FB18-4F63-8C71-B337D02B34B0}"/>
              </a:ext>
            </a:extLst>
          </p:cNvPr>
          <p:cNvSpPr>
            <a:spLocks noChangeArrowheads="1"/>
          </p:cNvSpPr>
          <p:nvPr/>
        </p:nvSpPr>
        <p:spPr bwMode="auto">
          <a:xfrm>
            <a:off x="825658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51" name="Rectangle 211">
            <a:extLst>
              <a:ext uri="{FF2B5EF4-FFF2-40B4-BE49-F238E27FC236}">
                <a16:creationId xmlns:a16="http://schemas.microsoft.com/office/drawing/2014/main" id="{756543DD-77F5-4BD5-A160-E4434203D9DB}"/>
              </a:ext>
            </a:extLst>
          </p:cNvPr>
          <p:cNvSpPr>
            <a:spLocks noChangeArrowheads="1"/>
          </p:cNvSpPr>
          <p:nvPr/>
        </p:nvSpPr>
        <p:spPr bwMode="auto">
          <a:xfrm>
            <a:off x="645636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452" name="Rectangle 212">
            <a:extLst>
              <a:ext uri="{FF2B5EF4-FFF2-40B4-BE49-F238E27FC236}">
                <a16:creationId xmlns:a16="http://schemas.microsoft.com/office/drawing/2014/main" id="{2C6434B9-929A-4557-9409-AAFB5F961924}"/>
              </a:ext>
            </a:extLst>
          </p:cNvPr>
          <p:cNvSpPr>
            <a:spLocks noChangeArrowheads="1"/>
          </p:cNvSpPr>
          <p:nvPr/>
        </p:nvSpPr>
        <p:spPr bwMode="auto">
          <a:xfrm>
            <a:off x="4468814" y="2679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53" name="Rectangle 213">
            <a:extLst>
              <a:ext uri="{FF2B5EF4-FFF2-40B4-BE49-F238E27FC236}">
                <a16:creationId xmlns:a16="http://schemas.microsoft.com/office/drawing/2014/main" id="{38F46989-F2B2-4709-B50F-6DFD6A6983F8}"/>
              </a:ext>
            </a:extLst>
          </p:cNvPr>
          <p:cNvSpPr>
            <a:spLocks noChangeArrowheads="1"/>
          </p:cNvSpPr>
          <p:nvPr/>
        </p:nvSpPr>
        <p:spPr bwMode="auto">
          <a:xfrm>
            <a:off x="7032625" y="5300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54" name="Rectangle 214">
            <a:extLst>
              <a:ext uri="{FF2B5EF4-FFF2-40B4-BE49-F238E27FC236}">
                <a16:creationId xmlns:a16="http://schemas.microsoft.com/office/drawing/2014/main" id="{EDCB1B0B-D5FD-400E-A7AF-959A8FA6E669}"/>
              </a:ext>
            </a:extLst>
          </p:cNvPr>
          <p:cNvSpPr>
            <a:spLocks noChangeArrowheads="1"/>
          </p:cNvSpPr>
          <p:nvPr/>
        </p:nvSpPr>
        <p:spPr bwMode="auto">
          <a:xfrm>
            <a:off x="4527550" y="2859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55" name="Rectangle 215">
            <a:extLst>
              <a:ext uri="{FF2B5EF4-FFF2-40B4-BE49-F238E27FC236}">
                <a16:creationId xmlns:a16="http://schemas.microsoft.com/office/drawing/2014/main" id="{B523BE3F-DA14-42BA-A1CF-FECCD49A6606}"/>
              </a:ext>
            </a:extLst>
          </p:cNvPr>
          <p:cNvSpPr>
            <a:spLocks noChangeArrowheads="1"/>
          </p:cNvSpPr>
          <p:nvPr/>
        </p:nvSpPr>
        <p:spPr bwMode="auto">
          <a:xfrm>
            <a:off x="26400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56" name="Rectangle 216">
            <a:extLst>
              <a:ext uri="{FF2B5EF4-FFF2-40B4-BE49-F238E27FC236}">
                <a16:creationId xmlns:a16="http://schemas.microsoft.com/office/drawing/2014/main" id="{634CE93B-FC00-4B8A-9DCB-564222590D16}"/>
              </a:ext>
            </a:extLst>
          </p:cNvPr>
          <p:cNvSpPr>
            <a:spLocks noChangeArrowheads="1"/>
          </p:cNvSpPr>
          <p:nvPr/>
        </p:nvSpPr>
        <p:spPr bwMode="auto">
          <a:xfrm>
            <a:off x="8656639" y="5030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57" name="Rectangle 217">
            <a:extLst>
              <a:ext uri="{FF2B5EF4-FFF2-40B4-BE49-F238E27FC236}">
                <a16:creationId xmlns:a16="http://schemas.microsoft.com/office/drawing/2014/main" id="{8E302631-8685-466D-B655-FD7325BE652B}"/>
              </a:ext>
            </a:extLst>
          </p:cNvPr>
          <p:cNvSpPr>
            <a:spLocks noChangeArrowheads="1"/>
          </p:cNvSpPr>
          <p:nvPr/>
        </p:nvSpPr>
        <p:spPr bwMode="auto">
          <a:xfrm>
            <a:off x="43672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58" name="Rectangle 218">
            <a:extLst>
              <a:ext uri="{FF2B5EF4-FFF2-40B4-BE49-F238E27FC236}">
                <a16:creationId xmlns:a16="http://schemas.microsoft.com/office/drawing/2014/main" id="{484C235C-4585-4DBA-8633-1B6F85B505E6}"/>
              </a:ext>
            </a:extLst>
          </p:cNvPr>
          <p:cNvSpPr>
            <a:spLocks noChangeArrowheads="1"/>
          </p:cNvSpPr>
          <p:nvPr/>
        </p:nvSpPr>
        <p:spPr bwMode="auto">
          <a:xfrm>
            <a:off x="4656139" y="30718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59" name="Rectangle 219">
            <a:extLst>
              <a:ext uri="{FF2B5EF4-FFF2-40B4-BE49-F238E27FC236}">
                <a16:creationId xmlns:a16="http://schemas.microsoft.com/office/drawing/2014/main" id="{2C68A59F-0B97-43BA-9016-B627B91249EC}"/>
              </a:ext>
            </a:extLst>
          </p:cNvPr>
          <p:cNvSpPr>
            <a:spLocks noChangeArrowheads="1"/>
          </p:cNvSpPr>
          <p:nvPr/>
        </p:nvSpPr>
        <p:spPr bwMode="auto">
          <a:xfrm>
            <a:off x="544830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0" name="Rectangle 220">
            <a:extLst>
              <a:ext uri="{FF2B5EF4-FFF2-40B4-BE49-F238E27FC236}">
                <a16:creationId xmlns:a16="http://schemas.microsoft.com/office/drawing/2014/main" id="{46BAE76B-7249-4DDB-9560-B711BEBBEC37}"/>
              </a:ext>
            </a:extLst>
          </p:cNvPr>
          <p:cNvSpPr>
            <a:spLocks noChangeArrowheads="1"/>
          </p:cNvSpPr>
          <p:nvPr/>
        </p:nvSpPr>
        <p:spPr bwMode="auto">
          <a:xfrm>
            <a:off x="2735264" y="2366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1" name="Rectangle 221">
            <a:extLst>
              <a:ext uri="{FF2B5EF4-FFF2-40B4-BE49-F238E27FC236}">
                <a16:creationId xmlns:a16="http://schemas.microsoft.com/office/drawing/2014/main" id="{83B7003E-5AF5-4CA7-A6EA-FEEB4B7E1982}"/>
              </a:ext>
            </a:extLst>
          </p:cNvPr>
          <p:cNvSpPr>
            <a:spLocks noChangeArrowheads="1"/>
          </p:cNvSpPr>
          <p:nvPr/>
        </p:nvSpPr>
        <p:spPr bwMode="auto">
          <a:xfrm>
            <a:off x="4511675" y="2133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62" name="Rectangle 222">
            <a:extLst>
              <a:ext uri="{FF2B5EF4-FFF2-40B4-BE49-F238E27FC236}">
                <a16:creationId xmlns:a16="http://schemas.microsoft.com/office/drawing/2014/main" id="{348B9908-DB37-41AA-A72F-71A8BD023375}"/>
              </a:ext>
            </a:extLst>
          </p:cNvPr>
          <p:cNvSpPr>
            <a:spLocks noChangeArrowheads="1"/>
          </p:cNvSpPr>
          <p:nvPr/>
        </p:nvSpPr>
        <p:spPr bwMode="auto">
          <a:xfrm>
            <a:off x="2651125" y="40703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463" name="Rectangle 223">
            <a:extLst>
              <a:ext uri="{FF2B5EF4-FFF2-40B4-BE49-F238E27FC236}">
                <a16:creationId xmlns:a16="http://schemas.microsoft.com/office/drawing/2014/main" id="{918D4EAC-EF08-4830-BD62-C6C2CDCC456E}"/>
              </a:ext>
            </a:extLst>
          </p:cNvPr>
          <p:cNvSpPr>
            <a:spLocks noChangeArrowheads="1"/>
          </p:cNvSpPr>
          <p:nvPr/>
        </p:nvSpPr>
        <p:spPr bwMode="auto">
          <a:xfrm>
            <a:off x="24955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4" name="Rectangle 224">
            <a:extLst>
              <a:ext uri="{FF2B5EF4-FFF2-40B4-BE49-F238E27FC236}">
                <a16:creationId xmlns:a16="http://schemas.microsoft.com/office/drawing/2014/main" id="{BE141260-6D79-41A1-9C14-C26D01264DBC}"/>
              </a:ext>
            </a:extLst>
          </p:cNvPr>
          <p:cNvSpPr>
            <a:spLocks noChangeArrowheads="1"/>
          </p:cNvSpPr>
          <p:nvPr/>
        </p:nvSpPr>
        <p:spPr bwMode="auto">
          <a:xfrm>
            <a:off x="4065588" y="23431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5" name="Rectangle 225">
            <a:extLst>
              <a:ext uri="{FF2B5EF4-FFF2-40B4-BE49-F238E27FC236}">
                <a16:creationId xmlns:a16="http://schemas.microsoft.com/office/drawing/2014/main" id="{946582F8-BBB2-4F94-9EE0-6CE9DA3FCAE0}"/>
              </a:ext>
            </a:extLst>
          </p:cNvPr>
          <p:cNvSpPr>
            <a:spLocks noChangeArrowheads="1"/>
          </p:cNvSpPr>
          <p:nvPr/>
        </p:nvSpPr>
        <p:spPr bwMode="auto">
          <a:xfrm>
            <a:off x="327183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6" name="Rectangle 226">
            <a:extLst>
              <a:ext uri="{FF2B5EF4-FFF2-40B4-BE49-F238E27FC236}">
                <a16:creationId xmlns:a16="http://schemas.microsoft.com/office/drawing/2014/main" id="{9CF04ED3-6A6D-4195-B48F-C196F9FBA02C}"/>
              </a:ext>
            </a:extLst>
          </p:cNvPr>
          <p:cNvSpPr>
            <a:spLocks noChangeArrowheads="1"/>
          </p:cNvSpPr>
          <p:nvPr/>
        </p:nvSpPr>
        <p:spPr bwMode="auto">
          <a:xfrm>
            <a:off x="3905250" y="58420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7" name="Rectangle 227">
            <a:extLst>
              <a:ext uri="{FF2B5EF4-FFF2-40B4-BE49-F238E27FC236}">
                <a16:creationId xmlns:a16="http://schemas.microsoft.com/office/drawing/2014/main" id="{95FE8236-5CC9-428D-8F9A-04DEB4C8B717}"/>
              </a:ext>
            </a:extLst>
          </p:cNvPr>
          <p:cNvSpPr>
            <a:spLocks noChangeArrowheads="1"/>
          </p:cNvSpPr>
          <p:nvPr/>
        </p:nvSpPr>
        <p:spPr bwMode="auto">
          <a:xfrm>
            <a:off x="3802064" y="4440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8" name="Rectangle 228">
            <a:extLst>
              <a:ext uri="{FF2B5EF4-FFF2-40B4-BE49-F238E27FC236}">
                <a16:creationId xmlns:a16="http://schemas.microsoft.com/office/drawing/2014/main" id="{8E2EC9C3-37BF-4695-AAC7-5491026FFDCB}"/>
              </a:ext>
            </a:extLst>
          </p:cNvPr>
          <p:cNvSpPr>
            <a:spLocks noChangeArrowheads="1"/>
          </p:cNvSpPr>
          <p:nvPr/>
        </p:nvSpPr>
        <p:spPr bwMode="auto">
          <a:xfrm>
            <a:off x="7893050"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69" name="Rectangle 229">
            <a:extLst>
              <a:ext uri="{FF2B5EF4-FFF2-40B4-BE49-F238E27FC236}">
                <a16:creationId xmlns:a16="http://schemas.microsoft.com/office/drawing/2014/main" id="{62EA5804-D3E9-4563-B71D-050A45CE72AE}"/>
              </a:ext>
            </a:extLst>
          </p:cNvPr>
          <p:cNvSpPr>
            <a:spLocks noChangeArrowheads="1"/>
          </p:cNvSpPr>
          <p:nvPr/>
        </p:nvSpPr>
        <p:spPr bwMode="auto">
          <a:xfrm>
            <a:off x="4224339" y="2852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0" name="Rectangle 230">
            <a:extLst>
              <a:ext uri="{FF2B5EF4-FFF2-40B4-BE49-F238E27FC236}">
                <a16:creationId xmlns:a16="http://schemas.microsoft.com/office/drawing/2014/main" id="{7EB0FF51-3CE2-459C-BB53-78DCD84D16EF}"/>
              </a:ext>
            </a:extLst>
          </p:cNvPr>
          <p:cNvSpPr>
            <a:spLocks noChangeArrowheads="1"/>
          </p:cNvSpPr>
          <p:nvPr/>
        </p:nvSpPr>
        <p:spPr bwMode="auto">
          <a:xfrm>
            <a:off x="4803775" y="5864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1" name="Rectangle 231">
            <a:extLst>
              <a:ext uri="{FF2B5EF4-FFF2-40B4-BE49-F238E27FC236}">
                <a16:creationId xmlns:a16="http://schemas.microsoft.com/office/drawing/2014/main" id="{93B15901-B852-4BFA-8D7A-E55FD01CA56B}"/>
              </a:ext>
            </a:extLst>
          </p:cNvPr>
          <p:cNvSpPr>
            <a:spLocks noChangeArrowheads="1"/>
          </p:cNvSpPr>
          <p:nvPr/>
        </p:nvSpPr>
        <p:spPr bwMode="auto">
          <a:xfrm>
            <a:off x="4656139" y="2349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472" name="Rectangle 232">
            <a:extLst>
              <a:ext uri="{FF2B5EF4-FFF2-40B4-BE49-F238E27FC236}">
                <a16:creationId xmlns:a16="http://schemas.microsoft.com/office/drawing/2014/main" id="{0C8E9E37-C6AB-447E-AC5C-026136D5A573}"/>
              </a:ext>
            </a:extLst>
          </p:cNvPr>
          <p:cNvSpPr>
            <a:spLocks noChangeArrowheads="1"/>
          </p:cNvSpPr>
          <p:nvPr/>
        </p:nvSpPr>
        <p:spPr bwMode="auto">
          <a:xfrm>
            <a:off x="5232400" y="20605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3" name="Rectangle 233">
            <a:extLst>
              <a:ext uri="{FF2B5EF4-FFF2-40B4-BE49-F238E27FC236}">
                <a16:creationId xmlns:a16="http://schemas.microsoft.com/office/drawing/2014/main" id="{C132AD01-F1BC-4A81-80C3-91A96B03102A}"/>
              </a:ext>
            </a:extLst>
          </p:cNvPr>
          <p:cNvSpPr>
            <a:spLocks noChangeArrowheads="1"/>
          </p:cNvSpPr>
          <p:nvPr/>
        </p:nvSpPr>
        <p:spPr bwMode="auto">
          <a:xfrm>
            <a:off x="5159375"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4" name="Rectangle 234">
            <a:extLst>
              <a:ext uri="{FF2B5EF4-FFF2-40B4-BE49-F238E27FC236}">
                <a16:creationId xmlns:a16="http://schemas.microsoft.com/office/drawing/2014/main" id="{B7F9EFF4-AE06-42F1-AE05-069A156ED7EC}"/>
              </a:ext>
            </a:extLst>
          </p:cNvPr>
          <p:cNvSpPr>
            <a:spLocks noChangeArrowheads="1"/>
          </p:cNvSpPr>
          <p:nvPr/>
        </p:nvSpPr>
        <p:spPr bwMode="auto">
          <a:xfrm>
            <a:off x="2517775"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5" name="Rectangle 235">
            <a:extLst>
              <a:ext uri="{FF2B5EF4-FFF2-40B4-BE49-F238E27FC236}">
                <a16:creationId xmlns:a16="http://schemas.microsoft.com/office/drawing/2014/main" id="{E9B192E0-5FF2-4202-9325-89219E8A4590}"/>
              </a:ext>
            </a:extLst>
          </p:cNvPr>
          <p:cNvSpPr>
            <a:spLocks noChangeArrowheads="1"/>
          </p:cNvSpPr>
          <p:nvPr/>
        </p:nvSpPr>
        <p:spPr bwMode="auto">
          <a:xfrm>
            <a:off x="2786064" y="3255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6" name="Rectangle 236">
            <a:extLst>
              <a:ext uri="{FF2B5EF4-FFF2-40B4-BE49-F238E27FC236}">
                <a16:creationId xmlns:a16="http://schemas.microsoft.com/office/drawing/2014/main" id="{686AE9DD-723F-4226-B80B-9EFA97296C98}"/>
              </a:ext>
            </a:extLst>
          </p:cNvPr>
          <p:cNvSpPr>
            <a:spLocks noChangeArrowheads="1"/>
          </p:cNvSpPr>
          <p:nvPr/>
        </p:nvSpPr>
        <p:spPr bwMode="auto">
          <a:xfrm>
            <a:off x="357505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7" name="Rectangle 237">
            <a:extLst>
              <a:ext uri="{FF2B5EF4-FFF2-40B4-BE49-F238E27FC236}">
                <a16:creationId xmlns:a16="http://schemas.microsoft.com/office/drawing/2014/main" id="{5C2ED885-C65B-4F5E-A569-A0C4E745B125}"/>
              </a:ext>
            </a:extLst>
          </p:cNvPr>
          <p:cNvSpPr>
            <a:spLocks noChangeArrowheads="1"/>
          </p:cNvSpPr>
          <p:nvPr/>
        </p:nvSpPr>
        <p:spPr bwMode="auto">
          <a:xfrm>
            <a:off x="3792539"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478" name="Rectangle 238">
            <a:extLst>
              <a:ext uri="{FF2B5EF4-FFF2-40B4-BE49-F238E27FC236}">
                <a16:creationId xmlns:a16="http://schemas.microsoft.com/office/drawing/2014/main" id="{17D953DF-3E85-44C2-B804-A0FDFB3E7066}"/>
              </a:ext>
            </a:extLst>
          </p:cNvPr>
          <p:cNvSpPr>
            <a:spLocks noChangeArrowheads="1"/>
          </p:cNvSpPr>
          <p:nvPr/>
        </p:nvSpPr>
        <p:spPr bwMode="auto">
          <a:xfrm>
            <a:off x="4872039"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79" name="Rectangle 239">
            <a:extLst>
              <a:ext uri="{FF2B5EF4-FFF2-40B4-BE49-F238E27FC236}">
                <a16:creationId xmlns:a16="http://schemas.microsoft.com/office/drawing/2014/main" id="{93BF74AC-CEB2-45BC-8F02-C61F4E3E264F}"/>
              </a:ext>
            </a:extLst>
          </p:cNvPr>
          <p:cNvSpPr>
            <a:spLocks noChangeArrowheads="1"/>
          </p:cNvSpPr>
          <p:nvPr/>
        </p:nvSpPr>
        <p:spPr bwMode="auto">
          <a:xfrm>
            <a:off x="4872039" y="26368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80" name="Rectangle 240">
            <a:extLst>
              <a:ext uri="{FF2B5EF4-FFF2-40B4-BE49-F238E27FC236}">
                <a16:creationId xmlns:a16="http://schemas.microsoft.com/office/drawing/2014/main" id="{B52F1FB1-ECC7-41E9-837F-D6B348499061}"/>
              </a:ext>
            </a:extLst>
          </p:cNvPr>
          <p:cNvSpPr>
            <a:spLocks noChangeArrowheads="1"/>
          </p:cNvSpPr>
          <p:nvPr/>
        </p:nvSpPr>
        <p:spPr bwMode="auto">
          <a:xfrm>
            <a:off x="3216275" y="14128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81" name="Rectangle 241">
            <a:extLst>
              <a:ext uri="{FF2B5EF4-FFF2-40B4-BE49-F238E27FC236}">
                <a16:creationId xmlns:a16="http://schemas.microsoft.com/office/drawing/2014/main" id="{9B10B045-7168-4AF0-9BDA-9BEBFDB6E7F3}"/>
              </a:ext>
            </a:extLst>
          </p:cNvPr>
          <p:cNvSpPr>
            <a:spLocks noChangeArrowheads="1"/>
          </p:cNvSpPr>
          <p:nvPr/>
        </p:nvSpPr>
        <p:spPr bwMode="auto">
          <a:xfrm>
            <a:off x="3216275" y="3573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82" name="Rectangle 242">
            <a:extLst>
              <a:ext uri="{FF2B5EF4-FFF2-40B4-BE49-F238E27FC236}">
                <a16:creationId xmlns:a16="http://schemas.microsoft.com/office/drawing/2014/main" id="{EB43A4E1-313C-4E51-BE0F-EB9C576CB73A}"/>
              </a:ext>
            </a:extLst>
          </p:cNvPr>
          <p:cNvSpPr>
            <a:spLocks noChangeArrowheads="1"/>
          </p:cNvSpPr>
          <p:nvPr/>
        </p:nvSpPr>
        <p:spPr bwMode="auto">
          <a:xfrm>
            <a:off x="4295775" y="5084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83" name="Rectangle 243">
            <a:extLst>
              <a:ext uri="{FF2B5EF4-FFF2-40B4-BE49-F238E27FC236}">
                <a16:creationId xmlns:a16="http://schemas.microsoft.com/office/drawing/2014/main" id="{BB62789E-D448-4223-A5C6-1F2497510A1E}"/>
              </a:ext>
            </a:extLst>
          </p:cNvPr>
          <p:cNvSpPr>
            <a:spLocks noChangeArrowheads="1"/>
          </p:cNvSpPr>
          <p:nvPr/>
        </p:nvSpPr>
        <p:spPr bwMode="auto">
          <a:xfrm>
            <a:off x="4727575" y="34290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84" name="Rectangle 244">
            <a:extLst>
              <a:ext uri="{FF2B5EF4-FFF2-40B4-BE49-F238E27FC236}">
                <a16:creationId xmlns:a16="http://schemas.microsoft.com/office/drawing/2014/main" id="{F779AAC5-0EA0-42D5-A765-A358A23DECEE}"/>
              </a:ext>
            </a:extLst>
          </p:cNvPr>
          <p:cNvSpPr>
            <a:spLocks noChangeArrowheads="1"/>
          </p:cNvSpPr>
          <p:nvPr/>
        </p:nvSpPr>
        <p:spPr bwMode="auto">
          <a:xfrm>
            <a:off x="220821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85" name="Rectangle 245">
            <a:extLst>
              <a:ext uri="{FF2B5EF4-FFF2-40B4-BE49-F238E27FC236}">
                <a16:creationId xmlns:a16="http://schemas.microsoft.com/office/drawing/2014/main" id="{3A7E78E5-0E13-497A-BD84-89E1DC5DA926}"/>
              </a:ext>
            </a:extLst>
          </p:cNvPr>
          <p:cNvSpPr>
            <a:spLocks noChangeArrowheads="1"/>
          </p:cNvSpPr>
          <p:nvPr/>
        </p:nvSpPr>
        <p:spPr bwMode="auto">
          <a:xfrm>
            <a:off x="228600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486" name="Rectangle 246">
            <a:extLst>
              <a:ext uri="{FF2B5EF4-FFF2-40B4-BE49-F238E27FC236}">
                <a16:creationId xmlns:a16="http://schemas.microsoft.com/office/drawing/2014/main" id="{1C1A8293-AECE-4851-B0BB-DCC4B21E7537}"/>
              </a:ext>
            </a:extLst>
          </p:cNvPr>
          <p:cNvSpPr>
            <a:spLocks noChangeArrowheads="1"/>
          </p:cNvSpPr>
          <p:nvPr/>
        </p:nvSpPr>
        <p:spPr bwMode="auto">
          <a:xfrm>
            <a:off x="2874964" y="5175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487" name="Rectangle 247">
            <a:extLst>
              <a:ext uri="{FF2B5EF4-FFF2-40B4-BE49-F238E27FC236}">
                <a16:creationId xmlns:a16="http://schemas.microsoft.com/office/drawing/2014/main" id="{AD1D1B70-BE50-47D5-B3FB-0D45FD3720D0}"/>
              </a:ext>
            </a:extLst>
          </p:cNvPr>
          <p:cNvSpPr>
            <a:spLocks noChangeArrowheads="1"/>
          </p:cNvSpPr>
          <p:nvPr/>
        </p:nvSpPr>
        <p:spPr bwMode="auto">
          <a:xfrm>
            <a:off x="3575050" y="59420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88" name="Rectangle 248">
            <a:extLst>
              <a:ext uri="{FF2B5EF4-FFF2-40B4-BE49-F238E27FC236}">
                <a16:creationId xmlns:a16="http://schemas.microsoft.com/office/drawing/2014/main" id="{195C51D2-720B-4DDE-B7AA-BF1802CC3194}"/>
              </a:ext>
            </a:extLst>
          </p:cNvPr>
          <p:cNvSpPr>
            <a:spLocks noChangeArrowheads="1"/>
          </p:cNvSpPr>
          <p:nvPr/>
        </p:nvSpPr>
        <p:spPr bwMode="auto">
          <a:xfrm>
            <a:off x="544830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89" name="Rectangle 249">
            <a:extLst>
              <a:ext uri="{FF2B5EF4-FFF2-40B4-BE49-F238E27FC236}">
                <a16:creationId xmlns:a16="http://schemas.microsoft.com/office/drawing/2014/main" id="{3FD39E74-84A3-4CD6-9B96-FA6EA1FC6449}"/>
              </a:ext>
            </a:extLst>
          </p:cNvPr>
          <p:cNvSpPr>
            <a:spLocks noChangeArrowheads="1"/>
          </p:cNvSpPr>
          <p:nvPr/>
        </p:nvSpPr>
        <p:spPr bwMode="auto">
          <a:xfrm>
            <a:off x="2994025" y="4214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490" name="Rectangle 250">
            <a:extLst>
              <a:ext uri="{FF2B5EF4-FFF2-40B4-BE49-F238E27FC236}">
                <a16:creationId xmlns:a16="http://schemas.microsoft.com/office/drawing/2014/main" id="{6679E977-E2AC-40D6-8BC7-A3C543384CC9}"/>
              </a:ext>
            </a:extLst>
          </p:cNvPr>
          <p:cNvSpPr>
            <a:spLocks noChangeArrowheads="1"/>
          </p:cNvSpPr>
          <p:nvPr/>
        </p:nvSpPr>
        <p:spPr bwMode="auto">
          <a:xfrm>
            <a:off x="30718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1" name="Rectangle 251">
            <a:extLst>
              <a:ext uri="{FF2B5EF4-FFF2-40B4-BE49-F238E27FC236}">
                <a16:creationId xmlns:a16="http://schemas.microsoft.com/office/drawing/2014/main" id="{A5E31F3B-A703-4E27-83E0-02AD47EDCCE7}"/>
              </a:ext>
            </a:extLst>
          </p:cNvPr>
          <p:cNvSpPr>
            <a:spLocks noChangeArrowheads="1"/>
          </p:cNvSpPr>
          <p:nvPr/>
        </p:nvSpPr>
        <p:spPr bwMode="auto">
          <a:xfrm>
            <a:off x="7767639" y="3054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492" name="Rectangle 252">
            <a:extLst>
              <a:ext uri="{FF2B5EF4-FFF2-40B4-BE49-F238E27FC236}">
                <a16:creationId xmlns:a16="http://schemas.microsoft.com/office/drawing/2014/main" id="{E2C0DC5B-95B6-4E02-ADB8-F3DFB794E8DF}"/>
              </a:ext>
            </a:extLst>
          </p:cNvPr>
          <p:cNvSpPr>
            <a:spLocks noChangeArrowheads="1"/>
          </p:cNvSpPr>
          <p:nvPr/>
        </p:nvSpPr>
        <p:spPr bwMode="auto">
          <a:xfrm>
            <a:off x="5254625" y="5875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3" name="Rectangle 253">
            <a:extLst>
              <a:ext uri="{FF2B5EF4-FFF2-40B4-BE49-F238E27FC236}">
                <a16:creationId xmlns:a16="http://schemas.microsoft.com/office/drawing/2014/main" id="{39266BED-BE6A-4B5D-BCAB-B885147C3368}"/>
              </a:ext>
            </a:extLst>
          </p:cNvPr>
          <p:cNvSpPr>
            <a:spLocks noChangeArrowheads="1"/>
          </p:cNvSpPr>
          <p:nvPr/>
        </p:nvSpPr>
        <p:spPr bwMode="auto">
          <a:xfrm>
            <a:off x="4410075"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4" name="Rectangle 254">
            <a:extLst>
              <a:ext uri="{FF2B5EF4-FFF2-40B4-BE49-F238E27FC236}">
                <a16:creationId xmlns:a16="http://schemas.microsoft.com/office/drawing/2014/main" id="{61877E7C-875D-484C-822C-2F8317ACABCF}"/>
              </a:ext>
            </a:extLst>
          </p:cNvPr>
          <p:cNvSpPr>
            <a:spLocks noChangeArrowheads="1"/>
          </p:cNvSpPr>
          <p:nvPr/>
        </p:nvSpPr>
        <p:spPr bwMode="auto">
          <a:xfrm>
            <a:off x="6645275" y="49228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5" name="Rectangle 255">
            <a:extLst>
              <a:ext uri="{FF2B5EF4-FFF2-40B4-BE49-F238E27FC236}">
                <a16:creationId xmlns:a16="http://schemas.microsoft.com/office/drawing/2014/main" id="{ABEECB09-CFC0-4E7E-B341-DBFB4BF12B55}"/>
              </a:ext>
            </a:extLst>
          </p:cNvPr>
          <p:cNvSpPr>
            <a:spLocks noChangeArrowheads="1"/>
          </p:cNvSpPr>
          <p:nvPr/>
        </p:nvSpPr>
        <p:spPr bwMode="auto">
          <a:xfrm>
            <a:off x="5703889" y="5884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6" name="Rectangle 256">
            <a:extLst>
              <a:ext uri="{FF2B5EF4-FFF2-40B4-BE49-F238E27FC236}">
                <a16:creationId xmlns:a16="http://schemas.microsoft.com/office/drawing/2014/main" id="{EA6C41A2-2F8B-4998-8D92-295AFDCE21EA}"/>
              </a:ext>
            </a:extLst>
          </p:cNvPr>
          <p:cNvSpPr>
            <a:spLocks noChangeArrowheads="1"/>
          </p:cNvSpPr>
          <p:nvPr/>
        </p:nvSpPr>
        <p:spPr bwMode="auto">
          <a:xfrm>
            <a:off x="6096000" y="1916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7" name="Rectangle 257">
            <a:extLst>
              <a:ext uri="{FF2B5EF4-FFF2-40B4-BE49-F238E27FC236}">
                <a16:creationId xmlns:a16="http://schemas.microsoft.com/office/drawing/2014/main" id="{E7AF4095-5282-4D96-B0F7-E235F61E1E15}"/>
              </a:ext>
            </a:extLst>
          </p:cNvPr>
          <p:cNvSpPr>
            <a:spLocks noChangeArrowheads="1"/>
          </p:cNvSpPr>
          <p:nvPr/>
        </p:nvSpPr>
        <p:spPr bwMode="auto">
          <a:xfrm>
            <a:off x="6153150" y="58959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8" name="Rectangle 258">
            <a:extLst>
              <a:ext uri="{FF2B5EF4-FFF2-40B4-BE49-F238E27FC236}">
                <a16:creationId xmlns:a16="http://schemas.microsoft.com/office/drawing/2014/main" id="{F5FB6A25-CB5D-4DD5-A436-6EE790480C44}"/>
              </a:ext>
            </a:extLst>
          </p:cNvPr>
          <p:cNvSpPr>
            <a:spLocks noChangeArrowheads="1"/>
          </p:cNvSpPr>
          <p:nvPr/>
        </p:nvSpPr>
        <p:spPr bwMode="auto">
          <a:xfrm>
            <a:off x="4424364" y="4443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499" name="Rectangle 259">
            <a:extLst>
              <a:ext uri="{FF2B5EF4-FFF2-40B4-BE49-F238E27FC236}">
                <a16:creationId xmlns:a16="http://schemas.microsoft.com/office/drawing/2014/main" id="{4B00EEBB-D577-4812-876B-919A0178E857}"/>
              </a:ext>
            </a:extLst>
          </p:cNvPr>
          <p:cNvSpPr>
            <a:spLocks noChangeArrowheads="1"/>
          </p:cNvSpPr>
          <p:nvPr/>
        </p:nvSpPr>
        <p:spPr bwMode="auto">
          <a:xfrm>
            <a:off x="4802188" y="4454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00" name="Rectangle 260">
            <a:extLst>
              <a:ext uri="{FF2B5EF4-FFF2-40B4-BE49-F238E27FC236}">
                <a16:creationId xmlns:a16="http://schemas.microsoft.com/office/drawing/2014/main" id="{766C4958-B6A3-49A9-AE6E-A46F9785FD86}"/>
              </a:ext>
            </a:extLst>
          </p:cNvPr>
          <p:cNvSpPr>
            <a:spLocks noChangeArrowheads="1"/>
          </p:cNvSpPr>
          <p:nvPr/>
        </p:nvSpPr>
        <p:spPr bwMode="auto">
          <a:xfrm>
            <a:off x="5395914" y="3538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01" name="Rectangle 261">
            <a:extLst>
              <a:ext uri="{FF2B5EF4-FFF2-40B4-BE49-F238E27FC236}">
                <a16:creationId xmlns:a16="http://schemas.microsoft.com/office/drawing/2014/main" id="{9009ACB9-CF39-47DD-B76B-50210A9C293F}"/>
              </a:ext>
            </a:extLst>
          </p:cNvPr>
          <p:cNvSpPr>
            <a:spLocks noChangeArrowheads="1"/>
          </p:cNvSpPr>
          <p:nvPr/>
        </p:nvSpPr>
        <p:spPr bwMode="auto">
          <a:xfrm>
            <a:off x="5591175" y="27813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02" name="Rectangle 262">
            <a:extLst>
              <a:ext uri="{FF2B5EF4-FFF2-40B4-BE49-F238E27FC236}">
                <a16:creationId xmlns:a16="http://schemas.microsoft.com/office/drawing/2014/main" id="{0630407E-0C01-4A3E-B617-AEFC619DB6DB}"/>
              </a:ext>
            </a:extLst>
          </p:cNvPr>
          <p:cNvSpPr>
            <a:spLocks noChangeArrowheads="1"/>
          </p:cNvSpPr>
          <p:nvPr/>
        </p:nvSpPr>
        <p:spPr bwMode="auto">
          <a:xfrm>
            <a:off x="2640014" y="34290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03" name="Rectangle 263">
            <a:extLst>
              <a:ext uri="{FF2B5EF4-FFF2-40B4-BE49-F238E27FC236}">
                <a16:creationId xmlns:a16="http://schemas.microsoft.com/office/drawing/2014/main" id="{DAADEB51-5222-496C-BE5D-4C794B57351D}"/>
              </a:ext>
            </a:extLst>
          </p:cNvPr>
          <p:cNvSpPr>
            <a:spLocks noChangeArrowheads="1"/>
          </p:cNvSpPr>
          <p:nvPr/>
        </p:nvSpPr>
        <p:spPr bwMode="auto">
          <a:xfrm>
            <a:off x="3937000" y="39258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04" name="Rectangle 264">
            <a:extLst>
              <a:ext uri="{FF2B5EF4-FFF2-40B4-BE49-F238E27FC236}">
                <a16:creationId xmlns:a16="http://schemas.microsoft.com/office/drawing/2014/main" id="{03B1AEF9-0B30-45C3-942E-39071C6E9D52}"/>
              </a:ext>
            </a:extLst>
          </p:cNvPr>
          <p:cNvSpPr>
            <a:spLocks noChangeArrowheads="1"/>
          </p:cNvSpPr>
          <p:nvPr/>
        </p:nvSpPr>
        <p:spPr bwMode="auto">
          <a:xfrm>
            <a:off x="5159375"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05" name="Rectangle 265">
            <a:extLst>
              <a:ext uri="{FF2B5EF4-FFF2-40B4-BE49-F238E27FC236}">
                <a16:creationId xmlns:a16="http://schemas.microsoft.com/office/drawing/2014/main" id="{DF54B3B8-C66D-488A-A0BE-41086A139D36}"/>
              </a:ext>
            </a:extLst>
          </p:cNvPr>
          <p:cNvSpPr>
            <a:spLocks noChangeArrowheads="1"/>
          </p:cNvSpPr>
          <p:nvPr/>
        </p:nvSpPr>
        <p:spPr bwMode="auto">
          <a:xfrm>
            <a:off x="5562600" y="4352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06" name="Rectangle 266">
            <a:extLst>
              <a:ext uri="{FF2B5EF4-FFF2-40B4-BE49-F238E27FC236}">
                <a16:creationId xmlns:a16="http://schemas.microsoft.com/office/drawing/2014/main" id="{E409C353-511F-42EF-B16D-4C4BF3789306}"/>
              </a:ext>
            </a:extLst>
          </p:cNvPr>
          <p:cNvSpPr>
            <a:spLocks noChangeArrowheads="1"/>
          </p:cNvSpPr>
          <p:nvPr/>
        </p:nvSpPr>
        <p:spPr bwMode="auto">
          <a:xfrm>
            <a:off x="3575050" y="5229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07" name="Rectangle 267">
            <a:extLst>
              <a:ext uri="{FF2B5EF4-FFF2-40B4-BE49-F238E27FC236}">
                <a16:creationId xmlns:a16="http://schemas.microsoft.com/office/drawing/2014/main" id="{C88254DC-500D-4CEB-8D68-25991424827C}"/>
              </a:ext>
            </a:extLst>
          </p:cNvPr>
          <p:cNvSpPr>
            <a:spLocks noChangeArrowheads="1"/>
          </p:cNvSpPr>
          <p:nvPr/>
        </p:nvSpPr>
        <p:spPr bwMode="auto">
          <a:xfrm>
            <a:off x="4283075" y="464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08" name="Rectangle 268">
            <a:extLst>
              <a:ext uri="{FF2B5EF4-FFF2-40B4-BE49-F238E27FC236}">
                <a16:creationId xmlns:a16="http://schemas.microsoft.com/office/drawing/2014/main" id="{83B78E5D-0EA0-4242-8E16-345A91A60082}"/>
              </a:ext>
            </a:extLst>
          </p:cNvPr>
          <p:cNvSpPr>
            <a:spLocks noChangeArrowheads="1"/>
          </p:cNvSpPr>
          <p:nvPr/>
        </p:nvSpPr>
        <p:spPr bwMode="auto">
          <a:xfrm>
            <a:off x="7464425" y="400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09" name="Rectangle 269">
            <a:extLst>
              <a:ext uri="{FF2B5EF4-FFF2-40B4-BE49-F238E27FC236}">
                <a16:creationId xmlns:a16="http://schemas.microsoft.com/office/drawing/2014/main" id="{15CB48DB-4B72-4DA6-958E-E99B11AE808A}"/>
              </a:ext>
            </a:extLst>
          </p:cNvPr>
          <p:cNvSpPr>
            <a:spLocks noChangeArrowheads="1"/>
          </p:cNvSpPr>
          <p:nvPr/>
        </p:nvSpPr>
        <p:spPr bwMode="auto">
          <a:xfrm>
            <a:off x="3719514" y="37814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10" name="Rectangle 270">
            <a:extLst>
              <a:ext uri="{FF2B5EF4-FFF2-40B4-BE49-F238E27FC236}">
                <a16:creationId xmlns:a16="http://schemas.microsoft.com/office/drawing/2014/main" id="{F7F7E7B9-945F-4DA2-BFF7-47EE02DDDDCA}"/>
              </a:ext>
            </a:extLst>
          </p:cNvPr>
          <p:cNvSpPr>
            <a:spLocks noChangeArrowheads="1"/>
          </p:cNvSpPr>
          <p:nvPr/>
        </p:nvSpPr>
        <p:spPr bwMode="auto">
          <a:xfrm>
            <a:off x="4783138" y="6086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12" name="Rectangle 272">
            <a:extLst>
              <a:ext uri="{FF2B5EF4-FFF2-40B4-BE49-F238E27FC236}">
                <a16:creationId xmlns:a16="http://schemas.microsoft.com/office/drawing/2014/main" id="{6FCA4051-187D-49A7-B723-7ACF26516811}"/>
              </a:ext>
            </a:extLst>
          </p:cNvPr>
          <p:cNvSpPr>
            <a:spLocks noChangeArrowheads="1"/>
          </p:cNvSpPr>
          <p:nvPr/>
        </p:nvSpPr>
        <p:spPr bwMode="auto">
          <a:xfrm>
            <a:off x="5470525" y="6048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13" name="Rectangle 273">
            <a:extLst>
              <a:ext uri="{FF2B5EF4-FFF2-40B4-BE49-F238E27FC236}">
                <a16:creationId xmlns:a16="http://schemas.microsoft.com/office/drawing/2014/main" id="{D9DB5D7E-643E-4692-BBA7-51EF92437C73}"/>
              </a:ext>
            </a:extLst>
          </p:cNvPr>
          <p:cNvSpPr>
            <a:spLocks noChangeArrowheads="1"/>
          </p:cNvSpPr>
          <p:nvPr/>
        </p:nvSpPr>
        <p:spPr bwMode="auto">
          <a:xfrm>
            <a:off x="7254875" y="527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14" name="Rectangle 274">
            <a:extLst>
              <a:ext uri="{FF2B5EF4-FFF2-40B4-BE49-F238E27FC236}">
                <a16:creationId xmlns:a16="http://schemas.microsoft.com/office/drawing/2014/main" id="{DCAF7E9D-1073-41A5-979F-065AC807E1FE}"/>
              </a:ext>
            </a:extLst>
          </p:cNvPr>
          <p:cNvSpPr>
            <a:spLocks noChangeArrowheads="1"/>
          </p:cNvSpPr>
          <p:nvPr/>
        </p:nvSpPr>
        <p:spPr bwMode="auto">
          <a:xfrm>
            <a:off x="3260725" y="3387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15" name="Rectangle 275">
            <a:extLst>
              <a:ext uri="{FF2B5EF4-FFF2-40B4-BE49-F238E27FC236}">
                <a16:creationId xmlns:a16="http://schemas.microsoft.com/office/drawing/2014/main" id="{AEEBF289-62FB-4C40-A2E9-2B6ECCB968F6}"/>
              </a:ext>
            </a:extLst>
          </p:cNvPr>
          <p:cNvSpPr>
            <a:spLocks noChangeArrowheads="1"/>
          </p:cNvSpPr>
          <p:nvPr/>
        </p:nvSpPr>
        <p:spPr bwMode="auto">
          <a:xfrm>
            <a:off x="480060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16" name="Rectangle 276">
            <a:extLst>
              <a:ext uri="{FF2B5EF4-FFF2-40B4-BE49-F238E27FC236}">
                <a16:creationId xmlns:a16="http://schemas.microsoft.com/office/drawing/2014/main" id="{0C7A4D89-CA18-42C6-84DE-A81B9256882A}"/>
              </a:ext>
            </a:extLst>
          </p:cNvPr>
          <p:cNvSpPr>
            <a:spLocks noChangeArrowheads="1"/>
          </p:cNvSpPr>
          <p:nvPr/>
        </p:nvSpPr>
        <p:spPr bwMode="auto">
          <a:xfrm>
            <a:off x="5087939" y="364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17" name="Rectangle 277">
            <a:extLst>
              <a:ext uri="{FF2B5EF4-FFF2-40B4-BE49-F238E27FC236}">
                <a16:creationId xmlns:a16="http://schemas.microsoft.com/office/drawing/2014/main" id="{12A28E39-883C-4B29-858F-C8094D97B350}"/>
              </a:ext>
            </a:extLst>
          </p:cNvPr>
          <p:cNvSpPr>
            <a:spLocks noChangeArrowheads="1"/>
          </p:cNvSpPr>
          <p:nvPr/>
        </p:nvSpPr>
        <p:spPr bwMode="auto">
          <a:xfrm>
            <a:off x="7796214" y="55372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18" name="Rectangle 278">
            <a:extLst>
              <a:ext uri="{FF2B5EF4-FFF2-40B4-BE49-F238E27FC236}">
                <a16:creationId xmlns:a16="http://schemas.microsoft.com/office/drawing/2014/main" id="{D44DF66C-32A9-45EB-9E78-3235766AE6FE}"/>
              </a:ext>
            </a:extLst>
          </p:cNvPr>
          <p:cNvSpPr>
            <a:spLocks noChangeArrowheads="1"/>
          </p:cNvSpPr>
          <p:nvPr/>
        </p:nvSpPr>
        <p:spPr bwMode="auto">
          <a:xfrm>
            <a:off x="3463925"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19" name="Rectangle 279">
            <a:extLst>
              <a:ext uri="{FF2B5EF4-FFF2-40B4-BE49-F238E27FC236}">
                <a16:creationId xmlns:a16="http://schemas.microsoft.com/office/drawing/2014/main" id="{80BF490C-1338-4DBA-8DDB-09F57D8BF9C0}"/>
              </a:ext>
            </a:extLst>
          </p:cNvPr>
          <p:cNvSpPr>
            <a:spLocks noChangeArrowheads="1"/>
          </p:cNvSpPr>
          <p:nvPr/>
        </p:nvSpPr>
        <p:spPr bwMode="auto">
          <a:xfrm>
            <a:off x="7051675" y="591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20" name="Rectangle 280">
            <a:extLst>
              <a:ext uri="{FF2B5EF4-FFF2-40B4-BE49-F238E27FC236}">
                <a16:creationId xmlns:a16="http://schemas.microsoft.com/office/drawing/2014/main" id="{497916F8-7BC8-462A-97B0-DA8F9A725278}"/>
              </a:ext>
            </a:extLst>
          </p:cNvPr>
          <p:cNvSpPr>
            <a:spLocks noChangeArrowheads="1"/>
          </p:cNvSpPr>
          <p:nvPr/>
        </p:nvSpPr>
        <p:spPr bwMode="auto">
          <a:xfrm>
            <a:off x="5519739" y="4652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21" name="Rectangle 281">
            <a:extLst>
              <a:ext uri="{FF2B5EF4-FFF2-40B4-BE49-F238E27FC236}">
                <a16:creationId xmlns:a16="http://schemas.microsoft.com/office/drawing/2014/main" id="{DAE55FC5-B245-4921-A9FB-8D770D8E9832}"/>
              </a:ext>
            </a:extLst>
          </p:cNvPr>
          <p:cNvSpPr>
            <a:spLocks noChangeArrowheads="1"/>
          </p:cNvSpPr>
          <p:nvPr/>
        </p:nvSpPr>
        <p:spPr bwMode="auto">
          <a:xfrm>
            <a:off x="4140200" y="39989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22" name="Rectangle 282">
            <a:extLst>
              <a:ext uri="{FF2B5EF4-FFF2-40B4-BE49-F238E27FC236}">
                <a16:creationId xmlns:a16="http://schemas.microsoft.com/office/drawing/2014/main" id="{30364076-003F-4AFE-A820-44F374545016}"/>
              </a:ext>
            </a:extLst>
          </p:cNvPr>
          <p:cNvSpPr>
            <a:spLocks noChangeArrowheads="1"/>
          </p:cNvSpPr>
          <p:nvPr/>
        </p:nvSpPr>
        <p:spPr bwMode="auto">
          <a:xfrm>
            <a:off x="7500939" y="5927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23" name="Rectangle 283">
            <a:extLst>
              <a:ext uri="{FF2B5EF4-FFF2-40B4-BE49-F238E27FC236}">
                <a16:creationId xmlns:a16="http://schemas.microsoft.com/office/drawing/2014/main" id="{B41F1DA9-01E3-4D5A-BEC0-815464C55426}"/>
              </a:ext>
            </a:extLst>
          </p:cNvPr>
          <p:cNvSpPr>
            <a:spLocks noChangeArrowheads="1"/>
          </p:cNvSpPr>
          <p:nvPr/>
        </p:nvSpPr>
        <p:spPr bwMode="auto">
          <a:xfrm>
            <a:off x="5953125" y="4476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24" name="Rectangle 284">
            <a:extLst>
              <a:ext uri="{FF2B5EF4-FFF2-40B4-BE49-F238E27FC236}">
                <a16:creationId xmlns:a16="http://schemas.microsoft.com/office/drawing/2014/main" id="{9F19E880-7E6D-43E2-A554-2EE1576D63AC}"/>
              </a:ext>
            </a:extLst>
          </p:cNvPr>
          <p:cNvSpPr>
            <a:spLocks noChangeArrowheads="1"/>
          </p:cNvSpPr>
          <p:nvPr/>
        </p:nvSpPr>
        <p:spPr bwMode="auto">
          <a:xfrm>
            <a:off x="4511675" y="47974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25" name="Rectangle 285">
            <a:extLst>
              <a:ext uri="{FF2B5EF4-FFF2-40B4-BE49-F238E27FC236}">
                <a16:creationId xmlns:a16="http://schemas.microsoft.com/office/drawing/2014/main" id="{BB404BE5-9685-4B2D-8340-A1C688F66CD9}"/>
              </a:ext>
            </a:extLst>
          </p:cNvPr>
          <p:cNvSpPr>
            <a:spLocks noChangeArrowheads="1"/>
          </p:cNvSpPr>
          <p:nvPr/>
        </p:nvSpPr>
        <p:spPr bwMode="auto">
          <a:xfrm>
            <a:off x="3395663"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26" name="Rectangle 286">
            <a:extLst>
              <a:ext uri="{FF2B5EF4-FFF2-40B4-BE49-F238E27FC236}">
                <a16:creationId xmlns:a16="http://schemas.microsoft.com/office/drawing/2014/main" id="{BF5251C8-F3FB-4DE3-9E10-5C26D8AC8B32}"/>
              </a:ext>
            </a:extLst>
          </p:cNvPr>
          <p:cNvSpPr>
            <a:spLocks noChangeArrowheads="1"/>
          </p:cNvSpPr>
          <p:nvPr/>
        </p:nvSpPr>
        <p:spPr bwMode="auto">
          <a:xfrm>
            <a:off x="5618164"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27" name="Rectangle 287">
            <a:extLst>
              <a:ext uri="{FF2B5EF4-FFF2-40B4-BE49-F238E27FC236}">
                <a16:creationId xmlns:a16="http://schemas.microsoft.com/office/drawing/2014/main" id="{B74B8035-58D4-422B-89CB-1A54DBBED878}"/>
              </a:ext>
            </a:extLst>
          </p:cNvPr>
          <p:cNvSpPr>
            <a:spLocks noChangeArrowheads="1"/>
          </p:cNvSpPr>
          <p:nvPr/>
        </p:nvSpPr>
        <p:spPr bwMode="auto">
          <a:xfrm>
            <a:off x="6729414" y="431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28" name="Rectangle 288">
            <a:extLst>
              <a:ext uri="{FF2B5EF4-FFF2-40B4-BE49-F238E27FC236}">
                <a16:creationId xmlns:a16="http://schemas.microsoft.com/office/drawing/2014/main" id="{6A27F0CD-310C-4F71-AC07-695987973A3C}"/>
              </a:ext>
            </a:extLst>
          </p:cNvPr>
          <p:cNvSpPr>
            <a:spLocks noChangeArrowheads="1"/>
          </p:cNvSpPr>
          <p:nvPr/>
        </p:nvSpPr>
        <p:spPr bwMode="auto">
          <a:xfrm>
            <a:off x="54483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29" name="Rectangle 289">
            <a:extLst>
              <a:ext uri="{FF2B5EF4-FFF2-40B4-BE49-F238E27FC236}">
                <a16:creationId xmlns:a16="http://schemas.microsoft.com/office/drawing/2014/main" id="{22A7E458-0E76-4C2F-AA0A-7219B1D46195}"/>
              </a:ext>
            </a:extLst>
          </p:cNvPr>
          <p:cNvSpPr>
            <a:spLocks noChangeArrowheads="1"/>
          </p:cNvSpPr>
          <p:nvPr/>
        </p:nvSpPr>
        <p:spPr bwMode="auto">
          <a:xfrm>
            <a:off x="6527800" y="4575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0" name="Rectangle 290">
            <a:extLst>
              <a:ext uri="{FF2B5EF4-FFF2-40B4-BE49-F238E27FC236}">
                <a16:creationId xmlns:a16="http://schemas.microsoft.com/office/drawing/2014/main" id="{E17AC0C6-F44D-48FF-9409-152FB0EC4563}"/>
              </a:ext>
            </a:extLst>
          </p:cNvPr>
          <p:cNvSpPr>
            <a:spLocks noChangeArrowheads="1"/>
          </p:cNvSpPr>
          <p:nvPr/>
        </p:nvSpPr>
        <p:spPr bwMode="auto">
          <a:xfrm>
            <a:off x="6878638" y="4468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1" name="Rectangle 291">
            <a:extLst>
              <a:ext uri="{FF2B5EF4-FFF2-40B4-BE49-F238E27FC236}">
                <a16:creationId xmlns:a16="http://schemas.microsoft.com/office/drawing/2014/main" id="{EBDA715C-46EB-44A2-88D9-30A0B462BEDF}"/>
              </a:ext>
            </a:extLst>
          </p:cNvPr>
          <p:cNvSpPr>
            <a:spLocks noChangeArrowheads="1"/>
          </p:cNvSpPr>
          <p:nvPr/>
        </p:nvSpPr>
        <p:spPr bwMode="auto">
          <a:xfrm>
            <a:off x="38481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2" name="Rectangle 292">
            <a:extLst>
              <a:ext uri="{FF2B5EF4-FFF2-40B4-BE49-F238E27FC236}">
                <a16:creationId xmlns:a16="http://schemas.microsoft.com/office/drawing/2014/main" id="{4EF35CA8-DC23-4D28-955E-6181647B7EC4}"/>
              </a:ext>
            </a:extLst>
          </p:cNvPr>
          <p:cNvSpPr>
            <a:spLocks noChangeArrowheads="1"/>
          </p:cNvSpPr>
          <p:nvPr/>
        </p:nvSpPr>
        <p:spPr bwMode="auto">
          <a:xfrm>
            <a:off x="5719764"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33" name="Rectangle 293">
            <a:extLst>
              <a:ext uri="{FF2B5EF4-FFF2-40B4-BE49-F238E27FC236}">
                <a16:creationId xmlns:a16="http://schemas.microsoft.com/office/drawing/2014/main" id="{C20338FD-9E6D-4225-8991-38EB37EC1BD0}"/>
              </a:ext>
            </a:extLst>
          </p:cNvPr>
          <p:cNvSpPr>
            <a:spLocks noChangeArrowheads="1"/>
          </p:cNvSpPr>
          <p:nvPr/>
        </p:nvSpPr>
        <p:spPr bwMode="auto">
          <a:xfrm>
            <a:off x="5765800" y="4718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4" name="Rectangle 294">
            <a:extLst>
              <a:ext uri="{FF2B5EF4-FFF2-40B4-BE49-F238E27FC236}">
                <a16:creationId xmlns:a16="http://schemas.microsoft.com/office/drawing/2014/main" id="{8BB6F8A3-BBF8-4D02-A282-7EF2E446FCD3}"/>
              </a:ext>
            </a:extLst>
          </p:cNvPr>
          <p:cNvSpPr>
            <a:spLocks noChangeArrowheads="1"/>
          </p:cNvSpPr>
          <p:nvPr/>
        </p:nvSpPr>
        <p:spPr bwMode="auto">
          <a:xfrm>
            <a:off x="4583113" y="51577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5" name="Rectangle 295">
            <a:extLst>
              <a:ext uri="{FF2B5EF4-FFF2-40B4-BE49-F238E27FC236}">
                <a16:creationId xmlns:a16="http://schemas.microsoft.com/office/drawing/2014/main" id="{7EE43CEC-57CD-4718-9D0E-6650529B41BF}"/>
              </a:ext>
            </a:extLst>
          </p:cNvPr>
          <p:cNvSpPr>
            <a:spLocks noChangeArrowheads="1"/>
          </p:cNvSpPr>
          <p:nvPr/>
        </p:nvSpPr>
        <p:spPr bwMode="auto">
          <a:xfrm>
            <a:off x="3432175" y="28527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36" name="Rectangle 296">
            <a:extLst>
              <a:ext uri="{FF2B5EF4-FFF2-40B4-BE49-F238E27FC236}">
                <a16:creationId xmlns:a16="http://schemas.microsoft.com/office/drawing/2014/main" id="{553F2ACE-0705-4817-B138-60BE7AADAC8C}"/>
              </a:ext>
            </a:extLst>
          </p:cNvPr>
          <p:cNvSpPr>
            <a:spLocks noChangeArrowheads="1"/>
          </p:cNvSpPr>
          <p:nvPr/>
        </p:nvSpPr>
        <p:spPr bwMode="auto">
          <a:xfrm>
            <a:off x="7389814" y="5143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7" name="Rectangle 297">
            <a:extLst>
              <a:ext uri="{FF2B5EF4-FFF2-40B4-BE49-F238E27FC236}">
                <a16:creationId xmlns:a16="http://schemas.microsoft.com/office/drawing/2014/main" id="{0E51E570-6E4D-454F-BA7B-411ADE3D3061}"/>
              </a:ext>
            </a:extLst>
          </p:cNvPr>
          <p:cNvSpPr>
            <a:spLocks noChangeArrowheads="1"/>
          </p:cNvSpPr>
          <p:nvPr/>
        </p:nvSpPr>
        <p:spPr bwMode="auto">
          <a:xfrm>
            <a:off x="5194300" y="4951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8" name="Rectangle 298">
            <a:extLst>
              <a:ext uri="{FF2B5EF4-FFF2-40B4-BE49-F238E27FC236}">
                <a16:creationId xmlns:a16="http://schemas.microsoft.com/office/drawing/2014/main" id="{DF5163C2-D39B-4466-998D-385601EA5A23}"/>
              </a:ext>
            </a:extLst>
          </p:cNvPr>
          <p:cNvSpPr>
            <a:spLocks noChangeArrowheads="1"/>
          </p:cNvSpPr>
          <p:nvPr/>
        </p:nvSpPr>
        <p:spPr bwMode="auto">
          <a:xfrm>
            <a:off x="6240464" y="1557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39" name="Rectangle 299">
            <a:extLst>
              <a:ext uri="{FF2B5EF4-FFF2-40B4-BE49-F238E27FC236}">
                <a16:creationId xmlns:a16="http://schemas.microsoft.com/office/drawing/2014/main" id="{C7F72F21-4579-4D04-98DC-BDBACA15615E}"/>
              </a:ext>
            </a:extLst>
          </p:cNvPr>
          <p:cNvSpPr>
            <a:spLocks noChangeArrowheads="1"/>
          </p:cNvSpPr>
          <p:nvPr/>
        </p:nvSpPr>
        <p:spPr bwMode="auto">
          <a:xfrm>
            <a:off x="51593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40" name="Rectangle 300">
            <a:extLst>
              <a:ext uri="{FF2B5EF4-FFF2-40B4-BE49-F238E27FC236}">
                <a16:creationId xmlns:a16="http://schemas.microsoft.com/office/drawing/2014/main" id="{14956702-E96B-473D-9412-AEFF77E1B285}"/>
              </a:ext>
            </a:extLst>
          </p:cNvPr>
          <p:cNvSpPr>
            <a:spLocks noChangeArrowheads="1"/>
          </p:cNvSpPr>
          <p:nvPr/>
        </p:nvSpPr>
        <p:spPr bwMode="auto">
          <a:xfrm>
            <a:off x="4818063" y="3789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1" name="Rectangle 301">
            <a:extLst>
              <a:ext uri="{FF2B5EF4-FFF2-40B4-BE49-F238E27FC236}">
                <a16:creationId xmlns:a16="http://schemas.microsoft.com/office/drawing/2014/main" id="{8E9BAA57-BB67-4CFC-9855-01E2438B7625}"/>
              </a:ext>
            </a:extLst>
          </p:cNvPr>
          <p:cNvSpPr>
            <a:spLocks noChangeArrowheads="1"/>
          </p:cNvSpPr>
          <p:nvPr/>
        </p:nvSpPr>
        <p:spPr bwMode="auto">
          <a:xfrm>
            <a:off x="8112125" y="6021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2" name="Rectangle 302">
            <a:extLst>
              <a:ext uri="{FF2B5EF4-FFF2-40B4-BE49-F238E27FC236}">
                <a16:creationId xmlns:a16="http://schemas.microsoft.com/office/drawing/2014/main" id="{D4B13BD7-4350-4A31-9CA4-4300E12531F7}"/>
              </a:ext>
            </a:extLst>
          </p:cNvPr>
          <p:cNvSpPr>
            <a:spLocks noChangeArrowheads="1"/>
          </p:cNvSpPr>
          <p:nvPr/>
        </p:nvSpPr>
        <p:spPr bwMode="auto">
          <a:xfrm>
            <a:off x="5494338" y="4002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3" name="Rectangle 303">
            <a:extLst>
              <a:ext uri="{FF2B5EF4-FFF2-40B4-BE49-F238E27FC236}">
                <a16:creationId xmlns:a16="http://schemas.microsoft.com/office/drawing/2014/main" id="{1AEF0228-D2B9-4DA0-82B8-E3051705FA28}"/>
              </a:ext>
            </a:extLst>
          </p:cNvPr>
          <p:cNvSpPr>
            <a:spLocks noChangeArrowheads="1"/>
          </p:cNvSpPr>
          <p:nvPr/>
        </p:nvSpPr>
        <p:spPr bwMode="auto">
          <a:xfrm>
            <a:off x="4943475" y="52292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4" name="Rectangle 304">
            <a:extLst>
              <a:ext uri="{FF2B5EF4-FFF2-40B4-BE49-F238E27FC236}">
                <a16:creationId xmlns:a16="http://schemas.microsoft.com/office/drawing/2014/main" id="{16C150CA-56EA-480E-92E9-461750D56DCF}"/>
              </a:ext>
            </a:extLst>
          </p:cNvPr>
          <p:cNvSpPr>
            <a:spLocks noChangeArrowheads="1"/>
          </p:cNvSpPr>
          <p:nvPr/>
        </p:nvSpPr>
        <p:spPr bwMode="auto">
          <a:xfrm>
            <a:off x="3101975" y="454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5" name="Rectangle 305">
            <a:extLst>
              <a:ext uri="{FF2B5EF4-FFF2-40B4-BE49-F238E27FC236}">
                <a16:creationId xmlns:a16="http://schemas.microsoft.com/office/drawing/2014/main" id="{915C5DEC-FD87-45D9-8331-5DE27177AA6C}"/>
              </a:ext>
            </a:extLst>
          </p:cNvPr>
          <p:cNvSpPr>
            <a:spLocks noChangeArrowheads="1"/>
          </p:cNvSpPr>
          <p:nvPr/>
        </p:nvSpPr>
        <p:spPr bwMode="auto">
          <a:xfrm>
            <a:off x="6307139" y="4308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6" name="Rectangle 306">
            <a:extLst>
              <a:ext uri="{FF2B5EF4-FFF2-40B4-BE49-F238E27FC236}">
                <a16:creationId xmlns:a16="http://schemas.microsoft.com/office/drawing/2014/main" id="{DD5E8C54-107F-47F2-9F97-BD06878FAACF}"/>
              </a:ext>
            </a:extLst>
          </p:cNvPr>
          <p:cNvSpPr>
            <a:spLocks noChangeArrowheads="1"/>
          </p:cNvSpPr>
          <p:nvPr/>
        </p:nvSpPr>
        <p:spPr bwMode="auto">
          <a:xfrm>
            <a:off x="5808664"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47" name="Rectangle 307">
            <a:extLst>
              <a:ext uri="{FF2B5EF4-FFF2-40B4-BE49-F238E27FC236}">
                <a16:creationId xmlns:a16="http://schemas.microsoft.com/office/drawing/2014/main" id="{B1B5C4AA-7C75-4FE0-B028-D1E58D90AB50}"/>
              </a:ext>
            </a:extLst>
          </p:cNvPr>
          <p:cNvSpPr>
            <a:spLocks noChangeArrowheads="1"/>
          </p:cNvSpPr>
          <p:nvPr/>
        </p:nvSpPr>
        <p:spPr bwMode="auto">
          <a:xfrm>
            <a:off x="5246689" y="268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8" name="Rectangle 308">
            <a:extLst>
              <a:ext uri="{FF2B5EF4-FFF2-40B4-BE49-F238E27FC236}">
                <a16:creationId xmlns:a16="http://schemas.microsoft.com/office/drawing/2014/main" id="{399608B3-1D5F-4E9C-A42F-7BB6A67A0363}"/>
              </a:ext>
            </a:extLst>
          </p:cNvPr>
          <p:cNvSpPr>
            <a:spLocks noChangeArrowheads="1"/>
          </p:cNvSpPr>
          <p:nvPr/>
        </p:nvSpPr>
        <p:spPr bwMode="auto">
          <a:xfrm>
            <a:off x="3327400" y="455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49" name="Rectangle 309">
            <a:extLst>
              <a:ext uri="{FF2B5EF4-FFF2-40B4-BE49-F238E27FC236}">
                <a16:creationId xmlns:a16="http://schemas.microsoft.com/office/drawing/2014/main" id="{3AC3105B-492A-43BB-99A0-AD3C611F2BB4}"/>
              </a:ext>
            </a:extLst>
          </p:cNvPr>
          <p:cNvSpPr>
            <a:spLocks noChangeArrowheads="1"/>
          </p:cNvSpPr>
          <p:nvPr/>
        </p:nvSpPr>
        <p:spPr bwMode="auto">
          <a:xfrm>
            <a:off x="5375275" y="50069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50" name="Rectangle 310">
            <a:extLst>
              <a:ext uri="{FF2B5EF4-FFF2-40B4-BE49-F238E27FC236}">
                <a16:creationId xmlns:a16="http://schemas.microsoft.com/office/drawing/2014/main" id="{71F43F00-4262-4847-B3AE-472FD8C58861}"/>
              </a:ext>
            </a:extLst>
          </p:cNvPr>
          <p:cNvSpPr>
            <a:spLocks noChangeArrowheads="1"/>
          </p:cNvSpPr>
          <p:nvPr/>
        </p:nvSpPr>
        <p:spPr bwMode="auto">
          <a:xfrm>
            <a:off x="5935664" y="3709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51" name="Rectangle 311">
            <a:extLst>
              <a:ext uri="{FF2B5EF4-FFF2-40B4-BE49-F238E27FC236}">
                <a16:creationId xmlns:a16="http://schemas.microsoft.com/office/drawing/2014/main" id="{00771F72-A630-4545-BF74-C819DE61F0A5}"/>
              </a:ext>
            </a:extLst>
          </p:cNvPr>
          <p:cNvSpPr>
            <a:spLocks noChangeArrowheads="1"/>
          </p:cNvSpPr>
          <p:nvPr/>
        </p:nvSpPr>
        <p:spPr bwMode="auto">
          <a:xfrm>
            <a:off x="3552825" y="45656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52" name="Rectangle 312">
            <a:extLst>
              <a:ext uri="{FF2B5EF4-FFF2-40B4-BE49-F238E27FC236}">
                <a16:creationId xmlns:a16="http://schemas.microsoft.com/office/drawing/2014/main" id="{42ECA421-51FB-4C70-90F2-5741043D1A0A}"/>
              </a:ext>
            </a:extLst>
          </p:cNvPr>
          <p:cNvSpPr>
            <a:spLocks noChangeArrowheads="1"/>
          </p:cNvSpPr>
          <p:nvPr/>
        </p:nvSpPr>
        <p:spPr bwMode="auto">
          <a:xfrm>
            <a:off x="8270875" y="35194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53" name="Rectangle 313">
            <a:extLst>
              <a:ext uri="{FF2B5EF4-FFF2-40B4-BE49-F238E27FC236}">
                <a16:creationId xmlns:a16="http://schemas.microsoft.com/office/drawing/2014/main" id="{B3902CB8-E5C4-4754-83BD-618EE78827C0}"/>
              </a:ext>
            </a:extLst>
          </p:cNvPr>
          <p:cNvSpPr>
            <a:spLocks noChangeArrowheads="1"/>
          </p:cNvSpPr>
          <p:nvPr/>
        </p:nvSpPr>
        <p:spPr bwMode="auto">
          <a:xfrm>
            <a:off x="6527800" y="3500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54" name="Rectangle 314">
            <a:extLst>
              <a:ext uri="{FF2B5EF4-FFF2-40B4-BE49-F238E27FC236}">
                <a16:creationId xmlns:a16="http://schemas.microsoft.com/office/drawing/2014/main" id="{277F247F-8E00-4C82-8F55-718B799C6F4C}"/>
              </a:ext>
            </a:extLst>
          </p:cNvPr>
          <p:cNvSpPr>
            <a:spLocks noChangeArrowheads="1"/>
          </p:cNvSpPr>
          <p:nvPr/>
        </p:nvSpPr>
        <p:spPr bwMode="auto">
          <a:xfrm>
            <a:off x="69596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55" name="Rectangle 315">
            <a:extLst>
              <a:ext uri="{FF2B5EF4-FFF2-40B4-BE49-F238E27FC236}">
                <a16:creationId xmlns:a16="http://schemas.microsoft.com/office/drawing/2014/main" id="{7C016FBC-2A24-4D50-9087-FD3BA3E6356E}"/>
              </a:ext>
            </a:extLst>
          </p:cNvPr>
          <p:cNvSpPr>
            <a:spLocks noChangeArrowheads="1"/>
          </p:cNvSpPr>
          <p:nvPr/>
        </p:nvSpPr>
        <p:spPr bwMode="auto">
          <a:xfrm>
            <a:off x="6024564" y="3284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56" name="Rectangle 316">
            <a:extLst>
              <a:ext uri="{FF2B5EF4-FFF2-40B4-BE49-F238E27FC236}">
                <a16:creationId xmlns:a16="http://schemas.microsoft.com/office/drawing/2014/main" id="{ACE5F3C1-026F-4E6C-9851-B0C051F9ED8D}"/>
              </a:ext>
            </a:extLst>
          </p:cNvPr>
          <p:cNvSpPr>
            <a:spLocks noChangeArrowheads="1"/>
          </p:cNvSpPr>
          <p:nvPr/>
        </p:nvSpPr>
        <p:spPr bwMode="auto">
          <a:xfrm>
            <a:off x="5375275" y="53736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57" name="Rectangle 317">
            <a:extLst>
              <a:ext uri="{FF2B5EF4-FFF2-40B4-BE49-F238E27FC236}">
                <a16:creationId xmlns:a16="http://schemas.microsoft.com/office/drawing/2014/main" id="{60D5D91E-1D5C-4E46-88E9-AE66FEBC6E5D}"/>
              </a:ext>
            </a:extLst>
          </p:cNvPr>
          <p:cNvSpPr>
            <a:spLocks noChangeArrowheads="1"/>
          </p:cNvSpPr>
          <p:nvPr/>
        </p:nvSpPr>
        <p:spPr bwMode="auto">
          <a:xfrm>
            <a:off x="7989888" y="49895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58" name="Rectangle 318">
            <a:extLst>
              <a:ext uri="{FF2B5EF4-FFF2-40B4-BE49-F238E27FC236}">
                <a16:creationId xmlns:a16="http://schemas.microsoft.com/office/drawing/2014/main" id="{E2835EE0-8431-40D4-B91B-371E2D8CCEE7}"/>
              </a:ext>
            </a:extLst>
          </p:cNvPr>
          <p:cNvSpPr>
            <a:spLocks noChangeArrowheads="1"/>
          </p:cNvSpPr>
          <p:nvPr/>
        </p:nvSpPr>
        <p:spPr bwMode="auto">
          <a:xfrm>
            <a:off x="5664200" y="50133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59" name="Rectangle 319">
            <a:extLst>
              <a:ext uri="{FF2B5EF4-FFF2-40B4-BE49-F238E27FC236}">
                <a16:creationId xmlns:a16="http://schemas.microsoft.com/office/drawing/2014/main" id="{9372CB8F-D107-4686-9670-6DBA70F52230}"/>
              </a:ext>
            </a:extLst>
          </p:cNvPr>
          <p:cNvSpPr>
            <a:spLocks noChangeArrowheads="1"/>
          </p:cNvSpPr>
          <p:nvPr/>
        </p:nvSpPr>
        <p:spPr bwMode="auto">
          <a:xfrm>
            <a:off x="72485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60" name="Rectangle 320">
            <a:extLst>
              <a:ext uri="{FF2B5EF4-FFF2-40B4-BE49-F238E27FC236}">
                <a16:creationId xmlns:a16="http://schemas.microsoft.com/office/drawing/2014/main" id="{A41B6660-508C-4122-A8C9-B62B5E3FBBE1}"/>
              </a:ext>
            </a:extLst>
          </p:cNvPr>
          <p:cNvSpPr>
            <a:spLocks noChangeArrowheads="1"/>
          </p:cNvSpPr>
          <p:nvPr/>
        </p:nvSpPr>
        <p:spPr bwMode="auto">
          <a:xfrm>
            <a:off x="8212139" y="5064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61" name="Rectangle 321">
            <a:extLst>
              <a:ext uri="{FF2B5EF4-FFF2-40B4-BE49-F238E27FC236}">
                <a16:creationId xmlns:a16="http://schemas.microsoft.com/office/drawing/2014/main" id="{13A00197-DB40-4838-9125-168F4AFC2934}"/>
              </a:ext>
            </a:extLst>
          </p:cNvPr>
          <p:cNvSpPr>
            <a:spLocks noChangeArrowheads="1"/>
          </p:cNvSpPr>
          <p:nvPr/>
        </p:nvSpPr>
        <p:spPr bwMode="auto">
          <a:xfrm>
            <a:off x="7824789"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62" name="Rectangle 322">
            <a:extLst>
              <a:ext uri="{FF2B5EF4-FFF2-40B4-BE49-F238E27FC236}">
                <a16:creationId xmlns:a16="http://schemas.microsoft.com/office/drawing/2014/main" id="{4934641A-9A28-4EA2-93AB-989FC5091C48}"/>
              </a:ext>
            </a:extLst>
          </p:cNvPr>
          <p:cNvSpPr>
            <a:spLocks noChangeArrowheads="1"/>
          </p:cNvSpPr>
          <p:nvPr/>
        </p:nvSpPr>
        <p:spPr bwMode="auto">
          <a:xfrm>
            <a:off x="667226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63" name="Rectangle 323">
            <a:extLst>
              <a:ext uri="{FF2B5EF4-FFF2-40B4-BE49-F238E27FC236}">
                <a16:creationId xmlns:a16="http://schemas.microsoft.com/office/drawing/2014/main" id="{92100CDE-4663-4120-A6BF-825B01408186}"/>
              </a:ext>
            </a:extLst>
          </p:cNvPr>
          <p:cNvSpPr>
            <a:spLocks noChangeArrowheads="1"/>
          </p:cNvSpPr>
          <p:nvPr/>
        </p:nvSpPr>
        <p:spPr bwMode="auto">
          <a:xfrm>
            <a:off x="68484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64" name="Rectangle 324">
            <a:extLst>
              <a:ext uri="{FF2B5EF4-FFF2-40B4-BE49-F238E27FC236}">
                <a16:creationId xmlns:a16="http://schemas.microsoft.com/office/drawing/2014/main" id="{725B7A69-CBC3-4221-B62E-6752EE37E1D0}"/>
              </a:ext>
            </a:extLst>
          </p:cNvPr>
          <p:cNvSpPr>
            <a:spLocks noChangeArrowheads="1"/>
          </p:cNvSpPr>
          <p:nvPr/>
        </p:nvSpPr>
        <p:spPr bwMode="auto">
          <a:xfrm>
            <a:off x="4151314" y="141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65" name="Rectangle 325">
            <a:extLst>
              <a:ext uri="{FF2B5EF4-FFF2-40B4-BE49-F238E27FC236}">
                <a16:creationId xmlns:a16="http://schemas.microsoft.com/office/drawing/2014/main" id="{9768B729-7191-4BD0-9E59-43E834390212}"/>
              </a:ext>
            </a:extLst>
          </p:cNvPr>
          <p:cNvSpPr>
            <a:spLocks noChangeArrowheads="1"/>
          </p:cNvSpPr>
          <p:nvPr/>
        </p:nvSpPr>
        <p:spPr bwMode="auto">
          <a:xfrm>
            <a:off x="7526339" y="5294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66" name="Rectangle 326">
            <a:extLst>
              <a:ext uri="{FF2B5EF4-FFF2-40B4-BE49-F238E27FC236}">
                <a16:creationId xmlns:a16="http://schemas.microsoft.com/office/drawing/2014/main" id="{3BE0FEEE-4F66-4B38-B124-493604AC1B87}"/>
              </a:ext>
            </a:extLst>
          </p:cNvPr>
          <p:cNvSpPr>
            <a:spLocks noChangeArrowheads="1"/>
          </p:cNvSpPr>
          <p:nvPr/>
        </p:nvSpPr>
        <p:spPr bwMode="auto">
          <a:xfrm>
            <a:off x="7932739" y="5670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67" name="Rectangle 327">
            <a:extLst>
              <a:ext uri="{FF2B5EF4-FFF2-40B4-BE49-F238E27FC236}">
                <a16:creationId xmlns:a16="http://schemas.microsoft.com/office/drawing/2014/main" id="{1A15562F-50B1-4EFA-8AEE-F3230C8CF021}"/>
              </a:ext>
            </a:extLst>
          </p:cNvPr>
          <p:cNvSpPr>
            <a:spLocks noChangeArrowheads="1"/>
          </p:cNvSpPr>
          <p:nvPr/>
        </p:nvSpPr>
        <p:spPr bwMode="auto">
          <a:xfrm>
            <a:off x="6167439" y="551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68" name="Rectangle 328">
            <a:extLst>
              <a:ext uri="{FF2B5EF4-FFF2-40B4-BE49-F238E27FC236}">
                <a16:creationId xmlns:a16="http://schemas.microsoft.com/office/drawing/2014/main" id="{F5D5A091-DCC9-4213-A807-02EDF81FB3A1}"/>
              </a:ext>
            </a:extLst>
          </p:cNvPr>
          <p:cNvSpPr>
            <a:spLocks noChangeArrowheads="1"/>
          </p:cNvSpPr>
          <p:nvPr/>
        </p:nvSpPr>
        <p:spPr bwMode="auto">
          <a:xfrm>
            <a:off x="8472489"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69" name="Rectangle 329">
            <a:extLst>
              <a:ext uri="{FF2B5EF4-FFF2-40B4-BE49-F238E27FC236}">
                <a16:creationId xmlns:a16="http://schemas.microsoft.com/office/drawing/2014/main" id="{DB3FB808-AD48-4805-B73E-C440A67DCE52}"/>
              </a:ext>
            </a:extLst>
          </p:cNvPr>
          <p:cNvSpPr>
            <a:spLocks noChangeArrowheads="1"/>
          </p:cNvSpPr>
          <p:nvPr/>
        </p:nvSpPr>
        <p:spPr bwMode="auto">
          <a:xfrm>
            <a:off x="708818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70" name="Rectangle 330">
            <a:extLst>
              <a:ext uri="{FF2B5EF4-FFF2-40B4-BE49-F238E27FC236}">
                <a16:creationId xmlns:a16="http://schemas.microsoft.com/office/drawing/2014/main" id="{0AAAF7A2-74D4-4352-B1C2-4D342947173B}"/>
              </a:ext>
            </a:extLst>
          </p:cNvPr>
          <p:cNvSpPr>
            <a:spLocks noChangeArrowheads="1"/>
          </p:cNvSpPr>
          <p:nvPr/>
        </p:nvSpPr>
        <p:spPr bwMode="auto">
          <a:xfrm>
            <a:off x="494347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71" name="Rectangle 331">
            <a:extLst>
              <a:ext uri="{FF2B5EF4-FFF2-40B4-BE49-F238E27FC236}">
                <a16:creationId xmlns:a16="http://schemas.microsoft.com/office/drawing/2014/main" id="{D3D2E8A8-C93E-437D-8A6D-FE46A6DBC8E3}"/>
              </a:ext>
            </a:extLst>
          </p:cNvPr>
          <p:cNvSpPr>
            <a:spLocks noChangeArrowheads="1"/>
          </p:cNvSpPr>
          <p:nvPr/>
        </p:nvSpPr>
        <p:spPr bwMode="auto">
          <a:xfrm>
            <a:off x="8688389" y="46466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72" name="Rectangle 332">
            <a:extLst>
              <a:ext uri="{FF2B5EF4-FFF2-40B4-BE49-F238E27FC236}">
                <a16:creationId xmlns:a16="http://schemas.microsoft.com/office/drawing/2014/main" id="{FE2E9145-176A-4049-A017-41FD91C3C815}"/>
              </a:ext>
            </a:extLst>
          </p:cNvPr>
          <p:cNvSpPr>
            <a:spLocks noChangeArrowheads="1"/>
          </p:cNvSpPr>
          <p:nvPr/>
        </p:nvSpPr>
        <p:spPr bwMode="auto">
          <a:xfrm>
            <a:off x="1847850"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73" name="Rectangle 333">
            <a:extLst>
              <a:ext uri="{FF2B5EF4-FFF2-40B4-BE49-F238E27FC236}">
                <a16:creationId xmlns:a16="http://schemas.microsoft.com/office/drawing/2014/main" id="{CEDE3DE8-9199-45CD-A19A-DC1EABC23E5D}"/>
              </a:ext>
            </a:extLst>
          </p:cNvPr>
          <p:cNvSpPr>
            <a:spLocks noChangeArrowheads="1"/>
          </p:cNvSpPr>
          <p:nvPr/>
        </p:nvSpPr>
        <p:spPr bwMode="auto">
          <a:xfrm>
            <a:off x="2855914"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74" name="Rectangle 334">
            <a:extLst>
              <a:ext uri="{FF2B5EF4-FFF2-40B4-BE49-F238E27FC236}">
                <a16:creationId xmlns:a16="http://schemas.microsoft.com/office/drawing/2014/main" id="{B96D99D8-1E75-4599-8400-C1B6D4BE6AE0}"/>
              </a:ext>
            </a:extLst>
          </p:cNvPr>
          <p:cNvSpPr>
            <a:spLocks noChangeArrowheads="1"/>
          </p:cNvSpPr>
          <p:nvPr/>
        </p:nvSpPr>
        <p:spPr bwMode="auto">
          <a:xfrm>
            <a:off x="5808663" y="14843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76" name="Rectangle 336">
            <a:extLst>
              <a:ext uri="{FF2B5EF4-FFF2-40B4-BE49-F238E27FC236}">
                <a16:creationId xmlns:a16="http://schemas.microsoft.com/office/drawing/2014/main" id="{322C6B23-DAF5-4029-B6A4-38BDDA8DF11D}"/>
              </a:ext>
            </a:extLst>
          </p:cNvPr>
          <p:cNvSpPr>
            <a:spLocks noChangeArrowheads="1"/>
          </p:cNvSpPr>
          <p:nvPr/>
        </p:nvSpPr>
        <p:spPr bwMode="auto">
          <a:xfrm>
            <a:off x="3986213"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77" name="Rectangle 337">
            <a:extLst>
              <a:ext uri="{FF2B5EF4-FFF2-40B4-BE49-F238E27FC236}">
                <a16:creationId xmlns:a16="http://schemas.microsoft.com/office/drawing/2014/main" id="{9D553BDD-9AEC-4B8D-851C-96F5FB4F121D}"/>
              </a:ext>
            </a:extLst>
          </p:cNvPr>
          <p:cNvSpPr>
            <a:spLocks noChangeArrowheads="1"/>
          </p:cNvSpPr>
          <p:nvPr/>
        </p:nvSpPr>
        <p:spPr bwMode="auto">
          <a:xfrm>
            <a:off x="5214938"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78" name="Rectangle 338">
            <a:extLst>
              <a:ext uri="{FF2B5EF4-FFF2-40B4-BE49-F238E27FC236}">
                <a16:creationId xmlns:a16="http://schemas.microsoft.com/office/drawing/2014/main" id="{6CBAEEEE-09B6-4544-B5A3-F5753675AF62}"/>
              </a:ext>
            </a:extLst>
          </p:cNvPr>
          <p:cNvSpPr>
            <a:spLocks noChangeArrowheads="1"/>
          </p:cNvSpPr>
          <p:nvPr/>
        </p:nvSpPr>
        <p:spPr bwMode="auto">
          <a:xfrm>
            <a:off x="5099050"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79" name="Rectangle 339">
            <a:extLst>
              <a:ext uri="{FF2B5EF4-FFF2-40B4-BE49-F238E27FC236}">
                <a16:creationId xmlns:a16="http://schemas.microsoft.com/office/drawing/2014/main" id="{45F5C87E-8FBA-4F0D-AFC5-361F1C16EC43}"/>
              </a:ext>
            </a:extLst>
          </p:cNvPr>
          <p:cNvSpPr>
            <a:spLocks noChangeArrowheads="1"/>
          </p:cNvSpPr>
          <p:nvPr/>
        </p:nvSpPr>
        <p:spPr bwMode="auto">
          <a:xfrm>
            <a:off x="7175500" y="39258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80" name="Rectangle 340">
            <a:extLst>
              <a:ext uri="{FF2B5EF4-FFF2-40B4-BE49-F238E27FC236}">
                <a16:creationId xmlns:a16="http://schemas.microsoft.com/office/drawing/2014/main" id="{E2E95C19-EBA5-45BE-9EEC-40D4A9838E87}"/>
              </a:ext>
            </a:extLst>
          </p:cNvPr>
          <p:cNvSpPr>
            <a:spLocks noChangeArrowheads="1"/>
          </p:cNvSpPr>
          <p:nvPr/>
        </p:nvSpPr>
        <p:spPr bwMode="auto">
          <a:xfrm>
            <a:off x="7248525" y="4691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1" name="Rectangle 341">
            <a:extLst>
              <a:ext uri="{FF2B5EF4-FFF2-40B4-BE49-F238E27FC236}">
                <a16:creationId xmlns:a16="http://schemas.microsoft.com/office/drawing/2014/main" id="{36E00461-B047-421C-99CA-06D01C48E09D}"/>
              </a:ext>
            </a:extLst>
          </p:cNvPr>
          <p:cNvSpPr>
            <a:spLocks noChangeArrowheads="1"/>
          </p:cNvSpPr>
          <p:nvPr/>
        </p:nvSpPr>
        <p:spPr bwMode="auto">
          <a:xfrm>
            <a:off x="5765800"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2" name="Rectangle 342">
            <a:extLst>
              <a:ext uri="{FF2B5EF4-FFF2-40B4-BE49-F238E27FC236}">
                <a16:creationId xmlns:a16="http://schemas.microsoft.com/office/drawing/2014/main" id="{2D8F9563-3090-4617-B97B-065C60D24D78}"/>
              </a:ext>
            </a:extLst>
          </p:cNvPr>
          <p:cNvSpPr>
            <a:spLocks noChangeArrowheads="1"/>
          </p:cNvSpPr>
          <p:nvPr/>
        </p:nvSpPr>
        <p:spPr bwMode="auto">
          <a:xfrm>
            <a:off x="6024564" y="3500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3" name="Rectangle 343">
            <a:extLst>
              <a:ext uri="{FF2B5EF4-FFF2-40B4-BE49-F238E27FC236}">
                <a16:creationId xmlns:a16="http://schemas.microsoft.com/office/drawing/2014/main" id="{E7009E95-F702-4631-BEB7-E609EB0F4C4A}"/>
              </a:ext>
            </a:extLst>
          </p:cNvPr>
          <p:cNvSpPr>
            <a:spLocks noChangeArrowheads="1"/>
          </p:cNvSpPr>
          <p:nvPr/>
        </p:nvSpPr>
        <p:spPr bwMode="auto">
          <a:xfrm>
            <a:off x="7319964" y="49339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4" name="Rectangle 344">
            <a:extLst>
              <a:ext uri="{FF2B5EF4-FFF2-40B4-BE49-F238E27FC236}">
                <a16:creationId xmlns:a16="http://schemas.microsoft.com/office/drawing/2014/main" id="{10E6FA22-8AC9-4A8F-B0D9-C73337FF1FB5}"/>
              </a:ext>
            </a:extLst>
          </p:cNvPr>
          <p:cNvSpPr>
            <a:spLocks noChangeArrowheads="1"/>
          </p:cNvSpPr>
          <p:nvPr/>
        </p:nvSpPr>
        <p:spPr bwMode="auto">
          <a:xfrm>
            <a:off x="8456614" y="5149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5" name="Rectangle 345">
            <a:extLst>
              <a:ext uri="{FF2B5EF4-FFF2-40B4-BE49-F238E27FC236}">
                <a16:creationId xmlns:a16="http://schemas.microsoft.com/office/drawing/2014/main" id="{12CD90E2-67F1-47D9-A7D1-54FA3DDA5A63}"/>
              </a:ext>
            </a:extLst>
          </p:cNvPr>
          <p:cNvSpPr>
            <a:spLocks noChangeArrowheads="1"/>
          </p:cNvSpPr>
          <p:nvPr/>
        </p:nvSpPr>
        <p:spPr bwMode="auto">
          <a:xfrm>
            <a:off x="7535864"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6" name="Rectangle 346">
            <a:extLst>
              <a:ext uri="{FF2B5EF4-FFF2-40B4-BE49-F238E27FC236}">
                <a16:creationId xmlns:a16="http://schemas.microsoft.com/office/drawing/2014/main" id="{EF97FBCA-3EDD-410F-BDD2-9E1C162F3E5A}"/>
              </a:ext>
            </a:extLst>
          </p:cNvPr>
          <p:cNvSpPr>
            <a:spLocks noChangeArrowheads="1"/>
          </p:cNvSpPr>
          <p:nvPr/>
        </p:nvSpPr>
        <p:spPr bwMode="auto">
          <a:xfrm>
            <a:off x="82565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7" name="Rectangle 347">
            <a:extLst>
              <a:ext uri="{FF2B5EF4-FFF2-40B4-BE49-F238E27FC236}">
                <a16:creationId xmlns:a16="http://schemas.microsoft.com/office/drawing/2014/main" id="{CE28EA19-5A83-4667-983A-6F228E25F8F0}"/>
              </a:ext>
            </a:extLst>
          </p:cNvPr>
          <p:cNvSpPr>
            <a:spLocks noChangeArrowheads="1"/>
          </p:cNvSpPr>
          <p:nvPr/>
        </p:nvSpPr>
        <p:spPr bwMode="auto">
          <a:xfrm>
            <a:off x="328771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8" name="Rectangle 348">
            <a:extLst>
              <a:ext uri="{FF2B5EF4-FFF2-40B4-BE49-F238E27FC236}">
                <a16:creationId xmlns:a16="http://schemas.microsoft.com/office/drawing/2014/main" id="{2062270B-D408-4564-8C88-454E6FCB1A26}"/>
              </a:ext>
            </a:extLst>
          </p:cNvPr>
          <p:cNvSpPr>
            <a:spLocks noChangeArrowheads="1"/>
          </p:cNvSpPr>
          <p:nvPr/>
        </p:nvSpPr>
        <p:spPr bwMode="auto">
          <a:xfrm>
            <a:off x="8543925" y="5373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89" name="Rectangle 349">
            <a:extLst>
              <a:ext uri="{FF2B5EF4-FFF2-40B4-BE49-F238E27FC236}">
                <a16:creationId xmlns:a16="http://schemas.microsoft.com/office/drawing/2014/main" id="{DB4DEE7D-E2BE-44D9-96E3-2F111EBF4D58}"/>
              </a:ext>
            </a:extLst>
          </p:cNvPr>
          <p:cNvSpPr>
            <a:spLocks noChangeArrowheads="1"/>
          </p:cNvSpPr>
          <p:nvPr/>
        </p:nvSpPr>
        <p:spPr bwMode="auto">
          <a:xfrm>
            <a:off x="3719514" y="6237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90" name="Rectangle 350">
            <a:extLst>
              <a:ext uri="{FF2B5EF4-FFF2-40B4-BE49-F238E27FC236}">
                <a16:creationId xmlns:a16="http://schemas.microsoft.com/office/drawing/2014/main" id="{B0D8DAE0-D479-4BE9-85AE-AF59582A4E01}"/>
              </a:ext>
            </a:extLst>
          </p:cNvPr>
          <p:cNvSpPr>
            <a:spLocks noChangeArrowheads="1"/>
          </p:cNvSpPr>
          <p:nvPr/>
        </p:nvSpPr>
        <p:spPr bwMode="auto">
          <a:xfrm>
            <a:off x="2782889"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591" name="Rectangle 351">
            <a:extLst>
              <a:ext uri="{FF2B5EF4-FFF2-40B4-BE49-F238E27FC236}">
                <a16:creationId xmlns:a16="http://schemas.microsoft.com/office/drawing/2014/main" id="{B5D5023B-0BED-4AE1-A885-889CFF2A4E4B}"/>
              </a:ext>
            </a:extLst>
          </p:cNvPr>
          <p:cNvSpPr>
            <a:spLocks noChangeArrowheads="1"/>
          </p:cNvSpPr>
          <p:nvPr/>
        </p:nvSpPr>
        <p:spPr bwMode="auto">
          <a:xfrm>
            <a:off x="6743700" y="33575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92" name="Rectangle 352">
            <a:extLst>
              <a:ext uri="{FF2B5EF4-FFF2-40B4-BE49-F238E27FC236}">
                <a16:creationId xmlns:a16="http://schemas.microsoft.com/office/drawing/2014/main" id="{FA91517E-386D-4315-803E-6AF4522D55B3}"/>
              </a:ext>
            </a:extLst>
          </p:cNvPr>
          <p:cNvSpPr>
            <a:spLocks noChangeArrowheads="1"/>
          </p:cNvSpPr>
          <p:nvPr/>
        </p:nvSpPr>
        <p:spPr bwMode="auto">
          <a:xfrm>
            <a:off x="602456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593" name="Rectangle 353">
            <a:extLst>
              <a:ext uri="{FF2B5EF4-FFF2-40B4-BE49-F238E27FC236}">
                <a16:creationId xmlns:a16="http://schemas.microsoft.com/office/drawing/2014/main" id="{527FCE8B-8CD6-42DF-A863-944F431FB9C3}"/>
              </a:ext>
            </a:extLst>
          </p:cNvPr>
          <p:cNvSpPr>
            <a:spLocks noChangeArrowheads="1"/>
          </p:cNvSpPr>
          <p:nvPr/>
        </p:nvSpPr>
        <p:spPr bwMode="auto">
          <a:xfrm>
            <a:off x="77358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94" name="Rectangle 354">
            <a:extLst>
              <a:ext uri="{FF2B5EF4-FFF2-40B4-BE49-F238E27FC236}">
                <a16:creationId xmlns:a16="http://schemas.microsoft.com/office/drawing/2014/main" id="{5E857B16-0EFD-464F-9761-94E4F40F62AC}"/>
              </a:ext>
            </a:extLst>
          </p:cNvPr>
          <p:cNvSpPr>
            <a:spLocks noChangeArrowheads="1"/>
          </p:cNvSpPr>
          <p:nvPr/>
        </p:nvSpPr>
        <p:spPr bwMode="auto">
          <a:xfrm>
            <a:off x="79994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95" name="Rectangle 355">
            <a:extLst>
              <a:ext uri="{FF2B5EF4-FFF2-40B4-BE49-F238E27FC236}">
                <a16:creationId xmlns:a16="http://schemas.microsoft.com/office/drawing/2014/main" id="{25D622ED-87D1-4BB3-B926-7CDF71F7E6CF}"/>
              </a:ext>
            </a:extLst>
          </p:cNvPr>
          <p:cNvSpPr>
            <a:spLocks noChangeArrowheads="1"/>
          </p:cNvSpPr>
          <p:nvPr/>
        </p:nvSpPr>
        <p:spPr bwMode="auto">
          <a:xfrm>
            <a:off x="2566988" y="4581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596" name="Rectangle 356">
            <a:extLst>
              <a:ext uri="{FF2B5EF4-FFF2-40B4-BE49-F238E27FC236}">
                <a16:creationId xmlns:a16="http://schemas.microsoft.com/office/drawing/2014/main" id="{97A8EEFA-502C-4674-8737-99B110025A61}"/>
              </a:ext>
            </a:extLst>
          </p:cNvPr>
          <p:cNvSpPr>
            <a:spLocks noChangeArrowheads="1"/>
          </p:cNvSpPr>
          <p:nvPr/>
        </p:nvSpPr>
        <p:spPr bwMode="auto">
          <a:xfrm>
            <a:off x="4424364" y="4133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598" name="Freeform 358">
            <a:extLst>
              <a:ext uri="{FF2B5EF4-FFF2-40B4-BE49-F238E27FC236}">
                <a16:creationId xmlns:a16="http://schemas.microsoft.com/office/drawing/2014/main" id="{D4ACC223-4F69-4A73-822C-1E694174FF5C}"/>
              </a:ext>
            </a:extLst>
          </p:cNvPr>
          <p:cNvSpPr>
            <a:spLocks/>
          </p:cNvSpPr>
          <p:nvPr/>
        </p:nvSpPr>
        <p:spPr bwMode="auto">
          <a:xfrm>
            <a:off x="2184400" y="1557339"/>
            <a:ext cx="7799388" cy="2327275"/>
          </a:xfrm>
          <a:custGeom>
            <a:avLst/>
            <a:gdLst>
              <a:gd name="T0" fmla="*/ 60 w 4913"/>
              <a:gd name="T1" fmla="*/ 45 h 1466"/>
              <a:gd name="T2" fmla="*/ 60 w 4913"/>
              <a:gd name="T3" fmla="*/ 90 h 1466"/>
              <a:gd name="T4" fmla="*/ 423 w 4913"/>
              <a:gd name="T5" fmla="*/ 181 h 1466"/>
              <a:gd name="T6" fmla="*/ 967 w 4913"/>
              <a:gd name="T7" fmla="*/ 408 h 1466"/>
              <a:gd name="T8" fmla="*/ 1013 w 4913"/>
              <a:gd name="T9" fmla="*/ 589 h 1466"/>
              <a:gd name="T10" fmla="*/ 1013 w 4913"/>
              <a:gd name="T11" fmla="*/ 771 h 1466"/>
              <a:gd name="T12" fmla="*/ 1103 w 4913"/>
              <a:gd name="T13" fmla="*/ 998 h 1466"/>
              <a:gd name="T14" fmla="*/ 1330 w 4913"/>
              <a:gd name="T15" fmla="*/ 1088 h 1466"/>
              <a:gd name="T16" fmla="*/ 1602 w 4913"/>
              <a:gd name="T17" fmla="*/ 1224 h 1466"/>
              <a:gd name="T18" fmla="*/ 1829 w 4913"/>
              <a:gd name="T19" fmla="*/ 1088 h 1466"/>
              <a:gd name="T20" fmla="*/ 2283 w 4913"/>
              <a:gd name="T21" fmla="*/ 1360 h 1466"/>
              <a:gd name="T22" fmla="*/ 2691 w 4913"/>
              <a:gd name="T23" fmla="*/ 1451 h 1466"/>
              <a:gd name="T24" fmla="*/ 2918 w 4913"/>
              <a:gd name="T25" fmla="*/ 1270 h 1466"/>
              <a:gd name="T26" fmla="*/ 2872 w 4913"/>
              <a:gd name="T27" fmla="*/ 1134 h 1466"/>
              <a:gd name="T28" fmla="*/ 2918 w 4913"/>
              <a:gd name="T29" fmla="*/ 998 h 1466"/>
              <a:gd name="T30" fmla="*/ 3235 w 4913"/>
              <a:gd name="T31" fmla="*/ 861 h 1466"/>
              <a:gd name="T32" fmla="*/ 3417 w 4913"/>
              <a:gd name="T33" fmla="*/ 725 h 1466"/>
              <a:gd name="T34" fmla="*/ 3598 w 4913"/>
              <a:gd name="T35" fmla="*/ 453 h 1466"/>
              <a:gd name="T36" fmla="*/ 3779 w 4913"/>
              <a:gd name="T37" fmla="*/ 499 h 1466"/>
              <a:gd name="T38" fmla="*/ 3916 w 4913"/>
              <a:gd name="T39" fmla="*/ 680 h 1466"/>
              <a:gd name="T40" fmla="*/ 4188 w 4913"/>
              <a:gd name="T41" fmla="*/ 680 h 1466"/>
              <a:gd name="T42" fmla="*/ 4324 w 4913"/>
              <a:gd name="T43" fmla="*/ 544 h 1466"/>
              <a:gd name="T44" fmla="*/ 4324 w 4913"/>
              <a:gd name="T45" fmla="*/ 226 h 1466"/>
              <a:gd name="T46" fmla="*/ 4913 w 4913"/>
              <a:gd name="T47" fmla="*/ 0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13" h="1466">
                <a:moveTo>
                  <a:pt x="60" y="45"/>
                </a:moveTo>
                <a:cubicBezTo>
                  <a:pt x="30" y="56"/>
                  <a:pt x="0" y="67"/>
                  <a:pt x="60" y="90"/>
                </a:cubicBezTo>
                <a:cubicBezTo>
                  <a:pt x="120" y="113"/>
                  <a:pt x="272" y="128"/>
                  <a:pt x="423" y="181"/>
                </a:cubicBezTo>
                <a:cubicBezTo>
                  <a:pt x="574" y="234"/>
                  <a:pt x="869" y="340"/>
                  <a:pt x="967" y="408"/>
                </a:cubicBezTo>
                <a:cubicBezTo>
                  <a:pt x="1065" y="476"/>
                  <a:pt x="1005" y="529"/>
                  <a:pt x="1013" y="589"/>
                </a:cubicBezTo>
                <a:cubicBezTo>
                  <a:pt x="1021" y="649"/>
                  <a:pt x="998" y="703"/>
                  <a:pt x="1013" y="771"/>
                </a:cubicBezTo>
                <a:cubicBezTo>
                  <a:pt x="1028" y="839"/>
                  <a:pt x="1050" y="945"/>
                  <a:pt x="1103" y="998"/>
                </a:cubicBezTo>
                <a:cubicBezTo>
                  <a:pt x="1156" y="1051"/>
                  <a:pt x="1247" y="1050"/>
                  <a:pt x="1330" y="1088"/>
                </a:cubicBezTo>
                <a:cubicBezTo>
                  <a:pt x="1413" y="1126"/>
                  <a:pt x="1519" y="1224"/>
                  <a:pt x="1602" y="1224"/>
                </a:cubicBezTo>
                <a:cubicBezTo>
                  <a:pt x="1685" y="1224"/>
                  <a:pt x="1716" y="1065"/>
                  <a:pt x="1829" y="1088"/>
                </a:cubicBezTo>
                <a:cubicBezTo>
                  <a:pt x="1942" y="1111"/>
                  <a:pt x="2139" y="1299"/>
                  <a:pt x="2283" y="1360"/>
                </a:cubicBezTo>
                <a:cubicBezTo>
                  <a:pt x="2427" y="1421"/>
                  <a:pt x="2585" y="1466"/>
                  <a:pt x="2691" y="1451"/>
                </a:cubicBezTo>
                <a:cubicBezTo>
                  <a:pt x="2797" y="1436"/>
                  <a:pt x="2888" y="1323"/>
                  <a:pt x="2918" y="1270"/>
                </a:cubicBezTo>
                <a:cubicBezTo>
                  <a:pt x="2948" y="1217"/>
                  <a:pt x="2872" y="1179"/>
                  <a:pt x="2872" y="1134"/>
                </a:cubicBezTo>
                <a:cubicBezTo>
                  <a:pt x="2872" y="1089"/>
                  <a:pt x="2858" y="1043"/>
                  <a:pt x="2918" y="998"/>
                </a:cubicBezTo>
                <a:cubicBezTo>
                  <a:pt x="2978" y="953"/>
                  <a:pt x="3152" y="906"/>
                  <a:pt x="3235" y="861"/>
                </a:cubicBezTo>
                <a:cubicBezTo>
                  <a:pt x="3318" y="816"/>
                  <a:pt x="3356" y="793"/>
                  <a:pt x="3417" y="725"/>
                </a:cubicBezTo>
                <a:cubicBezTo>
                  <a:pt x="3478" y="657"/>
                  <a:pt x="3538" y="491"/>
                  <a:pt x="3598" y="453"/>
                </a:cubicBezTo>
                <a:cubicBezTo>
                  <a:pt x="3658" y="415"/>
                  <a:pt x="3726" y="461"/>
                  <a:pt x="3779" y="499"/>
                </a:cubicBezTo>
                <a:cubicBezTo>
                  <a:pt x="3832" y="537"/>
                  <a:pt x="3848" y="650"/>
                  <a:pt x="3916" y="680"/>
                </a:cubicBezTo>
                <a:cubicBezTo>
                  <a:pt x="3984" y="710"/>
                  <a:pt x="4120" y="703"/>
                  <a:pt x="4188" y="680"/>
                </a:cubicBezTo>
                <a:cubicBezTo>
                  <a:pt x="4256" y="657"/>
                  <a:pt x="4301" y="620"/>
                  <a:pt x="4324" y="544"/>
                </a:cubicBezTo>
                <a:cubicBezTo>
                  <a:pt x="4347" y="468"/>
                  <a:pt x="4226" y="316"/>
                  <a:pt x="4324" y="226"/>
                </a:cubicBezTo>
                <a:cubicBezTo>
                  <a:pt x="4422" y="136"/>
                  <a:pt x="4667" y="68"/>
                  <a:pt x="4913"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00" name="Rectangle 360">
            <a:extLst>
              <a:ext uri="{FF2B5EF4-FFF2-40B4-BE49-F238E27FC236}">
                <a16:creationId xmlns:a16="http://schemas.microsoft.com/office/drawing/2014/main" id="{C077FE1A-8801-444D-AA6D-8A38622DC040}"/>
              </a:ext>
            </a:extLst>
          </p:cNvPr>
          <p:cNvSpPr>
            <a:spLocks noChangeArrowheads="1"/>
          </p:cNvSpPr>
          <p:nvPr/>
        </p:nvSpPr>
        <p:spPr bwMode="auto">
          <a:xfrm>
            <a:off x="10199689" y="18224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01" name="Rectangle 361">
            <a:extLst>
              <a:ext uri="{FF2B5EF4-FFF2-40B4-BE49-F238E27FC236}">
                <a16:creationId xmlns:a16="http://schemas.microsoft.com/office/drawing/2014/main" id="{FE95F6D2-65A3-4E98-A091-15B7D47AA2F0}"/>
              </a:ext>
            </a:extLst>
          </p:cNvPr>
          <p:cNvSpPr>
            <a:spLocks noChangeArrowheads="1"/>
          </p:cNvSpPr>
          <p:nvPr/>
        </p:nvSpPr>
        <p:spPr bwMode="auto">
          <a:xfrm>
            <a:off x="10199688" y="51831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0602" name="Rectangle 362">
            <a:extLst>
              <a:ext uri="{FF2B5EF4-FFF2-40B4-BE49-F238E27FC236}">
                <a16:creationId xmlns:a16="http://schemas.microsoft.com/office/drawing/2014/main" id="{2873F0FD-4AB0-47EA-A144-5B14622C886C}"/>
              </a:ext>
            </a:extLst>
          </p:cNvPr>
          <p:cNvSpPr>
            <a:spLocks noChangeArrowheads="1"/>
          </p:cNvSpPr>
          <p:nvPr/>
        </p:nvSpPr>
        <p:spPr bwMode="auto">
          <a:xfrm>
            <a:off x="10199688" y="13414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03" name="Rectangle 363">
            <a:extLst>
              <a:ext uri="{FF2B5EF4-FFF2-40B4-BE49-F238E27FC236}">
                <a16:creationId xmlns:a16="http://schemas.microsoft.com/office/drawing/2014/main" id="{53CFEC1D-EEA5-49C3-8E39-14DD1535A25D}"/>
              </a:ext>
            </a:extLst>
          </p:cNvPr>
          <p:cNvSpPr>
            <a:spLocks noChangeArrowheads="1"/>
          </p:cNvSpPr>
          <p:nvPr/>
        </p:nvSpPr>
        <p:spPr bwMode="auto">
          <a:xfrm>
            <a:off x="10199689" y="39830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0604" name="Rectangle 364">
            <a:extLst>
              <a:ext uri="{FF2B5EF4-FFF2-40B4-BE49-F238E27FC236}">
                <a16:creationId xmlns:a16="http://schemas.microsoft.com/office/drawing/2014/main" id="{D298FFA2-BD73-4E64-AAF7-844F27930F9C}"/>
              </a:ext>
            </a:extLst>
          </p:cNvPr>
          <p:cNvSpPr>
            <a:spLocks noChangeArrowheads="1"/>
          </p:cNvSpPr>
          <p:nvPr/>
        </p:nvSpPr>
        <p:spPr bwMode="auto">
          <a:xfrm>
            <a:off x="10199689" y="1582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05" name="Rectangle 365">
            <a:extLst>
              <a:ext uri="{FF2B5EF4-FFF2-40B4-BE49-F238E27FC236}">
                <a16:creationId xmlns:a16="http://schemas.microsoft.com/office/drawing/2014/main" id="{E1D440FA-488E-4099-BFD5-33EF144A5F72}"/>
              </a:ext>
            </a:extLst>
          </p:cNvPr>
          <p:cNvSpPr>
            <a:spLocks noChangeArrowheads="1"/>
          </p:cNvSpPr>
          <p:nvPr/>
        </p:nvSpPr>
        <p:spPr bwMode="auto">
          <a:xfrm>
            <a:off x="10199688" y="2062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06" name="Rectangle 366">
            <a:extLst>
              <a:ext uri="{FF2B5EF4-FFF2-40B4-BE49-F238E27FC236}">
                <a16:creationId xmlns:a16="http://schemas.microsoft.com/office/drawing/2014/main" id="{0C374FA9-867D-4CE3-882D-CD82A651D5E9}"/>
              </a:ext>
            </a:extLst>
          </p:cNvPr>
          <p:cNvSpPr>
            <a:spLocks noChangeArrowheads="1"/>
          </p:cNvSpPr>
          <p:nvPr/>
        </p:nvSpPr>
        <p:spPr bwMode="auto">
          <a:xfrm>
            <a:off x="10199689" y="2301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07" name="Rectangle 367">
            <a:extLst>
              <a:ext uri="{FF2B5EF4-FFF2-40B4-BE49-F238E27FC236}">
                <a16:creationId xmlns:a16="http://schemas.microsoft.com/office/drawing/2014/main" id="{A29C77D9-0FD7-4F78-B8F8-C89174C74E66}"/>
              </a:ext>
            </a:extLst>
          </p:cNvPr>
          <p:cNvSpPr>
            <a:spLocks noChangeArrowheads="1"/>
          </p:cNvSpPr>
          <p:nvPr/>
        </p:nvSpPr>
        <p:spPr bwMode="auto">
          <a:xfrm>
            <a:off x="10199689" y="2541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08" name="Rectangle 368">
            <a:extLst>
              <a:ext uri="{FF2B5EF4-FFF2-40B4-BE49-F238E27FC236}">
                <a16:creationId xmlns:a16="http://schemas.microsoft.com/office/drawing/2014/main" id="{00B0CE0B-853B-4199-B385-CB735916F01F}"/>
              </a:ext>
            </a:extLst>
          </p:cNvPr>
          <p:cNvSpPr>
            <a:spLocks noChangeArrowheads="1"/>
          </p:cNvSpPr>
          <p:nvPr/>
        </p:nvSpPr>
        <p:spPr bwMode="auto">
          <a:xfrm>
            <a:off x="10199689" y="3262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09" name="Rectangle 369">
            <a:extLst>
              <a:ext uri="{FF2B5EF4-FFF2-40B4-BE49-F238E27FC236}">
                <a16:creationId xmlns:a16="http://schemas.microsoft.com/office/drawing/2014/main" id="{12BE9769-6F5D-4377-80AB-FA1CC42993BC}"/>
              </a:ext>
            </a:extLst>
          </p:cNvPr>
          <p:cNvSpPr>
            <a:spLocks noChangeArrowheads="1"/>
          </p:cNvSpPr>
          <p:nvPr/>
        </p:nvSpPr>
        <p:spPr bwMode="auto">
          <a:xfrm>
            <a:off x="10199689" y="27828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10" name="Rectangle 370">
            <a:extLst>
              <a:ext uri="{FF2B5EF4-FFF2-40B4-BE49-F238E27FC236}">
                <a16:creationId xmlns:a16="http://schemas.microsoft.com/office/drawing/2014/main" id="{5A0A7B12-C903-4208-B389-B83DC6E55842}"/>
              </a:ext>
            </a:extLst>
          </p:cNvPr>
          <p:cNvSpPr>
            <a:spLocks noChangeArrowheads="1"/>
          </p:cNvSpPr>
          <p:nvPr/>
        </p:nvSpPr>
        <p:spPr bwMode="auto">
          <a:xfrm>
            <a:off x="10199689" y="3502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11" name="Rectangle 371">
            <a:extLst>
              <a:ext uri="{FF2B5EF4-FFF2-40B4-BE49-F238E27FC236}">
                <a16:creationId xmlns:a16="http://schemas.microsoft.com/office/drawing/2014/main" id="{2924170B-80F4-439A-8242-F39C0E286470}"/>
              </a:ext>
            </a:extLst>
          </p:cNvPr>
          <p:cNvSpPr>
            <a:spLocks noChangeArrowheads="1"/>
          </p:cNvSpPr>
          <p:nvPr/>
        </p:nvSpPr>
        <p:spPr bwMode="auto">
          <a:xfrm>
            <a:off x="10199689" y="3741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12" name="Rectangle 372">
            <a:extLst>
              <a:ext uri="{FF2B5EF4-FFF2-40B4-BE49-F238E27FC236}">
                <a16:creationId xmlns:a16="http://schemas.microsoft.com/office/drawing/2014/main" id="{EBBD76A8-A41F-4E26-8C46-25F01671AF44}"/>
              </a:ext>
            </a:extLst>
          </p:cNvPr>
          <p:cNvSpPr>
            <a:spLocks noChangeArrowheads="1"/>
          </p:cNvSpPr>
          <p:nvPr/>
        </p:nvSpPr>
        <p:spPr bwMode="auto">
          <a:xfrm>
            <a:off x="10199689" y="4222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13" name="Rectangle 373">
            <a:extLst>
              <a:ext uri="{FF2B5EF4-FFF2-40B4-BE49-F238E27FC236}">
                <a16:creationId xmlns:a16="http://schemas.microsoft.com/office/drawing/2014/main" id="{75FEC57C-C540-4859-BF1A-F07C2A3DB313}"/>
              </a:ext>
            </a:extLst>
          </p:cNvPr>
          <p:cNvSpPr>
            <a:spLocks noChangeArrowheads="1"/>
          </p:cNvSpPr>
          <p:nvPr/>
        </p:nvSpPr>
        <p:spPr bwMode="auto">
          <a:xfrm>
            <a:off x="10199689" y="4462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14" name="Rectangle 374">
            <a:extLst>
              <a:ext uri="{FF2B5EF4-FFF2-40B4-BE49-F238E27FC236}">
                <a16:creationId xmlns:a16="http://schemas.microsoft.com/office/drawing/2014/main" id="{1AC46C08-EDA2-488E-951E-EFF18510001B}"/>
              </a:ext>
            </a:extLst>
          </p:cNvPr>
          <p:cNvSpPr>
            <a:spLocks noChangeArrowheads="1"/>
          </p:cNvSpPr>
          <p:nvPr/>
        </p:nvSpPr>
        <p:spPr bwMode="auto">
          <a:xfrm>
            <a:off x="10199688" y="47021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15" name="Rectangle 375">
            <a:extLst>
              <a:ext uri="{FF2B5EF4-FFF2-40B4-BE49-F238E27FC236}">
                <a16:creationId xmlns:a16="http://schemas.microsoft.com/office/drawing/2014/main" id="{DA771ECD-B92A-447A-BD2F-6814B4FAED9C}"/>
              </a:ext>
            </a:extLst>
          </p:cNvPr>
          <p:cNvSpPr>
            <a:spLocks noChangeArrowheads="1"/>
          </p:cNvSpPr>
          <p:nvPr/>
        </p:nvSpPr>
        <p:spPr bwMode="auto">
          <a:xfrm>
            <a:off x="10199689" y="49418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16" name="Rectangle 376">
            <a:extLst>
              <a:ext uri="{FF2B5EF4-FFF2-40B4-BE49-F238E27FC236}">
                <a16:creationId xmlns:a16="http://schemas.microsoft.com/office/drawing/2014/main" id="{21163721-D0A8-4840-90D1-DE78FC51759D}"/>
              </a:ext>
            </a:extLst>
          </p:cNvPr>
          <p:cNvSpPr>
            <a:spLocks noChangeArrowheads="1"/>
          </p:cNvSpPr>
          <p:nvPr/>
        </p:nvSpPr>
        <p:spPr bwMode="auto">
          <a:xfrm>
            <a:off x="10199689" y="5422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17" name="Rectangle 377">
            <a:extLst>
              <a:ext uri="{FF2B5EF4-FFF2-40B4-BE49-F238E27FC236}">
                <a16:creationId xmlns:a16="http://schemas.microsoft.com/office/drawing/2014/main" id="{AC2412E3-7485-4D2D-9CA1-3DACA8720348}"/>
              </a:ext>
            </a:extLst>
          </p:cNvPr>
          <p:cNvSpPr>
            <a:spLocks noChangeArrowheads="1"/>
          </p:cNvSpPr>
          <p:nvPr/>
        </p:nvSpPr>
        <p:spPr bwMode="auto">
          <a:xfrm>
            <a:off x="10199688" y="56626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18" name="Rectangle 378">
            <a:extLst>
              <a:ext uri="{FF2B5EF4-FFF2-40B4-BE49-F238E27FC236}">
                <a16:creationId xmlns:a16="http://schemas.microsoft.com/office/drawing/2014/main" id="{798223AB-D54C-48AD-8CC3-3DC977D349FD}"/>
              </a:ext>
            </a:extLst>
          </p:cNvPr>
          <p:cNvSpPr>
            <a:spLocks noChangeArrowheads="1"/>
          </p:cNvSpPr>
          <p:nvPr/>
        </p:nvSpPr>
        <p:spPr bwMode="auto">
          <a:xfrm>
            <a:off x="10199689" y="59023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19" name="Rectangle 379">
            <a:extLst>
              <a:ext uri="{FF2B5EF4-FFF2-40B4-BE49-F238E27FC236}">
                <a16:creationId xmlns:a16="http://schemas.microsoft.com/office/drawing/2014/main" id="{4B128E24-8A6E-4B37-827F-BA7CD8CEBB2C}"/>
              </a:ext>
            </a:extLst>
          </p:cNvPr>
          <p:cNvSpPr>
            <a:spLocks noChangeArrowheads="1"/>
          </p:cNvSpPr>
          <p:nvPr/>
        </p:nvSpPr>
        <p:spPr bwMode="auto">
          <a:xfrm>
            <a:off x="10199689" y="61420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20" name="Rectangle 380">
            <a:extLst>
              <a:ext uri="{FF2B5EF4-FFF2-40B4-BE49-F238E27FC236}">
                <a16:creationId xmlns:a16="http://schemas.microsoft.com/office/drawing/2014/main" id="{6ABC4324-C602-4261-98BF-A0CCB813663E}"/>
              </a:ext>
            </a:extLst>
          </p:cNvPr>
          <p:cNvSpPr>
            <a:spLocks noChangeArrowheads="1"/>
          </p:cNvSpPr>
          <p:nvPr/>
        </p:nvSpPr>
        <p:spPr bwMode="auto">
          <a:xfrm>
            <a:off x="10199689" y="30226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0621" name="Rectangle 381">
            <a:extLst>
              <a:ext uri="{FF2B5EF4-FFF2-40B4-BE49-F238E27FC236}">
                <a16:creationId xmlns:a16="http://schemas.microsoft.com/office/drawing/2014/main" id="{C9BDE630-25A3-4D48-87FF-7CAE7A1BC82A}"/>
              </a:ext>
            </a:extLst>
          </p:cNvPr>
          <p:cNvSpPr>
            <a:spLocks noChangeArrowheads="1"/>
          </p:cNvSpPr>
          <p:nvPr/>
        </p:nvSpPr>
        <p:spPr bwMode="auto">
          <a:xfrm>
            <a:off x="10199689" y="6381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0623" name="Rectangle 383">
            <a:extLst>
              <a:ext uri="{FF2B5EF4-FFF2-40B4-BE49-F238E27FC236}">
                <a16:creationId xmlns:a16="http://schemas.microsoft.com/office/drawing/2014/main" id="{5D697CCB-F85D-4370-9D20-2F0CBAF60FF6}"/>
              </a:ext>
            </a:extLst>
          </p:cNvPr>
          <p:cNvSpPr>
            <a:spLocks noChangeArrowheads="1"/>
          </p:cNvSpPr>
          <p:nvPr/>
        </p:nvSpPr>
        <p:spPr bwMode="auto">
          <a:xfrm>
            <a:off x="7104064" y="1614488"/>
            <a:ext cx="4841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204" y="606564"/>
            <a:ext cx="10451592" cy="1325563"/>
          </a:xfrm>
        </p:spPr>
        <p:txBody>
          <a:bodyPr vert="horz" lIns="91440" tIns="45720" rIns="91440" bIns="45720" rtlCol="0" anchor="ctr">
            <a:normAutofit/>
          </a:bodyPr>
          <a:lstStyle/>
          <a:p>
            <a:r>
              <a:rPr lang="en-US" b="1" kern="1200" dirty="0">
                <a:solidFill>
                  <a:srgbClr val="FF0000"/>
                </a:solidFill>
                <a:latin typeface="+mj-lt"/>
                <a:ea typeface="+mj-ea"/>
                <a:cs typeface="+mj-cs"/>
              </a:rPr>
              <a:t>QUOTA SAMPLING</a:t>
            </a:r>
            <a:endParaRPr lang="en-US" kern="1200" dirty="0">
              <a:solidFill>
                <a:srgbClr val="FF0000"/>
              </a:solidFill>
              <a:latin typeface="+mj-lt"/>
              <a:ea typeface="+mj-ea"/>
              <a:cs typeface="+mj-cs"/>
            </a:endParaRPr>
          </a:p>
        </p:txBody>
      </p:sp>
      <p:sp>
        <p:nvSpPr>
          <p:cNvPr id="16" name="Rectangle 13">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0" y="2125558"/>
            <a:ext cx="12192000" cy="1561249"/>
          </a:xfrm>
          <a:prstGeom prst="rect">
            <a:avLst/>
          </a:prstGeom>
          <a:ln>
            <a:solidFill>
              <a:schemeClr val="accent1"/>
            </a:solidFill>
          </a:ln>
        </p:spPr>
        <p:txBody>
          <a:bodyPr wrap="square" anchor="t">
            <a:norm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Sampling procedure that ensures that various subgroups of a population will be represented on pertinent characteristics to the exact extent that the investigator desires.</a:t>
            </a:r>
          </a:p>
        </p:txBody>
      </p:sp>
      <p:sp>
        <p:nvSpPr>
          <p:cNvPr id="3" name="Content Placeholder 2"/>
          <p:cNvSpPr>
            <a:spLocks noGrp="1"/>
          </p:cNvSpPr>
          <p:nvPr>
            <p:ph idx="1"/>
          </p:nvPr>
        </p:nvSpPr>
        <p:spPr>
          <a:xfrm>
            <a:off x="0" y="3711119"/>
            <a:ext cx="12192000" cy="3171263"/>
          </a:xfrm>
          <a:solidFill>
            <a:schemeClr val="bg1"/>
          </a:solidFill>
        </p:spPr>
        <p:txBody>
          <a:bodyPr wrap="square" anchor="t">
            <a:normAutofit lnSpcReduction="10000"/>
          </a:bodyPr>
          <a:lstStyle/>
          <a:p>
            <a:endParaRPr lang="en-US" sz="1500" dirty="0">
              <a:solidFill>
                <a:srgbClr val="0070C0"/>
              </a:solidFill>
              <a:latin typeface="Mongolian Baiti" pitchFamily="66" charset="0"/>
              <a:cs typeface="Mongolian Baiti" pitchFamily="66" charset="0"/>
            </a:endParaRPr>
          </a:p>
          <a:p>
            <a:pPr marL="0" indent="0">
              <a:buNone/>
            </a:pPr>
            <a:r>
              <a:rPr lang="en-US" sz="1500" dirty="0">
                <a:solidFill>
                  <a:srgbClr val="0070C0"/>
                </a:solidFill>
                <a:latin typeface="Mongolian Baiti" pitchFamily="66" charset="0"/>
                <a:cs typeface="Mongolian Baiti" pitchFamily="66" charset="0"/>
              </a:rPr>
              <a:t> </a:t>
            </a:r>
            <a:r>
              <a:rPr lang="en-US" sz="2400" dirty="0">
                <a:solidFill>
                  <a:srgbClr val="0070C0"/>
                </a:solidFill>
                <a:latin typeface="Mongolian Baiti" pitchFamily="66" charset="0"/>
                <a:cs typeface="Mongolian Baiti" pitchFamily="66" charset="0"/>
              </a:rPr>
              <a:t>Example: age, gender and socioeconomic status or social class</a:t>
            </a:r>
          </a:p>
          <a:p>
            <a:pPr marL="0" indent="0">
              <a:buNone/>
            </a:pPr>
            <a:r>
              <a:rPr lang="en-US" sz="2400" dirty="0">
                <a:latin typeface="Calibri" pitchFamily="34" charset="0"/>
                <a:cs typeface="Calibri" pitchFamily="34" charset="0"/>
              </a:rPr>
              <a:t>To select a quota sample you:</a:t>
            </a:r>
          </a:p>
          <a:p>
            <a:pPr marL="0" indent="0">
              <a:buNone/>
            </a:pPr>
            <a:r>
              <a:rPr lang="en-US" sz="2400" dirty="0">
                <a:latin typeface="Calibri" pitchFamily="34" charset="0"/>
                <a:cs typeface="Calibri" pitchFamily="34" charset="0"/>
              </a:rPr>
              <a:t>1 Divide the population into specific groups. </a:t>
            </a:r>
            <a:r>
              <a:rPr lang="en-US" sz="2400" dirty="0" err="1">
                <a:latin typeface="Calibri" pitchFamily="34" charset="0"/>
                <a:cs typeface="Calibri" pitchFamily="34" charset="0"/>
              </a:rPr>
              <a:t>Eg</a:t>
            </a:r>
            <a:r>
              <a:rPr lang="en-US" sz="2400" dirty="0">
                <a:latin typeface="Calibri" pitchFamily="34" charset="0"/>
                <a:cs typeface="Calibri" pitchFamily="34" charset="0"/>
              </a:rPr>
              <a:t>: male and Female</a:t>
            </a:r>
          </a:p>
          <a:p>
            <a:pPr marL="0" indent="0">
              <a:buNone/>
            </a:pPr>
            <a:r>
              <a:rPr lang="en-US" sz="2400" dirty="0">
                <a:latin typeface="Calibri" pitchFamily="34" charset="0"/>
                <a:cs typeface="Calibri" pitchFamily="34" charset="0"/>
              </a:rPr>
              <a:t>2 Calculate a quota for each group based on relevant/available data.</a:t>
            </a:r>
          </a:p>
          <a:p>
            <a:pPr marL="0" indent="0">
              <a:buNone/>
            </a:pPr>
            <a:r>
              <a:rPr lang="en-US" sz="2400" dirty="0">
                <a:latin typeface="Calibri" pitchFamily="34" charset="0"/>
                <a:cs typeface="Calibri" pitchFamily="34" charset="0"/>
              </a:rPr>
              <a:t>3 Give each interviewer an ‘assignment’, which states the number of cases in each quota from which they must collect data.</a:t>
            </a:r>
          </a:p>
          <a:p>
            <a:pPr marL="0" indent="0">
              <a:buNone/>
            </a:pPr>
            <a:r>
              <a:rPr lang="en-US" sz="2400" dirty="0">
                <a:latin typeface="Calibri" pitchFamily="34" charset="0"/>
                <a:cs typeface="Calibri" pitchFamily="34" charset="0"/>
              </a:rPr>
              <a:t>4 Combine the data collected by interviewers to provide the full    sample.</a:t>
            </a:r>
          </a:p>
        </p:txBody>
      </p:sp>
      <p:pic>
        <p:nvPicPr>
          <p:cNvPr id="3074" name="Picture 2" descr="Quotas for the export of sunflower and sunflower oil. | Agricultural  Company &quot;Agroliga&quot; (Agroliga Group). Agroholding. Investments in the  agricultural sector.">
            <a:extLst>
              <a:ext uri="{FF2B5EF4-FFF2-40B4-BE49-F238E27FC236}">
                <a16:creationId xmlns:a16="http://schemas.microsoft.com/office/drawing/2014/main" id="{D6B2AB23-4EBC-43A5-941C-040AAD62D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452" y="0"/>
            <a:ext cx="6902548" cy="204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89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9" name="Rectangle 433">
            <a:extLst>
              <a:ext uri="{FF2B5EF4-FFF2-40B4-BE49-F238E27FC236}">
                <a16:creationId xmlns:a16="http://schemas.microsoft.com/office/drawing/2014/main" id="{977B9AAB-1D79-42DC-AB1D-2C9F9EE1D8B0}"/>
              </a:ext>
            </a:extLst>
          </p:cNvPr>
          <p:cNvSpPr>
            <a:spLocks noChangeArrowheads="1"/>
          </p:cNvSpPr>
          <p:nvPr/>
        </p:nvSpPr>
        <p:spPr bwMode="auto">
          <a:xfrm>
            <a:off x="7104064" y="1614488"/>
            <a:ext cx="4841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19890" name="Rectangle 434">
            <a:extLst>
              <a:ext uri="{FF2B5EF4-FFF2-40B4-BE49-F238E27FC236}">
                <a16:creationId xmlns:a16="http://schemas.microsoft.com/office/drawing/2014/main" id="{15C48E58-9D21-44F1-AA00-9DF8419A0860}"/>
              </a:ext>
            </a:extLst>
          </p:cNvPr>
          <p:cNvSpPr>
            <a:spLocks noChangeArrowheads="1"/>
          </p:cNvSpPr>
          <p:nvPr/>
        </p:nvSpPr>
        <p:spPr bwMode="auto">
          <a:xfrm>
            <a:off x="6845300" y="4997451"/>
            <a:ext cx="484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19891" name="Rectangle 435">
            <a:extLst>
              <a:ext uri="{FF2B5EF4-FFF2-40B4-BE49-F238E27FC236}">
                <a16:creationId xmlns:a16="http://schemas.microsoft.com/office/drawing/2014/main" id="{013F9B85-E950-4B30-8507-47DB513F8E83}"/>
              </a:ext>
            </a:extLst>
          </p:cNvPr>
          <p:cNvSpPr>
            <a:spLocks noChangeArrowheads="1"/>
          </p:cNvSpPr>
          <p:nvPr/>
        </p:nvSpPr>
        <p:spPr bwMode="auto">
          <a:xfrm>
            <a:off x="6816725" y="3846513"/>
            <a:ext cx="484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19458" name="Rectangle 2">
            <a:extLst>
              <a:ext uri="{FF2B5EF4-FFF2-40B4-BE49-F238E27FC236}">
                <a16:creationId xmlns:a16="http://schemas.microsoft.com/office/drawing/2014/main" id="{32E7237C-0272-4CF4-A1C1-5A58CD13620A}"/>
              </a:ext>
            </a:extLst>
          </p:cNvPr>
          <p:cNvSpPr>
            <a:spLocks noGrp="1" noChangeArrowheads="1"/>
          </p:cNvSpPr>
          <p:nvPr>
            <p:ph type="title"/>
          </p:nvPr>
        </p:nvSpPr>
        <p:spPr>
          <a:xfrm>
            <a:off x="838200" y="365126"/>
            <a:ext cx="10515600" cy="903288"/>
          </a:xfrm>
        </p:spPr>
        <p:txBody>
          <a:bodyPr/>
          <a:lstStyle/>
          <a:p>
            <a:r>
              <a:rPr lang="nl-BE" altLang="en-US" sz="4000" b="1" dirty="0">
                <a:solidFill>
                  <a:srgbClr val="FF0000"/>
                </a:solidFill>
              </a:rPr>
              <a:t>Quota sample (Eg: Age groups)</a:t>
            </a:r>
            <a:endParaRPr lang="en-US" altLang="en-US" sz="4000" b="1" dirty="0">
              <a:solidFill>
                <a:srgbClr val="FF0000"/>
              </a:solidFill>
            </a:endParaRPr>
          </a:p>
        </p:txBody>
      </p:sp>
      <p:sp>
        <p:nvSpPr>
          <p:cNvPr id="19459" name="Rectangle 3">
            <a:extLst>
              <a:ext uri="{FF2B5EF4-FFF2-40B4-BE49-F238E27FC236}">
                <a16:creationId xmlns:a16="http://schemas.microsoft.com/office/drawing/2014/main" id="{A4357B6D-F978-4A73-95D3-267F284B9D60}"/>
              </a:ext>
            </a:extLst>
          </p:cNvPr>
          <p:cNvSpPr>
            <a:spLocks noChangeArrowheads="1"/>
          </p:cNvSpPr>
          <p:nvPr/>
        </p:nvSpPr>
        <p:spPr bwMode="auto">
          <a:xfrm>
            <a:off x="6886575" y="5500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460" name="Rectangle 4">
            <a:extLst>
              <a:ext uri="{FF2B5EF4-FFF2-40B4-BE49-F238E27FC236}">
                <a16:creationId xmlns:a16="http://schemas.microsoft.com/office/drawing/2014/main" id="{C4BF7731-90E2-46AF-90A9-DF7DF2B2CEA6}"/>
              </a:ext>
            </a:extLst>
          </p:cNvPr>
          <p:cNvSpPr>
            <a:spLocks noChangeArrowheads="1"/>
          </p:cNvSpPr>
          <p:nvPr/>
        </p:nvSpPr>
        <p:spPr bwMode="auto">
          <a:xfrm>
            <a:off x="2684464" y="304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461" name="Rectangle 5">
            <a:extLst>
              <a:ext uri="{FF2B5EF4-FFF2-40B4-BE49-F238E27FC236}">
                <a16:creationId xmlns:a16="http://schemas.microsoft.com/office/drawing/2014/main" id="{643D5AE6-5921-4C0A-9F1B-55B35E1E28F6}"/>
              </a:ext>
            </a:extLst>
          </p:cNvPr>
          <p:cNvSpPr>
            <a:spLocks noChangeArrowheads="1"/>
          </p:cNvSpPr>
          <p:nvPr/>
        </p:nvSpPr>
        <p:spPr bwMode="auto">
          <a:xfrm>
            <a:off x="5765800" y="20923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462" name="Rectangle 6">
            <a:extLst>
              <a:ext uri="{FF2B5EF4-FFF2-40B4-BE49-F238E27FC236}">
                <a16:creationId xmlns:a16="http://schemas.microsoft.com/office/drawing/2014/main" id="{4A393428-1D28-407D-9A16-092C2A5DB29D}"/>
              </a:ext>
            </a:extLst>
          </p:cNvPr>
          <p:cNvSpPr>
            <a:spLocks noChangeArrowheads="1"/>
          </p:cNvSpPr>
          <p:nvPr/>
        </p:nvSpPr>
        <p:spPr bwMode="auto">
          <a:xfrm>
            <a:off x="6945314" y="2406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463" name="Rectangle 7">
            <a:extLst>
              <a:ext uri="{FF2B5EF4-FFF2-40B4-BE49-F238E27FC236}">
                <a16:creationId xmlns:a16="http://schemas.microsoft.com/office/drawing/2014/main" id="{4F37DD42-7DC5-4C26-8284-BC0BEFD5DF16}"/>
              </a:ext>
            </a:extLst>
          </p:cNvPr>
          <p:cNvSpPr>
            <a:spLocks noChangeArrowheads="1"/>
          </p:cNvSpPr>
          <p:nvPr/>
        </p:nvSpPr>
        <p:spPr bwMode="auto">
          <a:xfrm>
            <a:off x="7948614" y="2994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64" name="Rectangle 8">
            <a:extLst>
              <a:ext uri="{FF2B5EF4-FFF2-40B4-BE49-F238E27FC236}">
                <a16:creationId xmlns:a16="http://schemas.microsoft.com/office/drawing/2014/main" id="{3DC20B4F-A7E4-47EC-9B10-46153FBF111C}"/>
              </a:ext>
            </a:extLst>
          </p:cNvPr>
          <p:cNvSpPr>
            <a:spLocks noChangeArrowheads="1"/>
          </p:cNvSpPr>
          <p:nvPr/>
        </p:nvSpPr>
        <p:spPr bwMode="auto">
          <a:xfrm>
            <a:off x="67294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65" name="Rectangle 9">
            <a:extLst>
              <a:ext uri="{FF2B5EF4-FFF2-40B4-BE49-F238E27FC236}">
                <a16:creationId xmlns:a16="http://schemas.microsoft.com/office/drawing/2014/main" id="{5CEA5796-35D0-4B87-9970-5148A520D6AD}"/>
              </a:ext>
            </a:extLst>
          </p:cNvPr>
          <p:cNvSpPr>
            <a:spLocks noChangeArrowheads="1"/>
          </p:cNvSpPr>
          <p:nvPr/>
        </p:nvSpPr>
        <p:spPr bwMode="auto">
          <a:xfrm>
            <a:off x="7248525" y="2492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66" name="Rectangle 10">
            <a:extLst>
              <a:ext uri="{FF2B5EF4-FFF2-40B4-BE49-F238E27FC236}">
                <a16:creationId xmlns:a16="http://schemas.microsoft.com/office/drawing/2014/main" id="{930A2ABB-D059-41FD-8C76-E4670C103056}"/>
              </a:ext>
            </a:extLst>
          </p:cNvPr>
          <p:cNvSpPr>
            <a:spLocks noChangeArrowheads="1"/>
          </p:cNvSpPr>
          <p:nvPr/>
        </p:nvSpPr>
        <p:spPr bwMode="auto">
          <a:xfrm>
            <a:off x="4138614" y="1830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67" name="Rectangle 11">
            <a:extLst>
              <a:ext uri="{FF2B5EF4-FFF2-40B4-BE49-F238E27FC236}">
                <a16:creationId xmlns:a16="http://schemas.microsoft.com/office/drawing/2014/main" id="{06816AB2-D7CA-4E24-A085-CA853B4305E2}"/>
              </a:ext>
            </a:extLst>
          </p:cNvPr>
          <p:cNvSpPr>
            <a:spLocks noChangeArrowheads="1"/>
          </p:cNvSpPr>
          <p:nvPr/>
        </p:nvSpPr>
        <p:spPr bwMode="auto">
          <a:xfrm>
            <a:off x="6532564" y="3894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68" name="Rectangle 12">
            <a:extLst>
              <a:ext uri="{FF2B5EF4-FFF2-40B4-BE49-F238E27FC236}">
                <a16:creationId xmlns:a16="http://schemas.microsoft.com/office/drawing/2014/main" id="{D6A35530-AF75-464A-81E5-390348469626}"/>
              </a:ext>
            </a:extLst>
          </p:cNvPr>
          <p:cNvSpPr>
            <a:spLocks noChangeArrowheads="1"/>
          </p:cNvSpPr>
          <p:nvPr/>
        </p:nvSpPr>
        <p:spPr bwMode="auto">
          <a:xfrm>
            <a:off x="6311900" y="3357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69" name="Rectangle 13">
            <a:extLst>
              <a:ext uri="{FF2B5EF4-FFF2-40B4-BE49-F238E27FC236}">
                <a16:creationId xmlns:a16="http://schemas.microsoft.com/office/drawing/2014/main" id="{56FC79E4-0AA1-46D0-AD07-004A6B3FB75E}"/>
              </a:ext>
            </a:extLst>
          </p:cNvPr>
          <p:cNvSpPr>
            <a:spLocks noChangeArrowheads="1"/>
          </p:cNvSpPr>
          <p:nvPr/>
        </p:nvSpPr>
        <p:spPr bwMode="auto">
          <a:xfrm>
            <a:off x="7864475" y="4397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70" name="Rectangle 14">
            <a:extLst>
              <a:ext uri="{FF2B5EF4-FFF2-40B4-BE49-F238E27FC236}">
                <a16:creationId xmlns:a16="http://schemas.microsoft.com/office/drawing/2014/main" id="{4E8DA088-4C75-411B-9136-7A979343C56C}"/>
              </a:ext>
            </a:extLst>
          </p:cNvPr>
          <p:cNvSpPr>
            <a:spLocks noChangeArrowheads="1"/>
          </p:cNvSpPr>
          <p:nvPr/>
        </p:nvSpPr>
        <p:spPr bwMode="auto">
          <a:xfrm>
            <a:off x="7464425" y="24923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471" name="Rectangle 15">
            <a:extLst>
              <a:ext uri="{FF2B5EF4-FFF2-40B4-BE49-F238E27FC236}">
                <a16:creationId xmlns:a16="http://schemas.microsoft.com/office/drawing/2014/main" id="{04C00EC9-73C8-436F-9501-1EEE785FC904}"/>
              </a:ext>
            </a:extLst>
          </p:cNvPr>
          <p:cNvSpPr>
            <a:spLocks noChangeArrowheads="1"/>
          </p:cNvSpPr>
          <p:nvPr/>
        </p:nvSpPr>
        <p:spPr bwMode="auto">
          <a:xfrm>
            <a:off x="3057525" y="2728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72" name="Rectangle 16">
            <a:extLst>
              <a:ext uri="{FF2B5EF4-FFF2-40B4-BE49-F238E27FC236}">
                <a16:creationId xmlns:a16="http://schemas.microsoft.com/office/drawing/2014/main" id="{6E1E7B73-FB88-4757-9009-96AE34DB1052}"/>
              </a:ext>
            </a:extLst>
          </p:cNvPr>
          <p:cNvSpPr>
            <a:spLocks noChangeArrowheads="1"/>
          </p:cNvSpPr>
          <p:nvPr/>
        </p:nvSpPr>
        <p:spPr bwMode="auto">
          <a:xfrm>
            <a:off x="4343400" y="34305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73" name="Rectangle 17">
            <a:extLst>
              <a:ext uri="{FF2B5EF4-FFF2-40B4-BE49-F238E27FC236}">
                <a16:creationId xmlns:a16="http://schemas.microsoft.com/office/drawing/2014/main" id="{153CFE94-1252-4AAB-A0AC-DE43E24BF5E4}"/>
              </a:ext>
            </a:extLst>
          </p:cNvPr>
          <p:cNvSpPr>
            <a:spLocks noChangeArrowheads="1"/>
          </p:cNvSpPr>
          <p:nvPr/>
        </p:nvSpPr>
        <p:spPr bwMode="auto">
          <a:xfrm>
            <a:off x="6240464" y="3716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74" name="Rectangle 18">
            <a:extLst>
              <a:ext uri="{FF2B5EF4-FFF2-40B4-BE49-F238E27FC236}">
                <a16:creationId xmlns:a16="http://schemas.microsoft.com/office/drawing/2014/main" id="{87F84F6D-5B81-4A5B-9D21-BCCE4C72C5AE}"/>
              </a:ext>
            </a:extLst>
          </p:cNvPr>
          <p:cNvSpPr>
            <a:spLocks noChangeArrowheads="1"/>
          </p:cNvSpPr>
          <p:nvPr/>
        </p:nvSpPr>
        <p:spPr bwMode="auto">
          <a:xfrm>
            <a:off x="3763964" y="2646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475" name="Rectangle 19">
            <a:extLst>
              <a:ext uri="{FF2B5EF4-FFF2-40B4-BE49-F238E27FC236}">
                <a16:creationId xmlns:a16="http://schemas.microsoft.com/office/drawing/2014/main" id="{208BCC1B-CD81-4369-99A7-3CB41DCF9F12}"/>
              </a:ext>
            </a:extLst>
          </p:cNvPr>
          <p:cNvSpPr>
            <a:spLocks noChangeArrowheads="1"/>
          </p:cNvSpPr>
          <p:nvPr/>
        </p:nvSpPr>
        <p:spPr bwMode="auto">
          <a:xfrm>
            <a:off x="7729539" y="509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476" name="Rectangle 20">
            <a:extLst>
              <a:ext uri="{FF2B5EF4-FFF2-40B4-BE49-F238E27FC236}">
                <a16:creationId xmlns:a16="http://schemas.microsoft.com/office/drawing/2014/main" id="{78C10928-80A3-4FBA-8752-71DB786B0346}"/>
              </a:ext>
            </a:extLst>
          </p:cNvPr>
          <p:cNvSpPr>
            <a:spLocks noChangeArrowheads="1"/>
          </p:cNvSpPr>
          <p:nvPr/>
        </p:nvSpPr>
        <p:spPr bwMode="auto">
          <a:xfrm>
            <a:off x="2800350" y="3649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477" name="Rectangle 21">
            <a:extLst>
              <a:ext uri="{FF2B5EF4-FFF2-40B4-BE49-F238E27FC236}">
                <a16:creationId xmlns:a16="http://schemas.microsoft.com/office/drawing/2014/main" id="{C88A7648-471F-469F-81B2-15E1F660DEF5}"/>
              </a:ext>
            </a:extLst>
          </p:cNvPr>
          <p:cNvSpPr>
            <a:spLocks noChangeArrowheads="1"/>
          </p:cNvSpPr>
          <p:nvPr/>
        </p:nvSpPr>
        <p:spPr bwMode="auto">
          <a:xfrm>
            <a:off x="4727575" y="4095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78" name="Rectangle 22">
            <a:extLst>
              <a:ext uri="{FF2B5EF4-FFF2-40B4-BE49-F238E27FC236}">
                <a16:creationId xmlns:a16="http://schemas.microsoft.com/office/drawing/2014/main" id="{C6CE7EE6-0F5F-473D-BCDA-BC7B3FFC2944}"/>
              </a:ext>
            </a:extLst>
          </p:cNvPr>
          <p:cNvSpPr>
            <a:spLocks noChangeArrowheads="1"/>
          </p:cNvSpPr>
          <p:nvPr/>
        </p:nvSpPr>
        <p:spPr bwMode="auto">
          <a:xfrm>
            <a:off x="6507164" y="43561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79" name="Rectangle 23">
            <a:extLst>
              <a:ext uri="{FF2B5EF4-FFF2-40B4-BE49-F238E27FC236}">
                <a16:creationId xmlns:a16="http://schemas.microsoft.com/office/drawing/2014/main" id="{B947A857-4455-4BBA-88BC-2D1DADBBA158}"/>
              </a:ext>
            </a:extLst>
          </p:cNvPr>
          <p:cNvSpPr>
            <a:spLocks noChangeArrowheads="1"/>
          </p:cNvSpPr>
          <p:nvPr/>
        </p:nvSpPr>
        <p:spPr bwMode="auto">
          <a:xfrm>
            <a:off x="789622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0" name="Rectangle 24">
            <a:extLst>
              <a:ext uri="{FF2B5EF4-FFF2-40B4-BE49-F238E27FC236}">
                <a16:creationId xmlns:a16="http://schemas.microsoft.com/office/drawing/2014/main" id="{2912B2EA-2EDD-4426-92B5-BB2B615DB860}"/>
              </a:ext>
            </a:extLst>
          </p:cNvPr>
          <p:cNvSpPr>
            <a:spLocks noChangeArrowheads="1"/>
          </p:cNvSpPr>
          <p:nvPr/>
        </p:nvSpPr>
        <p:spPr bwMode="auto">
          <a:xfrm>
            <a:off x="2725739" y="5360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1" name="Rectangle 25">
            <a:extLst>
              <a:ext uri="{FF2B5EF4-FFF2-40B4-BE49-F238E27FC236}">
                <a16:creationId xmlns:a16="http://schemas.microsoft.com/office/drawing/2014/main" id="{F7619CF4-DB12-4045-B392-494FEAE8E24E}"/>
              </a:ext>
            </a:extLst>
          </p:cNvPr>
          <p:cNvSpPr>
            <a:spLocks noChangeArrowheads="1"/>
          </p:cNvSpPr>
          <p:nvPr/>
        </p:nvSpPr>
        <p:spPr bwMode="auto">
          <a:xfrm>
            <a:off x="7058025" y="1909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2" name="Rectangle 26">
            <a:extLst>
              <a:ext uri="{FF2B5EF4-FFF2-40B4-BE49-F238E27FC236}">
                <a16:creationId xmlns:a16="http://schemas.microsoft.com/office/drawing/2014/main" id="{E7D850C5-DCA3-41E2-9592-B48A9407EE17}"/>
              </a:ext>
            </a:extLst>
          </p:cNvPr>
          <p:cNvSpPr>
            <a:spLocks noChangeArrowheads="1"/>
          </p:cNvSpPr>
          <p:nvPr/>
        </p:nvSpPr>
        <p:spPr bwMode="auto">
          <a:xfrm>
            <a:off x="2857500" y="3443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3" name="Rectangle 27">
            <a:extLst>
              <a:ext uri="{FF2B5EF4-FFF2-40B4-BE49-F238E27FC236}">
                <a16:creationId xmlns:a16="http://schemas.microsoft.com/office/drawing/2014/main" id="{1DF7653F-2FAB-4CF9-BBFC-E583A0AAA843}"/>
              </a:ext>
            </a:extLst>
          </p:cNvPr>
          <p:cNvSpPr>
            <a:spLocks noChangeArrowheads="1"/>
          </p:cNvSpPr>
          <p:nvPr/>
        </p:nvSpPr>
        <p:spPr bwMode="auto">
          <a:xfrm>
            <a:off x="2811464" y="2882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4" name="Rectangle 28">
            <a:extLst>
              <a:ext uri="{FF2B5EF4-FFF2-40B4-BE49-F238E27FC236}">
                <a16:creationId xmlns:a16="http://schemas.microsoft.com/office/drawing/2014/main" id="{C7188B4A-07F1-4B07-83EE-213AC33DFB40}"/>
              </a:ext>
            </a:extLst>
          </p:cNvPr>
          <p:cNvSpPr>
            <a:spLocks noChangeArrowheads="1"/>
          </p:cNvSpPr>
          <p:nvPr/>
        </p:nvSpPr>
        <p:spPr bwMode="auto">
          <a:xfrm>
            <a:off x="3154364" y="5721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5" name="Rectangle 29">
            <a:extLst>
              <a:ext uri="{FF2B5EF4-FFF2-40B4-BE49-F238E27FC236}">
                <a16:creationId xmlns:a16="http://schemas.microsoft.com/office/drawing/2014/main" id="{68D5F622-2573-46BC-96B6-185E20ED73E5}"/>
              </a:ext>
            </a:extLst>
          </p:cNvPr>
          <p:cNvSpPr>
            <a:spLocks noChangeArrowheads="1"/>
          </p:cNvSpPr>
          <p:nvPr/>
        </p:nvSpPr>
        <p:spPr bwMode="auto">
          <a:xfrm>
            <a:off x="3394075" y="2497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6" name="Rectangle 30">
            <a:extLst>
              <a:ext uri="{FF2B5EF4-FFF2-40B4-BE49-F238E27FC236}">
                <a16:creationId xmlns:a16="http://schemas.microsoft.com/office/drawing/2014/main" id="{D8AA7033-0F3B-459A-9252-57FB0DCA903E}"/>
              </a:ext>
            </a:extLst>
          </p:cNvPr>
          <p:cNvSpPr>
            <a:spLocks noChangeArrowheads="1"/>
          </p:cNvSpPr>
          <p:nvPr/>
        </p:nvSpPr>
        <p:spPr bwMode="auto">
          <a:xfrm>
            <a:off x="3838575" y="3389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487" name="Rectangle 31">
            <a:extLst>
              <a:ext uri="{FF2B5EF4-FFF2-40B4-BE49-F238E27FC236}">
                <a16:creationId xmlns:a16="http://schemas.microsoft.com/office/drawing/2014/main" id="{33BC4A1C-3CB0-410A-B879-C6450A7541FE}"/>
              </a:ext>
            </a:extLst>
          </p:cNvPr>
          <p:cNvSpPr>
            <a:spLocks noChangeArrowheads="1"/>
          </p:cNvSpPr>
          <p:nvPr/>
        </p:nvSpPr>
        <p:spPr bwMode="auto">
          <a:xfrm>
            <a:off x="4135439" y="4208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488" name="Rectangle 32">
            <a:extLst>
              <a:ext uri="{FF2B5EF4-FFF2-40B4-BE49-F238E27FC236}">
                <a16:creationId xmlns:a16="http://schemas.microsoft.com/office/drawing/2014/main" id="{515FC389-7F5E-43F4-A69E-A778C7BEB406}"/>
              </a:ext>
            </a:extLst>
          </p:cNvPr>
          <p:cNvSpPr>
            <a:spLocks noChangeArrowheads="1"/>
          </p:cNvSpPr>
          <p:nvPr/>
        </p:nvSpPr>
        <p:spPr bwMode="auto">
          <a:xfrm>
            <a:off x="5024439" y="491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89" name="Rectangle 33">
            <a:extLst>
              <a:ext uri="{FF2B5EF4-FFF2-40B4-BE49-F238E27FC236}">
                <a16:creationId xmlns:a16="http://schemas.microsoft.com/office/drawing/2014/main" id="{1548FCCC-7893-4B4D-8712-42DBF33E39FC}"/>
              </a:ext>
            </a:extLst>
          </p:cNvPr>
          <p:cNvSpPr>
            <a:spLocks noChangeArrowheads="1"/>
          </p:cNvSpPr>
          <p:nvPr/>
        </p:nvSpPr>
        <p:spPr bwMode="auto">
          <a:xfrm>
            <a:off x="6284914" y="5286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90" name="Rectangle 34">
            <a:extLst>
              <a:ext uri="{FF2B5EF4-FFF2-40B4-BE49-F238E27FC236}">
                <a16:creationId xmlns:a16="http://schemas.microsoft.com/office/drawing/2014/main" id="{6B8C9CE8-D1DB-428C-911A-329D32E8AA0B}"/>
              </a:ext>
            </a:extLst>
          </p:cNvPr>
          <p:cNvSpPr>
            <a:spLocks noChangeArrowheads="1"/>
          </p:cNvSpPr>
          <p:nvPr/>
        </p:nvSpPr>
        <p:spPr bwMode="auto">
          <a:xfrm>
            <a:off x="7620000" y="5546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91" name="Rectangle 35">
            <a:extLst>
              <a:ext uri="{FF2B5EF4-FFF2-40B4-BE49-F238E27FC236}">
                <a16:creationId xmlns:a16="http://schemas.microsoft.com/office/drawing/2014/main" id="{C73A8AC9-62D7-44DF-95D4-2AE4CE92FF0E}"/>
              </a:ext>
            </a:extLst>
          </p:cNvPr>
          <p:cNvSpPr>
            <a:spLocks noChangeArrowheads="1"/>
          </p:cNvSpPr>
          <p:nvPr/>
        </p:nvSpPr>
        <p:spPr bwMode="auto">
          <a:xfrm>
            <a:off x="8583614" y="5584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92" name="Rectangle 36">
            <a:extLst>
              <a:ext uri="{FF2B5EF4-FFF2-40B4-BE49-F238E27FC236}">
                <a16:creationId xmlns:a16="http://schemas.microsoft.com/office/drawing/2014/main" id="{FFB45510-BAE2-4363-BE15-877C1CA6393F}"/>
              </a:ext>
            </a:extLst>
          </p:cNvPr>
          <p:cNvSpPr>
            <a:spLocks noChangeArrowheads="1"/>
          </p:cNvSpPr>
          <p:nvPr/>
        </p:nvSpPr>
        <p:spPr bwMode="auto">
          <a:xfrm>
            <a:off x="6400800" y="5649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93" name="Rectangle 37">
            <a:extLst>
              <a:ext uri="{FF2B5EF4-FFF2-40B4-BE49-F238E27FC236}">
                <a16:creationId xmlns:a16="http://schemas.microsoft.com/office/drawing/2014/main" id="{2BB6F4A5-37E7-4B53-9499-38F1F5ECA4A3}"/>
              </a:ext>
            </a:extLst>
          </p:cNvPr>
          <p:cNvSpPr>
            <a:spLocks noChangeArrowheads="1"/>
          </p:cNvSpPr>
          <p:nvPr/>
        </p:nvSpPr>
        <p:spPr bwMode="auto">
          <a:xfrm>
            <a:off x="3773489" y="1952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494" name="Rectangle 38">
            <a:extLst>
              <a:ext uri="{FF2B5EF4-FFF2-40B4-BE49-F238E27FC236}">
                <a16:creationId xmlns:a16="http://schemas.microsoft.com/office/drawing/2014/main" id="{DA311EA3-8134-45D7-B160-FFB8A0BA1670}"/>
              </a:ext>
            </a:extLst>
          </p:cNvPr>
          <p:cNvSpPr>
            <a:spLocks noChangeArrowheads="1"/>
          </p:cNvSpPr>
          <p:nvPr/>
        </p:nvSpPr>
        <p:spPr bwMode="auto">
          <a:xfrm>
            <a:off x="4137025" y="20589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495" name="Rectangle 39">
            <a:extLst>
              <a:ext uri="{FF2B5EF4-FFF2-40B4-BE49-F238E27FC236}">
                <a16:creationId xmlns:a16="http://schemas.microsoft.com/office/drawing/2014/main" id="{20917773-99E9-41F2-B0A2-52FBE82E2441}"/>
              </a:ext>
            </a:extLst>
          </p:cNvPr>
          <p:cNvSpPr>
            <a:spLocks noChangeArrowheads="1"/>
          </p:cNvSpPr>
          <p:nvPr/>
        </p:nvSpPr>
        <p:spPr bwMode="auto">
          <a:xfrm>
            <a:off x="8658225" y="33147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496" name="Rectangle 40">
            <a:extLst>
              <a:ext uri="{FF2B5EF4-FFF2-40B4-BE49-F238E27FC236}">
                <a16:creationId xmlns:a16="http://schemas.microsoft.com/office/drawing/2014/main" id="{408BCB3B-67A1-4636-9845-706F3CF9B60D}"/>
              </a:ext>
            </a:extLst>
          </p:cNvPr>
          <p:cNvSpPr>
            <a:spLocks noChangeArrowheads="1"/>
          </p:cNvSpPr>
          <p:nvPr/>
        </p:nvSpPr>
        <p:spPr bwMode="auto">
          <a:xfrm>
            <a:off x="3022600" y="37607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497" name="Rectangle 41">
            <a:extLst>
              <a:ext uri="{FF2B5EF4-FFF2-40B4-BE49-F238E27FC236}">
                <a16:creationId xmlns:a16="http://schemas.microsoft.com/office/drawing/2014/main" id="{E1DD003E-C49E-48C1-8746-48D86F96A3DB}"/>
              </a:ext>
            </a:extLst>
          </p:cNvPr>
          <p:cNvSpPr>
            <a:spLocks noChangeArrowheads="1"/>
          </p:cNvSpPr>
          <p:nvPr/>
        </p:nvSpPr>
        <p:spPr bwMode="auto">
          <a:xfrm>
            <a:off x="4060825" y="4840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498" name="Rectangle 42">
            <a:extLst>
              <a:ext uri="{FF2B5EF4-FFF2-40B4-BE49-F238E27FC236}">
                <a16:creationId xmlns:a16="http://schemas.microsoft.com/office/drawing/2014/main" id="{EDC120FB-834D-42C2-B597-481DA35ED5DD}"/>
              </a:ext>
            </a:extLst>
          </p:cNvPr>
          <p:cNvSpPr>
            <a:spLocks noChangeArrowheads="1"/>
          </p:cNvSpPr>
          <p:nvPr/>
        </p:nvSpPr>
        <p:spPr bwMode="auto">
          <a:xfrm>
            <a:off x="6456364" y="50133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499" name="Rectangle 43">
            <a:extLst>
              <a:ext uri="{FF2B5EF4-FFF2-40B4-BE49-F238E27FC236}">
                <a16:creationId xmlns:a16="http://schemas.microsoft.com/office/drawing/2014/main" id="{E30227FC-0504-40F8-8329-67FB0C827B6F}"/>
              </a:ext>
            </a:extLst>
          </p:cNvPr>
          <p:cNvSpPr>
            <a:spLocks noChangeArrowheads="1"/>
          </p:cNvSpPr>
          <p:nvPr/>
        </p:nvSpPr>
        <p:spPr bwMode="auto">
          <a:xfrm>
            <a:off x="6510339" y="5494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0" name="Rectangle 44">
            <a:extLst>
              <a:ext uri="{FF2B5EF4-FFF2-40B4-BE49-F238E27FC236}">
                <a16:creationId xmlns:a16="http://schemas.microsoft.com/office/drawing/2014/main" id="{B67CEFC9-247B-443D-B913-E609B3A29A6C}"/>
              </a:ext>
            </a:extLst>
          </p:cNvPr>
          <p:cNvSpPr>
            <a:spLocks noChangeArrowheads="1"/>
          </p:cNvSpPr>
          <p:nvPr/>
        </p:nvSpPr>
        <p:spPr bwMode="auto">
          <a:xfrm>
            <a:off x="7119938" y="56261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1" name="Rectangle 45">
            <a:extLst>
              <a:ext uri="{FF2B5EF4-FFF2-40B4-BE49-F238E27FC236}">
                <a16:creationId xmlns:a16="http://schemas.microsoft.com/office/drawing/2014/main" id="{32B3652E-1438-4F08-9E50-307CF7626CC5}"/>
              </a:ext>
            </a:extLst>
          </p:cNvPr>
          <p:cNvSpPr>
            <a:spLocks noChangeArrowheads="1"/>
          </p:cNvSpPr>
          <p:nvPr/>
        </p:nvSpPr>
        <p:spPr bwMode="auto">
          <a:xfrm>
            <a:off x="8328025"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2" name="Rectangle 46">
            <a:extLst>
              <a:ext uri="{FF2B5EF4-FFF2-40B4-BE49-F238E27FC236}">
                <a16:creationId xmlns:a16="http://schemas.microsoft.com/office/drawing/2014/main" id="{029F6B38-86B1-41F4-A1A7-8D4E32235E14}"/>
              </a:ext>
            </a:extLst>
          </p:cNvPr>
          <p:cNvSpPr>
            <a:spLocks noChangeArrowheads="1"/>
          </p:cNvSpPr>
          <p:nvPr/>
        </p:nvSpPr>
        <p:spPr bwMode="auto">
          <a:xfrm>
            <a:off x="88328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3" name="Rectangle 47">
            <a:extLst>
              <a:ext uri="{FF2B5EF4-FFF2-40B4-BE49-F238E27FC236}">
                <a16:creationId xmlns:a16="http://schemas.microsoft.com/office/drawing/2014/main" id="{B17F8E2D-8EE4-48E9-8B76-9B81A81FE5B2}"/>
              </a:ext>
            </a:extLst>
          </p:cNvPr>
          <p:cNvSpPr>
            <a:spLocks noChangeArrowheads="1"/>
          </p:cNvSpPr>
          <p:nvPr/>
        </p:nvSpPr>
        <p:spPr bwMode="auto">
          <a:xfrm>
            <a:off x="4727575" y="1557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4" name="Rectangle 48">
            <a:extLst>
              <a:ext uri="{FF2B5EF4-FFF2-40B4-BE49-F238E27FC236}">
                <a16:creationId xmlns:a16="http://schemas.microsoft.com/office/drawing/2014/main" id="{705D30C7-3C8A-43AA-B263-1CFB74483EAB}"/>
              </a:ext>
            </a:extLst>
          </p:cNvPr>
          <p:cNvSpPr>
            <a:spLocks noChangeArrowheads="1"/>
          </p:cNvSpPr>
          <p:nvPr/>
        </p:nvSpPr>
        <p:spPr bwMode="auto">
          <a:xfrm>
            <a:off x="2071688" y="14779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5" name="Rectangle 49">
            <a:extLst>
              <a:ext uri="{FF2B5EF4-FFF2-40B4-BE49-F238E27FC236}">
                <a16:creationId xmlns:a16="http://schemas.microsoft.com/office/drawing/2014/main" id="{E7524D0B-536B-4618-96DB-2365D70E660F}"/>
              </a:ext>
            </a:extLst>
          </p:cNvPr>
          <p:cNvSpPr>
            <a:spLocks noChangeArrowheads="1"/>
          </p:cNvSpPr>
          <p:nvPr/>
        </p:nvSpPr>
        <p:spPr bwMode="auto">
          <a:xfrm>
            <a:off x="1919289" y="20605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6" name="Rectangle 50">
            <a:extLst>
              <a:ext uri="{FF2B5EF4-FFF2-40B4-BE49-F238E27FC236}">
                <a16:creationId xmlns:a16="http://schemas.microsoft.com/office/drawing/2014/main" id="{25EEAE08-D29F-4019-B6B3-E7B8CCA6F1AA}"/>
              </a:ext>
            </a:extLst>
          </p:cNvPr>
          <p:cNvSpPr>
            <a:spLocks noChangeArrowheads="1"/>
          </p:cNvSpPr>
          <p:nvPr/>
        </p:nvSpPr>
        <p:spPr bwMode="auto">
          <a:xfrm>
            <a:off x="2657475" y="1935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7" name="Rectangle 51">
            <a:extLst>
              <a:ext uri="{FF2B5EF4-FFF2-40B4-BE49-F238E27FC236}">
                <a16:creationId xmlns:a16="http://schemas.microsoft.com/office/drawing/2014/main" id="{37A53EFD-D3C8-412A-90FA-0442DC1F2F2A}"/>
              </a:ext>
            </a:extLst>
          </p:cNvPr>
          <p:cNvSpPr>
            <a:spLocks noChangeArrowheads="1"/>
          </p:cNvSpPr>
          <p:nvPr/>
        </p:nvSpPr>
        <p:spPr bwMode="auto">
          <a:xfrm>
            <a:off x="3465514" y="1936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8" name="Rectangle 52">
            <a:extLst>
              <a:ext uri="{FF2B5EF4-FFF2-40B4-BE49-F238E27FC236}">
                <a16:creationId xmlns:a16="http://schemas.microsoft.com/office/drawing/2014/main" id="{A3BCD3E8-F3B3-4EFA-9266-988E6EA00389}"/>
              </a:ext>
            </a:extLst>
          </p:cNvPr>
          <p:cNvSpPr>
            <a:spLocks noChangeArrowheads="1"/>
          </p:cNvSpPr>
          <p:nvPr/>
        </p:nvSpPr>
        <p:spPr bwMode="auto">
          <a:xfrm>
            <a:off x="3122614" y="2114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09" name="Rectangle 53">
            <a:extLst>
              <a:ext uri="{FF2B5EF4-FFF2-40B4-BE49-F238E27FC236}">
                <a16:creationId xmlns:a16="http://schemas.microsoft.com/office/drawing/2014/main" id="{96917520-BE61-4D43-BE03-F132AE64CFCB}"/>
              </a:ext>
            </a:extLst>
          </p:cNvPr>
          <p:cNvSpPr>
            <a:spLocks noChangeArrowheads="1"/>
          </p:cNvSpPr>
          <p:nvPr/>
        </p:nvSpPr>
        <p:spPr bwMode="auto">
          <a:xfrm>
            <a:off x="1847850"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10" name="Rectangle 54">
            <a:extLst>
              <a:ext uri="{FF2B5EF4-FFF2-40B4-BE49-F238E27FC236}">
                <a16:creationId xmlns:a16="http://schemas.microsoft.com/office/drawing/2014/main" id="{8AFC0AC6-924B-47B2-94DD-7EA019C6F963}"/>
              </a:ext>
            </a:extLst>
          </p:cNvPr>
          <p:cNvSpPr>
            <a:spLocks noChangeArrowheads="1"/>
          </p:cNvSpPr>
          <p:nvPr/>
        </p:nvSpPr>
        <p:spPr bwMode="auto">
          <a:xfrm>
            <a:off x="2890839" y="2025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11" name="Rectangle 55">
            <a:extLst>
              <a:ext uri="{FF2B5EF4-FFF2-40B4-BE49-F238E27FC236}">
                <a16:creationId xmlns:a16="http://schemas.microsoft.com/office/drawing/2014/main" id="{0F8AAF17-95E1-4270-A0EC-BF271B5DC185}"/>
              </a:ext>
            </a:extLst>
          </p:cNvPr>
          <p:cNvSpPr>
            <a:spLocks noChangeArrowheads="1"/>
          </p:cNvSpPr>
          <p:nvPr/>
        </p:nvSpPr>
        <p:spPr bwMode="auto">
          <a:xfrm>
            <a:off x="5664200" y="17732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12" name="Rectangle 56">
            <a:extLst>
              <a:ext uri="{FF2B5EF4-FFF2-40B4-BE49-F238E27FC236}">
                <a16:creationId xmlns:a16="http://schemas.microsoft.com/office/drawing/2014/main" id="{1D88AC3A-80B2-42F7-96BF-B7CB50127E59}"/>
              </a:ext>
            </a:extLst>
          </p:cNvPr>
          <p:cNvSpPr>
            <a:spLocks noChangeArrowheads="1"/>
          </p:cNvSpPr>
          <p:nvPr/>
        </p:nvSpPr>
        <p:spPr bwMode="auto">
          <a:xfrm>
            <a:off x="3000375"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13" name="Rectangle 57">
            <a:extLst>
              <a:ext uri="{FF2B5EF4-FFF2-40B4-BE49-F238E27FC236}">
                <a16:creationId xmlns:a16="http://schemas.microsoft.com/office/drawing/2014/main" id="{252FE532-2229-4812-A6E3-005AA51F2868}"/>
              </a:ext>
            </a:extLst>
          </p:cNvPr>
          <p:cNvSpPr>
            <a:spLocks noChangeArrowheads="1"/>
          </p:cNvSpPr>
          <p:nvPr/>
        </p:nvSpPr>
        <p:spPr bwMode="auto">
          <a:xfrm>
            <a:off x="4881564" y="22494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14" name="Rectangle 58">
            <a:extLst>
              <a:ext uri="{FF2B5EF4-FFF2-40B4-BE49-F238E27FC236}">
                <a16:creationId xmlns:a16="http://schemas.microsoft.com/office/drawing/2014/main" id="{5045AC39-E77D-423F-8B52-ABACDCA1FF38}"/>
              </a:ext>
            </a:extLst>
          </p:cNvPr>
          <p:cNvSpPr>
            <a:spLocks noChangeArrowheads="1"/>
          </p:cNvSpPr>
          <p:nvPr/>
        </p:nvSpPr>
        <p:spPr bwMode="auto">
          <a:xfrm>
            <a:off x="3821114" y="24749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15" name="Rectangle 59">
            <a:extLst>
              <a:ext uri="{FF2B5EF4-FFF2-40B4-BE49-F238E27FC236}">
                <a16:creationId xmlns:a16="http://schemas.microsoft.com/office/drawing/2014/main" id="{54D47920-461D-463A-BF29-F161002988F6}"/>
              </a:ext>
            </a:extLst>
          </p:cNvPr>
          <p:cNvSpPr>
            <a:spLocks noChangeArrowheads="1"/>
          </p:cNvSpPr>
          <p:nvPr/>
        </p:nvSpPr>
        <p:spPr bwMode="auto">
          <a:xfrm>
            <a:off x="3343275" y="2198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16" name="Rectangle 60">
            <a:extLst>
              <a:ext uri="{FF2B5EF4-FFF2-40B4-BE49-F238E27FC236}">
                <a16:creationId xmlns:a16="http://schemas.microsoft.com/office/drawing/2014/main" id="{0FBEB89C-3466-49B8-96C7-105F6BA7B7A7}"/>
              </a:ext>
            </a:extLst>
          </p:cNvPr>
          <p:cNvSpPr>
            <a:spLocks noChangeArrowheads="1"/>
          </p:cNvSpPr>
          <p:nvPr/>
        </p:nvSpPr>
        <p:spPr bwMode="auto">
          <a:xfrm>
            <a:off x="3589338" y="22939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17" name="Rectangle 61">
            <a:extLst>
              <a:ext uri="{FF2B5EF4-FFF2-40B4-BE49-F238E27FC236}">
                <a16:creationId xmlns:a16="http://schemas.microsoft.com/office/drawing/2014/main" id="{6D25F73D-F8F6-4F7E-8494-A0A4099A4A83}"/>
              </a:ext>
            </a:extLst>
          </p:cNvPr>
          <p:cNvSpPr>
            <a:spLocks noChangeArrowheads="1"/>
          </p:cNvSpPr>
          <p:nvPr/>
        </p:nvSpPr>
        <p:spPr bwMode="auto">
          <a:xfrm>
            <a:off x="5072064" y="2846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18" name="Rectangle 62">
            <a:extLst>
              <a:ext uri="{FF2B5EF4-FFF2-40B4-BE49-F238E27FC236}">
                <a16:creationId xmlns:a16="http://schemas.microsoft.com/office/drawing/2014/main" id="{FFCDCE34-DA69-4D44-9D44-D01C80DFB139}"/>
              </a:ext>
            </a:extLst>
          </p:cNvPr>
          <p:cNvSpPr>
            <a:spLocks noChangeArrowheads="1"/>
          </p:cNvSpPr>
          <p:nvPr/>
        </p:nvSpPr>
        <p:spPr bwMode="auto">
          <a:xfrm>
            <a:off x="4054475" y="2563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19" name="Rectangle 63">
            <a:extLst>
              <a:ext uri="{FF2B5EF4-FFF2-40B4-BE49-F238E27FC236}">
                <a16:creationId xmlns:a16="http://schemas.microsoft.com/office/drawing/2014/main" id="{49EB39DD-E27E-43BE-8C4E-DA48426BA647}"/>
              </a:ext>
            </a:extLst>
          </p:cNvPr>
          <p:cNvSpPr>
            <a:spLocks noChangeArrowheads="1"/>
          </p:cNvSpPr>
          <p:nvPr/>
        </p:nvSpPr>
        <p:spPr bwMode="auto">
          <a:xfrm>
            <a:off x="5824538" y="2524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0" name="Rectangle 64">
            <a:extLst>
              <a:ext uri="{FF2B5EF4-FFF2-40B4-BE49-F238E27FC236}">
                <a16:creationId xmlns:a16="http://schemas.microsoft.com/office/drawing/2014/main" id="{87513E28-15E4-4E04-B076-515F30B01D23}"/>
              </a:ext>
            </a:extLst>
          </p:cNvPr>
          <p:cNvSpPr>
            <a:spLocks noChangeArrowheads="1"/>
          </p:cNvSpPr>
          <p:nvPr/>
        </p:nvSpPr>
        <p:spPr bwMode="auto">
          <a:xfrm>
            <a:off x="2640014" y="38560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1" name="Rectangle 65">
            <a:extLst>
              <a:ext uri="{FF2B5EF4-FFF2-40B4-BE49-F238E27FC236}">
                <a16:creationId xmlns:a16="http://schemas.microsoft.com/office/drawing/2014/main" id="{57E3DA4A-8178-47BF-BD6A-CB7CA204A1F0}"/>
              </a:ext>
            </a:extLst>
          </p:cNvPr>
          <p:cNvSpPr>
            <a:spLocks noChangeArrowheads="1"/>
          </p:cNvSpPr>
          <p:nvPr/>
        </p:nvSpPr>
        <p:spPr bwMode="auto">
          <a:xfrm>
            <a:off x="5057775" y="23272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2" name="Rectangle 66">
            <a:extLst>
              <a:ext uri="{FF2B5EF4-FFF2-40B4-BE49-F238E27FC236}">
                <a16:creationId xmlns:a16="http://schemas.microsoft.com/office/drawing/2014/main" id="{50797240-7D8C-426C-9DB4-EFB20A96B0F2}"/>
              </a:ext>
            </a:extLst>
          </p:cNvPr>
          <p:cNvSpPr>
            <a:spLocks noChangeArrowheads="1"/>
          </p:cNvSpPr>
          <p:nvPr/>
        </p:nvSpPr>
        <p:spPr bwMode="auto">
          <a:xfrm>
            <a:off x="4287839" y="26543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3" name="Rectangle 67">
            <a:extLst>
              <a:ext uri="{FF2B5EF4-FFF2-40B4-BE49-F238E27FC236}">
                <a16:creationId xmlns:a16="http://schemas.microsoft.com/office/drawing/2014/main" id="{C015F4DC-A589-4B9F-95BA-8A0CFE757DC1}"/>
              </a:ext>
            </a:extLst>
          </p:cNvPr>
          <p:cNvSpPr>
            <a:spLocks noChangeArrowheads="1"/>
          </p:cNvSpPr>
          <p:nvPr/>
        </p:nvSpPr>
        <p:spPr bwMode="auto">
          <a:xfrm>
            <a:off x="608012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4" name="Rectangle 68">
            <a:extLst>
              <a:ext uri="{FF2B5EF4-FFF2-40B4-BE49-F238E27FC236}">
                <a16:creationId xmlns:a16="http://schemas.microsoft.com/office/drawing/2014/main" id="{D33664DF-0869-4F6F-A648-E8A9E7D9711D}"/>
              </a:ext>
            </a:extLst>
          </p:cNvPr>
          <p:cNvSpPr>
            <a:spLocks noChangeArrowheads="1"/>
          </p:cNvSpPr>
          <p:nvPr/>
        </p:nvSpPr>
        <p:spPr bwMode="auto">
          <a:xfrm>
            <a:off x="3289300" y="405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5" name="Rectangle 69">
            <a:extLst>
              <a:ext uri="{FF2B5EF4-FFF2-40B4-BE49-F238E27FC236}">
                <a16:creationId xmlns:a16="http://schemas.microsoft.com/office/drawing/2014/main" id="{ABB04047-7576-4F40-AE77-C402D6DD3443}"/>
              </a:ext>
            </a:extLst>
          </p:cNvPr>
          <p:cNvSpPr>
            <a:spLocks noChangeArrowheads="1"/>
          </p:cNvSpPr>
          <p:nvPr/>
        </p:nvSpPr>
        <p:spPr bwMode="auto">
          <a:xfrm>
            <a:off x="7005639" y="3111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26" name="Rectangle 70">
            <a:extLst>
              <a:ext uri="{FF2B5EF4-FFF2-40B4-BE49-F238E27FC236}">
                <a16:creationId xmlns:a16="http://schemas.microsoft.com/office/drawing/2014/main" id="{70ABCE3A-A685-4BFF-AA7E-887EBD250F51}"/>
              </a:ext>
            </a:extLst>
          </p:cNvPr>
          <p:cNvSpPr>
            <a:spLocks noChangeArrowheads="1"/>
          </p:cNvSpPr>
          <p:nvPr/>
        </p:nvSpPr>
        <p:spPr bwMode="auto">
          <a:xfrm>
            <a:off x="6672264"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7" name="Rectangle 71">
            <a:extLst>
              <a:ext uri="{FF2B5EF4-FFF2-40B4-BE49-F238E27FC236}">
                <a16:creationId xmlns:a16="http://schemas.microsoft.com/office/drawing/2014/main" id="{EA7861F5-E711-4C83-879C-D4B19310BCAE}"/>
              </a:ext>
            </a:extLst>
          </p:cNvPr>
          <p:cNvSpPr>
            <a:spLocks noChangeArrowheads="1"/>
          </p:cNvSpPr>
          <p:nvPr/>
        </p:nvSpPr>
        <p:spPr bwMode="auto">
          <a:xfrm>
            <a:off x="6096000" y="2349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28" name="Rectangle 72">
            <a:extLst>
              <a:ext uri="{FF2B5EF4-FFF2-40B4-BE49-F238E27FC236}">
                <a16:creationId xmlns:a16="http://schemas.microsoft.com/office/drawing/2014/main" id="{8E7154B6-EE5B-444A-ADA6-8E1FB289D890}"/>
              </a:ext>
            </a:extLst>
          </p:cNvPr>
          <p:cNvSpPr>
            <a:spLocks noChangeArrowheads="1"/>
          </p:cNvSpPr>
          <p:nvPr/>
        </p:nvSpPr>
        <p:spPr bwMode="auto">
          <a:xfrm>
            <a:off x="4173539" y="4403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29" name="Rectangle 73">
            <a:extLst>
              <a:ext uri="{FF2B5EF4-FFF2-40B4-BE49-F238E27FC236}">
                <a16:creationId xmlns:a16="http://schemas.microsoft.com/office/drawing/2014/main" id="{524E7840-B485-4FEC-A1EC-29165746E321}"/>
              </a:ext>
            </a:extLst>
          </p:cNvPr>
          <p:cNvSpPr>
            <a:spLocks noChangeArrowheads="1"/>
          </p:cNvSpPr>
          <p:nvPr/>
        </p:nvSpPr>
        <p:spPr bwMode="auto">
          <a:xfrm>
            <a:off x="6600825"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30" name="Rectangle 74">
            <a:extLst>
              <a:ext uri="{FF2B5EF4-FFF2-40B4-BE49-F238E27FC236}">
                <a16:creationId xmlns:a16="http://schemas.microsoft.com/office/drawing/2014/main" id="{E652D4D5-2140-47FA-BA9E-46000851FF13}"/>
              </a:ext>
            </a:extLst>
          </p:cNvPr>
          <p:cNvSpPr>
            <a:spLocks noChangeArrowheads="1"/>
          </p:cNvSpPr>
          <p:nvPr/>
        </p:nvSpPr>
        <p:spPr bwMode="auto">
          <a:xfrm>
            <a:off x="2311400" y="2246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31" name="Rectangle 75">
            <a:extLst>
              <a:ext uri="{FF2B5EF4-FFF2-40B4-BE49-F238E27FC236}">
                <a16:creationId xmlns:a16="http://schemas.microsoft.com/office/drawing/2014/main" id="{99AB1009-4CC3-4009-9F33-6DB0F613BEF0}"/>
              </a:ext>
            </a:extLst>
          </p:cNvPr>
          <p:cNvSpPr>
            <a:spLocks noChangeArrowheads="1"/>
          </p:cNvSpPr>
          <p:nvPr/>
        </p:nvSpPr>
        <p:spPr bwMode="auto">
          <a:xfrm>
            <a:off x="8007350" y="416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33" name="Rectangle 77">
            <a:extLst>
              <a:ext uri="{FF2B5EF4-FFF2-40B4-BE49-F238E27FC236}">
                <a16:creationId xmlns:a16="http://schemas.microsoft.com/office/drawing/2014/main" id="{226180B4-5560-496A-A695-17D4CB9F820A}"/>
              </a:ext>
            </a:extLst>
          </p:cNvPr>
          <p:cNvSpPr>
            <a:spLocks noChangeArrowheads="1"/>
          </p:cNvSpPr>
          <p:nvPr/>
        </p:nvSpPr>
        <p:spPr bwMode="auto">
          <a:xfrm>
            <a:off x="7032625" y="278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34" name="Rectangle 78">
            <a:extLst>
              <a:ext uri="{FF2B5EF4-FFF2-40B4-BE49-F238E27FC236}">
                <a16:creationId xmlns:a16="http://schemas.microsoft.com/office/drawing/2014/main" id="{75EA1B32-7E5F-45FD-8C5A-90E577F36AC8}"/>
              </a:ext>
            </a:extLst>
          </p:cNvPr>
          <p:cNvSpPr>
            <a:spLocks noChangeArrowheads="1"/>
          </p:cNvSpPr>
          <p:nvPr/>
        </p:nvSpPr>
        <p:spPr bwMode="auto">
          <a:xfrm>
            <a:off x="3124200" y="2465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35" name="Rectangle 79">
            <a:extLst>
              <a:ext uri="{FF2B5EF4-FFF2-40B4-BE49-F238E27FC236}">
                <a16:creationId xmlns:a16="http://schemas.microsoft.com/office/drawing/2014/main" id="{316DC50B-9E4B-4A6E-8B40-A71D41F55849}"/>
              </a:ext>
            </a:extLst>
          </p:cNvPr>
          <p:cNvSpPr>
            <a:spLocks noChangeArrowheads="1"/>
          </p:cNvSpPr>
          <p:nvPr/>
        </p:nvSpPr>
        <p:spPr bwMode="auto">
          <a:xfrm>
            <a:off x="8183564"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36" name="Rectangle 80">
            <a:extLst>
              <a:ext uri="{FF2B5EF4-FFF2-40B4-BE49-F238E27FC236}">
                <a16:creationId xmlns:a16="http://schemas.microsoft.com/office/drawing/2014/main" id="{04F95081-084A-46A7-98DE-B18D8D217510}"/>
              </a:ext>
            </a:extLst>
          </p:cNvPr>
          <p:cNvSpPr>
            <a:spLocks noChangeArrowheads="1"/>
          </p:cNvSpPr>
          <p:nvPr/>
        </p:nvSpPr>
        <p:spPr bwMode="auto">
          <a:xfrm>
            <a:off x="8202614" y="24209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37" name="Rectangle 81">
            <a:extLst>
              <a:ext uri="{FF2B5EF4-FFF2-40B4-BE49-F238E27FC236}">
                <a16:creationId xmlns:a16="http://schemas.microsoft.com/office/drawing/2014/main" id="{B696757E-EC4F-40E5-9B57-F634D78F86B1}"/>
              </a:ext>
            </a:extLst>
          </p:cNvPr>
          <p:cNvSpPr>
            <a:spLocks noChangeArrowheads="1"/>
          </p:cNvSpPr>
          <p:nvPr/>
        </p:nvSpPr>
        <p:spPr bwMode="auto">
          <a:xfrm>
            <a:off x="2227264" y="1974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38" name="Rectangle 82">
            <a:extLst>
              <a:ext uri="{FF2B5EF4-FFF2-40B4-BE49-F238E27FC236}">
                <a16:creationId xmlns:a16="http://schemas.microsoft.com/office/drawing/2014/main" id="{3EB64F8D-CF8D-4339-9163-F421CE972E88}"/>
              </a:ext>
            </a:extLst>
          </p:cNvPr>
          <p:cNvSpPr>
            <a:spLocks noChangeArrowheads="1"/>
          </p:cNvSpPr>
          <p:nvPr/>
        </p:nvSpPr>
        <p:spPr bwMode="auto">
          <a:xfrm>
            <a:off x="3133725" y="3092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39" name="Rectangle 83">
            <a:extLst>
              <a:ext uri="{FF2B5EF4-FFF2-40B4-BE49-F238E27FC236}">
                <a16:creationId xmlns:a16="http://schemas.microsoft.com/office/drawing/2014/main" id="{AB90932D-B5CB-418D-A6BA-A1A04764A01D}"/>
              </a:ext>
            </a:extLst>
          </p:cNvPr>
          <p:cNvSpPr>
            <a:spLocks noChangeArrowheads="1"/>
          </p:cNvSpPr>
          <p:nvPr/>
        </p:nvSpPr>
        <p:spPr bwMode="auto">
          <a:xfrm>
            <a:off x="83280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40" name="Rectangle 84">
            <a:extLst>
              <a:ext uri="{FF2B5EF4-FFF2-40B4-BE49-F238E27FC236}">
                <a16:creationId xmlns:a16="http://schemas.microsoft.com/office/drawing/2014/main" id="{33A98F45-76FD-457D-A9B3-FFE4B031123D}"/>
              </a:ext>
            </a:extLst>
          </p:cNvPr>
          <p:cNvSpPr>
            <a:spLocks noChangeArrowheads="1"/>
          </p:cNvSpPr>
          <p:nvPr/>
        </p:nvSpPr>
        <p:spPr bwMode="auto">
          <a:xfrm>
            <a:off x="847725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41" name="Rectangle 85">
            <a:extLst>
              <a:ext uri="{FF2B5EF4-FFF2-40B4-BE49-F238E27FC236}">
                <a16:creationId xmlns:a16="http://schemas.microsoft.com/office/drawing/2014/main" id="{8148F992-D7F3-4BDA-8382-3F61F8080E2A}"/>
              </a:ext>
            </a:extLst>
          </p:cNvPr>
          <p:cNvSpPr>
            <a:spLocks noChangeArrowheads="1"/>
          </p:cNvSpPr>
          <p:nvPr/>
        </p:nvSpPr>
        <p:spPr bwMode="auto">
          <a:xfrm>
            <a:off x="2479675" y="21320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42" name="Rectangle 86">
            <a:extLst>
              <a:ext uri="{FF2B5EF4-FFF2-40B4-BE49-F238E27FC236}">
                <a16:creationId xmlns:a16="http://schemas.microsoft.com/office/drawing/2014/main" id="{58C1CBFB-3C00-492D-855D-DDF5145BBF7B}"/>
              </a:ext>
            </a:extLst>
          </p:cNvPr>
          <p:cNvSpPr>
            <a:spLocks noChangeArrowheads="1"/>
          </p:cNvSpPr>
          <p:nvPr/>
        </p:nvSpPr>
        <p:spPr bwMode="auto">
          <a:xfrm>
            <a:off x="3322639" y="3103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43" name="Rectangle 87">
            <a:extLst>
              <a:ext uri="{FF2B5EF4-FFF2-40B4-BE49-F238E27FC236}">
                <a16:creationId xmlns:a16="http://schemas.microsoft.com/office/drawing/2014/main" id="{95E82805-F836-4A2C-976A-AC593CD30377}"/>
              </a:ext>
            </a:extLst>
          </p:cNvPr>
          <p:cNvSpPr>
            <a:spLocks noChangeArrowheads="1"/>
          </p:cNvSpPr>
          <p:nvPr/>
        </p:nvSpPr>
        <p:spPr bwMode="auto">
          <a:xfrm>
            <a:off x="7772400"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44" name="Rectangle 88">
            <a:extLst>
              <a:ext uri="{FF2B5EF4-FFF2-40B4-BE49-F238E27FC236}">
                <a16:creationId xmlns:a16="http://schemas.microsoft.com/office/drawing/2014/main" id="{466EBDD3-AE41-4236-8588-FB2EC6D8C9BF}"/>
              </a:ext>
            </a:extLst>
          </p:cNvPr>
          <p:cNvSpPr>
            <a:spLocks noChangeArrowheads="1"/>
          </p:cNvSpPr>
          <p:nvPr/>
        </p:nvSpPr>
        <p:spPr bwMode="auto">
          <a:xfrm>
            <a:off x="3575050" y="2557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45" name="Rectangle 89">
            <a:extLst>
              <a:ext uri="{FF2B5EF4-FFF2-40B4-BE49-F238E27FC236}">
                <a16:creationId xmlns:a16="http://schemas.microsoft.com/office/drawing/2014/main" id="{BA132822-3078-4E52-8824-BC19EDD6822A}"/>
              </a:ext>
            </a:extLst>
          </p:cNvPr>
          <p:cNvSpPr>
            <a:spLocks noChangeArrowheads="1"/>
          </p:cNvSpPr>
          <p:nvPr/>
        </p:nvSpPr>
        <p:spPr bwMode="auto">
          <a:xfrm>
            <a:off x="2816225" y="22098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46" name="Rectangle 90">
            <a:extLst>
              <a:ext uri="{FF2B5EF4-FFF2-40B4-BE49-F238E27FC236}">
                <a16:creationId xmlns:a16="http://schemas.microsoft.com/office/drawing/2014/main" id="{ED66DF74-8C22-4266-BF96-B9C29B50D29D}"/>
              </a:ext>
            </a:extLst>
          </p:cNvPr>
          <p:cNvSpPr>
            <a:spLocks noChangeArrowheads="1"/>
          </p:cNvSpPr>
          <p:nvPr/>
        </p:nvSpPr>
        <p:spPr bwMode="auto">
          <a:xfrm>
            <a:off x="3556000" y="3113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47" name="Rectangle 91">
            <a:extLst>
              <a:ext uri="{FF2B5EF4-FFF2-40B4-BE49-F238E27FC236}">
                <a16:creationId xmlns:a16="http://schemas.microsoft.com/office/drawing/2014/main" id="{67D446D4-5592-4188-9A2A-E6F23AAF1AFA}"/>
              </a:ext>
            </a:extLst>
          </p:cNvPr>
          <p:cNvSpPr>
            <a:spLocks noChangeArrowheads="1"/>
          </p:cNvSpPr>
          <p:nvPr/>
        </p:nvSpPr>
        <p:spPr bwMode="auto">
          <a:xfrm>
            <a:off x="7896225"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48" name="Rectangle 92">
            <a:extLst>
              <a:ext uri="{FF2B5EF4-FFF2-40B4-BE49-F238E27FC236}">
                <a16:creationId xmlns:a16="http://schemas.microsoft.com/office/drawing/2014/main" id="{65518FD9-1E3C-4E79-9401-577190F759A5}"/>
              </a:ext>
            </a:extLst>
          </p:cNvPr>
          <p:cNvSpPr>
            <a:spLocks noChangeArrowheads="1"/>
          </p:cNvSpPr>
          <p:nvPr/>
        </p:nvSpPr>
        <p:spPr bwMode="auto">
          <a:xfrm>
            <a:off x="3111500" y="3268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49" name="Rectangle 93">
            <a:extLst>
              <a:ext uri="{FF2B5EF4-FFF2-40B4-BE49-F238E27FC236}">
                <a16:creationId xmlns:a16="http://schemas.microsoft.com/office/drawing/2014/main" id="{8AAE0D35-0EA6-4F27-8854-51E0E18C66CA}"/>
              </a:ext>
            </a:extLst>
          </p:cNvPr>
          <p:cNvSpPr>
            <a:spLocks noChangeArrowheads="1"/>
          </p:cNvSpPr>
          <p:nvPr/>
        </p:nvSpPr>
        <p:spPr bwMode="auto">
          <a:xfrm>
            <a:off x="4267200" y="3038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0" name="Rectangle 94">
            <a:extLst>
              <a:ext uri="{FF2B5EF4-FFF2-40B4-BE49-F238E27FC236}">
                <a16:creationId xmlns:a16="http://schemas.microsoft.com/office/drawing/2014/main" id="{3745FF95-102D-406F-8A30-F9216A7CA9EA}"/>
              </a:ext>
            </a:extLst>
          </p:cNvPr>
          <p:cNvSpPr>
            <a:spLocks noChangeArrowheads="1"/>
          </p:cNvSpPr>
          <p:nvPr/>
        </p:nvSpPr>
        <p:spPr bwMode="auto">
          <a:xfrm>
            <a:off x="3244850" y="48768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1" name="Rectangle 95">
            <a:extLst>
              <a:ext uri="{FF2B5EF4-FFF2-40B4-BE49-F238E27FC236}">
                <a16:creationId xmlns:a16="http://schemas.microsoft.com/office/drawing/2014/main" id="{CE1291FA-B301-4309-A777-078EEDB8F34D}"/>
              </a:ext>
            </a:extLst>
          </p:cNvPr>
          <p:cNvSpPr>
            <a:spLocks noChangeArrowheads="1"/>
          </p:cNvSpPr>
          <p:nvPr/>
        </p:nvSpPr>
        <p:spPr bwMode="auto">
          <a:xfrm>
            <a:off x="7608889" y="4221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2" name="Rectangle 96">
            <a:extLst>
              <a:ext uri="{FF2B5EF4-FFF2-40B4-BE49-F238E27FC236}">
                <a16:creationId xmlns:a16="http://schemas.microsoft.com/office/drawing/2014/main" id="{BE42C27F-D32E-4A59-AB52-21EAA4CC1526}"/>
              </a:ext>
            </a:extLst>
          </p:cNvPr>
          <p:cNvSpPr>
            <a:spLocks noChangeArrowheads="1"/>
          </p:cNvSpPr>
          <p:nvPr/>
        </p:nvSpPr>
        <p:spPr bwMode="auto">
          <a:xfrm>
            <a:off x="7064375" y="3386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3" name="Rectangle 97">
            <a:extLst>
              <a:ext uri="{FF2B5EF4-FFF2-40B4-BE49-F238E27FC236}">
                <a16:creationId xmlns:a16="http://schemas.microsoft.com/office/drawing/2014/main" id="{040AA13A-9A15-40DC-8AD3-4FBFB207D19F}"/>
              </a:ext>
            </a:extLst>
          </p:cNvPr>
          <p:cNvSpPr>
            <a:spLocks noChangeArrowheads="1"/>
          </p:cNvSpPr>
          <p:nvPr/>
        </p:nvSpPr>
        <p:spPr bwMode="auto">
          <a:xfrm>
            <a:off x="2168525" y="5148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4" name="Rectangle 98">
            <a:extLst>
              <a:ext uri="{FF2B5EF4-FFF2-40B4-BE49-F238E27FC236}">
                <a16:creationId xmlns:a16="http://schemas.microsoft.com/office/drawing/2014/main" id="{3E298F7F-3371-4C6C-A70B-F84F0B6E5327}"/>
              </a:ext>
            </a:extLst>
          </p:cNvPr>
          <p:cNvSpPr>
            <a:spLocks noChangeArrowheads="1"/>
          </p:cNvSpPr>
          <p:nvPr/>
        </p:nvSpPr>
        <p:spPr bwMode="auto">
          <a:xfrm>
            <a:off x="4056064" y="57356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5" name="Rectangle 99">
            <a:extLst>
              <a:ext uri="{FF2B5EF4-FFF2-40B4-BE49-F238E27FC236}">
                <a16:creationId xmlns:a16="http://schemas.microsoft.com/office/drawing/2014/main" id="{29A30A99-51EF-43A5-A17D-9A40E45D04F8}"/>
              </a:ext>
            </a:extLst>
          </p:cNvPr>
          <p:cNvSpPr>
            <a:spLocks noChangeArrowheads="1"/>
          </p:cNvSpPr>
          <p:nvPr/>
        </p:nvSpPr>
        <p:spPr bwMode="auto">
          <a:xfrm>
            <a:off x="6053138" y="3911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6" name="Rectangle 100">
            <a:extLst>
              <a:ext uri="{FF2B5EF4-FFF2-40B4-BE49-F238E27FC236}">
                <a16:creationId xmlns:a16="http://schemas.microsoft.com/office/drawing/2014/main" id="{D21EA1C6-7A86-4849-9096-BC0E074B9F89}"/>
              </a:ext>
            </a:extLst>
          </p:cNvPr>
          <p:cNvSpPr>
            <a:spLocks noChangeArrowheads="1"/>
          </p:cNvSpPr>
          <p:nvPr/>
        </p:nvSpPr>
        <p:spPr bwMode="auto">
          <a:xfrm>
            <a:off x="2108200" y="6127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57" name="Rectangle 101">
            <a:extLst>
              <a:ext uri="{FF2B5EF4-FFF2-40B4-BE49-F238E27FC236}">
                <a16:creationId xmlns:a16="http://schemas.microsoft.com/office/drawing/2014/main" id="{95D39AF9-5CBC-4614-84B0-9731C276A2BB}"/>
              </a:ext>
            </a:extLst>
          </p:cNvPr>
          <p:cNvSpPr>
            <a:spLocks noChangeArrowheads="1"/>
          </p:cNvSpPr>
          <p:nvPr/>
        </p:nvSpPr>
        <p:spPr bwMode="auto">
          <a:xfrm>
            <a:off x="825658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58" name="Rectangle 102">
            <a:extLst>
              <a:ext uri="{FF2B5EF4-FFF2-40B4-BE49-F238E27FC236}">
                <a16:creationId xmlns:a16="http://schemas.microsoft.com/office/drawing/2014/main" id="{38E6AAED-AA26-4F0A-9A70-3C0A92230D07}"/>
              </a:ext>
            </a:extLst>
          </p:cNvPr>
          <p:cNvSpPr>
            <a:spLocks noChangeArrowheads="1"/>
          </p:cNvSpPr>
          <p:nvPr/>
        </p:nvSpPr>
        <p:spPr bwMode="auto">
          <a:xfrm>
            <a:off x="760888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59" name="Rectangle 103">
            <a:extLst>
              <a:ext uri="{FF2B5EF4-FFF2-40B4-BE49-F238E27FC236}">
                <a16:creationId xmlns:a16="http://schemas.microsoft.com/office/drawing/2014/main" id="{5206ADDA-DCA3-4BE1-950B-3A4D253A12E2}"/>
              </a:ext>
            </a:extLst>
          </p:cNvPr>
          <p:cNvSpPr>
            <a:spLocks noChangeArrowheads="1"/>
          </p:cNvSpPr>
          <p:nvPr/>
        </p:nvSpPr>
        <p:spPr bwMode="auto">
          <a:xfrm>
            <a:off x="7697789" y="2154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60" name="Rectangle 104">
            <a:extLst>
              <a:ext uri="{FF2B5EF4-FFF2-40B4-BE49-F238E27FC236}">
                <a16:creationId xmlns:a16="http://schemas.microsoft.com/office/drawing/2014/main" id="{4D9E0F28-F52C-4C48-ABB9-EA6F5F0BB2B4}"/>
              </a:ext>
            </a:extLst>
          </p:cNvPr>
          <p:cNvSpPr>
            <a:spLocks noChangeArrowheads="1"/>
          </p:cNvSpPr>
          <p:nvPr/>
        </p:nvSpPr>
        <p:spPr bwMode="auto">
          <a:xfrm>
            <a:off x="7958139" y="2389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61" name="Rectangle 105">
            <a:extLst>
              <a:ext uri="{FF2B5EF4-FFF2-40B4-BE49-F238E27FC236}">
                <a16:creationId xmlns:a16="http://schemas.microsoft.com/office/drawing/2014/main" id="{DC934EA9-A208-441D-9598-ADFF4A06BD8B}"/>
              </a:ext>
            </a:extLst>
          </p:cNvPr>
          <p:cNvSpPr>
            <a:spLocks noChangeArrowheads="1"/>
          </p:cNvSpPr>
          <p:nvPr/>
        </p:nvSpPr>
        <p:spPr bwMode="auto">
          <a:xfrm>
            <a:off x="4279900" y="22701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62" name="Rectangle 106">
            <a:extLst>
              <a:ext uri="{FF2B5EF4-FFF2-40B4-BE49-F238E27FC236}">
                <a16:creationId xmlns:a16="http://schemas.microsoft.com/office/drawing/2014/main" id="{6BD2B254-7398-403F-809F-A9996BF3D00D}"/>
              </a:ext>
            </a:extLst>
          </p:cNvPr>
          <p:cNvSpPr>
            <a:spLocks noChangeArrowheads="1"/>
          </p:cNvSpPr>
          <p:nvPr/>
        </p:nvSpPr>
        <p:spPr bwMode="auto">
          <a:xfrm>
            <a:off x="2581275" y="2641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63" name="Rectangle 107">
            <a:extLst>
              <a:ext uri="{FF2B5EF4-FFF2-40B4-BE49-F238E27FC236}">
                <a16:creationId xmlns:a16="http://schemas.microsoft.com/office/drawing/2014/main" id="{B9BE3EEB-BE4E-4312-B64E-6F6746619FFB}"/>
              </a:ext>
            </a:extLst>
          </p:cNvPr>
          <p:cNvSpPr>
            <a:spLocks noChangeArrowheads="1"/>
          </p:cNvSpPr>
          <p:nvPr/>
        </p:nvSpPr>
        <p:spPr bwMode="auto">
          <a:xfrm>
            <a:off x="5232400" y="14128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64" name="Rectangle 108">
            <a:extLst>
              <a:ext uri="{FF2B5EF4-FFF2-40B4-BE49-F238E27FC236}">
                <a16:creationId xmlns:a16="http://schemas.microsoft.com/office/drawing/2014/main" id="{261EC7A4-8D3E-45EA-A371-CF5611AC4EE4}"/>
              </a:ext>
            </a:extLst>
          </p:cNvPr>
          <p:cNvSpPr>
            <a:spLocks noChangeArrowheads="1"/>
          </p:cNvSpPr>
          <p:nvPr/>
        </p:nvSpPr>
        <p:spPr bwMode="auto">
          <a:xfrm>
            <a:off x="6672263" y="22050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65" name="Rectangle 109">
            <a:extLst>
              <a:ext uri="{FF2B5EF4-FFF2-40B4-BE49-F238E27FC236}">
                <a16:creationId xmlns:a16="http://schemas.microsoft.com/office/drawing/2014/main" id="{A9392202-B42B-4224-918A-595A25588753}"/>
              </a:ext>
            </a:extLst>
          </p:cNvPr>
          <p:cNvSpPr>
            <a:spLocks noChangeArrowheads="1"/>
          </p:cNvSpPr>
          <p:nvPr/>
        </p:nvSpPr>
        <p:spPr bwMode="auto">
          <a:xfrm>
            <a:off x="2640014" y="1341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66" name="Rectangle 110">
            <a:extLst>
              <a:ext uri="{FF2B5EF4-FFF2-40B4-BE49-F238E27FC236}">
                <a16:creationId xmlns:a16="http://schemas.microsoft.com/office/drawing/2014/main" id="{29662D33-6CB9-495B-AF3E-DD7B6429EB83}"/>
              </a:ext>
            </a:extLst>
          </p:cNvPr>
          <p:cNvSpPr>
            <a:spLocks noChangeArrowheads="1"/>
          </p:cNvSpPr>
          <p:nvPr/>
        </p:nvSpPr>
        <p:spPr bwMode="auto">
          <a:xfrm>
            <a:off x="811212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67" name="Rectangle 111">
            <a:extLst>
              <a:ext uri="{FF2B5EF4-FFF2-40B4-BE49-F238E27FC236}">
                <a16:creationId xmlns:a16="http://schemas.microsoft.com/office/drawing/2014/main" id="{67E2B2F7-943E-4400-BFFE-5C06CB6710DA}"/>
              </a:ext>
            </a:extLst>
          </p:cNvPr>
          <p:cNvSpPr>
            <a:spLocks noChangeArrowheads="1"/>
          </p:cNvSpPr>
          <p:nvPr/>
        </p:nvSpPr>
        <p:spPr bwMode="auto">
          <a:xfrm>
            <a:off x="8181975" y="2719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68" name="Rectangle 112">
            <a:extLst>
              <a:ext uri="{FF2B5EF4-FFF2-40B4-BE49-F238E27FC236}">
                <a16:creationId xmlns:a16="http://schemas.microsoft.com/office/drawing/2014/main" id="{A4A40A44-21A1-4540-89DB-42009BB55005}"/>
              </a:ext>
            </a:extLst>
          </p:cNvPr>
          <p:cNvSpPr>
            <a:spLocks noChangeArrowheads="1"/>
          </p:cNvSpPr>
          <p:nvPr/>
        </p:nvSpPr>
        <p:spPr bwMode="auto">
          <a:xfrm>
            <a:off x="27797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69" name="Rectangle 113">
            <a:extLst>
              <a:ext uri="{FF2B5EF4-FFF2-40B4-BE49-F238E27FC236}">
                <a16:creationId xmlns:a16="http://schemas.microsoft.com/office/drawing/2014/main" id="{84D66560-18F9-4EDA-8953-80857130119E}"/>
              </a:ext>
            </a:extLst>
          </p:cNvPr>
          <p:cNvSpPr>
            <a:spLocks noChangeArrowheads="1"/>
          </p:cNvSpPr>
          <p:nvPr/>
        </p:nvSpPr>
        <p:spPr bwMode="auto">
          <a:xfrm>
            <a:off x="3760789" y="32289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70" name="Rectangle 114">
            <a:extLst>
              <a:ext uri="{FF2B5EF4-FFF2-40B4-BE49-F238E27FC236}">
                <a16:creationId xmlns:a16="http://schemas.microsoft.com/office/drawing/2014/main" id="{141482AE-8E19-4180-8936-697002D1BD90}"/>
              </a:ext>
            </a:extLst>
          </p:cNvPr>
          <p:cNvSpPr>
            <a:spLocks noChangeArrowheads="1"/>
          </p:cNvSpPr>
          <p:nvPr/>
        </p:nvSpPr>
        <p:spPr bwMode="auto">
          <a:xfrm>
            <a:off x="8510589" y="255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71" name="Rectangle 115">
            <a:extLst>
              <a:ext uri="{FF2B5EF4-FFF2-40B4-BE49-F238E27FC236}">
                <a16:creationId xmlns:a16="http://schemas.microsoft.com/office/drawing/2014/main" id="{2CCB8967-63AA-4B3B-B068-1D2F05C95572}"/>
              </a:ext>
            </a:extLst>
          </p:cNvPr>
          <p:cNvSpPr>
            <a:spLocks noChangeArrowheads="1"/>
          </p:cNvSpPr>
          <p:nvPr/>
        </p:nvSpPr>
        <p:spPr bwMode="auto">
          <a:xfrm>
            <a:off x="1992313" y="44370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72" name="Rectangle 116">
            <a:extLst>
              <a:ext uri="{FF2B5EF4-FFF2-40B4-BE49-F238E27FC236}">
                <a16:creationId xmlns:a16="http://schemas.microsoft.com/office/drawing/2014/main" id="{7B816655-5648-4526-9D1E-E6B07D58E987}"/>
              </a:ext>
            </a:extLst>
          </p:cNvPr>
          <p:cNvSpPr>
            <a:spLocks noChangeArrowheads="1"/>
          </p:cNvSpPr>
          <p:nvPr/>
        </p:nvSpPr>
        <p:spPr bwMode="auto">
          <a:xfrm>
            <a:off x="760888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73" name="Rectangle 117">
            <a:extLst>
              <a:ext uri="{FF2B5EF4-FFF2-40B4-BE49-F238E27FC236}">
                <a16:creationId xmlns:a16="http://schemas.microsoft.com/office/drawing/2014/main" id="{DE9090FA-1C0C-4F2A-B833-E4A7107E5BAD}"/>
              </a:ext>
            </a:extLst>
          </p:cNvPr>
          <p:cNvSpPr>
            <a:spLocks noChangeArrowheads="1"/>
          </p:cNvSpPr>
          <p:nvPr/>
        </p:nvSpPr>
        <p:spPr bwMode="auto">
          <a:xfrm>
            <a:off x="753586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74" name="Rectangle 118">
            <a:extLst>
              <a:ext uri="{FF2B5EF4-FFF2-40B4-BE49-F238E27FC236}">
                <a16:creationId xmlns:a16="http://schemas.microsoft.com/office/drawing/2014/main" id="{04F588D3-864E-4697-B131-ED6BF82CBFA0}"/>
              </a:ext>
            </a:extLst>
          </p:cNvPr>
          <p:cNvSpPr>
            <a:spLocks noChangeArrowheads="1"/>
          </p:cNvSpPr>
          <p:nvPr/>
        </p:nvSpPr>
        <p:spPr bwMode="auto">
          <a:xfrm>
            <a:off x="8337550" y="18065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75" name="Rectangle 119">
            <a:extLst>
              <a:ext uri="{FF2B5EF4-FFF2-40B4-BE49-F238E27FC236}">
                <a16:creationId xmlns:a16="http://schemas.microsoft.com/office/drawing/2014/main" id="{A4A520F0-877C-45D8-80A2-96BB49C084F5}"/>
              </a:ext>
            </a:extLst>
          </p:cNvPr>
          <p:cNvSpPr>
            <a:spLocks noChangeArrowheads="1"/>
          </p:cNvSpPr>
          <p:nvPr/>
        </p:nvSpPr>
        <p:spPr bwMode="auto">
          <a:xfrm>
            <a:off x="3575050" y="3494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76" name="Rectangle 120">
            <a:extLst>
              <a:ext uri="{FF2B5EF4-FFF2-40B4-BE49-F238E27FC236}">
                <a16:creationId xmlns:a16="http://schemas.microsoft.com/office/drawing/2014/main" id="{1239B9A4-FC90-49C6-916B-DD5DD97E94B0}"/>
              </a:ext>
            </a:extLst>
          </p:cNvPr>
          <p:cNvSpPr>
            <a:spLocks noChangeArrowheads="1"/>
          </p:cNvSpPr>
          <p:nvPr/>
        </p:nvSpPr>
        <p:spPr bwMode="auto">
          <a:xfrm>
            <a:off x="51181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77" name="Rectangle 121">
            <a:extLst>
              <a:ext uri="{FF2B5EF4-FFF2-40B4-BE49-F238E27FC236}">
                <a16:creationId xmlns:a16="http://schemas.microsoft.com/office/drawing/2014/main" id="{DF87E899-F478-4397-BFB3-59640743BEE2}"/>
              </a:ext>
            </a:extLst>
          </p:cNvPr>
          <p:cNvSpPr>
            <a:spLocks noChangeArrowheads="1"/>
          </p:cNvSpPr>
          <p:nvPr/>
        </p:nvSpPr>
        <p:spPr bwMode="auto">
          <a:xfrm>
            <a:off x="8562975" y="2911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78" name="Rectangle 122">
            <a:extLst>
              <a:ext uri="{FF2B5EF4-FFF2-40B4-BE49-F238E27FC236}">
                <a16:creationId xmlns:a16="http://schemas.microsoft.com/office/drawing/2014/main" id="{00F43E01-AC7C-4727-87A5-A091D0AB159A}"/>
              </a:ext>
            </a:extLst>
          </p:cNvPr>
          <p:cNvSpPr>
            <a:spLocks noChangeArrowheads="1"/>
          </p:cNvSpPr>
          <p:nvPr/>
        </p:nvSpPr>
        <p:spPr bwMode="auto">
          <a:xfrm>
            <a:off x="1703389" y="21336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79" name="Rectangle 123">
            <a:extLst>
              <a:ext uri="{FF2B5EF4-FFF2-40B4-BE49-F238E27FC236}">
                <a16:creationId xmlns:a16="http://schemas.microsoft.com/office/drawing/2014/main" id="{CBA05550-FABC-4901-8321-52D18DC75C43}"/>
              </a:ext>
            </a:extLst>
          </p:cNvPr>
          <p:cNvSpPr>
            <a:spLocks noChangeArrowheads="1"/>
          </p:cNvSpPr>
          <p:nvPr/>
        </p:nvSpPr>
        <p:spPr bwMode="auto">
          <a:xfrm>
            <a:off x="6743700" y="16287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0" name="Rectangle 124">
            <a:extLst>
              <a:ext uri="{FF2B5EF4-FFF2-40B4-BE49-F238E27FC236}">
                <a16:creationId xmlns:a16="http://schemas.microsoft.com/office/drawing/2014/main" id="{FA9293DE-9199-47E9-8A12-4B9B4566B3B8}"/>
              </a:ext>
            </a:extLst>
          </p:cNvPr>
          <p:cNvSpPr>
            <a:spLocks noChangeArrowheads="1"/>
          </p:cNvSpPr>
          <p:nvPr/>
        </p:nvSpPr>
        <p:spPr bwMode="auto">
          <a:xfrm>
            <a:off x="291147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1" name="Rectangle 125">
            <a:extLst>
              <a:ext uri="{FF2B5EF4-FFF2-40B4-BE49-F238E27FC236}">
                <a16:creationId xmlns:a16="http://schemas.microsoft.com/office/drawing/2014/main" id="{EF77BA70-99E3-415B-9365-CAE5A984A141}"/>
              </a:ext>
            </a:extLst>
          </p:cNvPr>
          <p:cNvSpPr>
            <a:spLocks noChangeArrowheads="1"/>
          </p:cNvSpPr>
          <p:nvPr/>
        </p:nvSpPr>
        <p:spPr bwMode="auto">
          <a:xfrm>
            <a:off x="6119814" y="2797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2" name="Rectangle 126">
            <a:extLst>
              <a:ext uri="{FF2B5EF4-FFF2-40B4-BE49-F238E27FC236}">
                <a16:creationId xmlns:a16="http://schemas.microsoft.com/office/drawing/2014/main" id="{3D74F079-A617-476A-93F9-4B6DD43CCC02}"/>
              </a:ext>
            </a:extLst>
          </p:cNvPr>
          <p:cNvSpPr>
            <a:spLocks noChangeArrowheads="1"/>
          </p:cNvSpPr>
          <p:nvPr/>
        </p:nvSpPr>
        <p:spPr bwMode="auto">
          <a:xfrm>
            <a:off x="4876800" y="3128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3" name="Rectangle 127">
            <a:extLst>
              <a:ext uri="{FF2B5EF4-FFF2-40B4-BE49-F238E27FC236}">
                <a16:creationId xmlns:a16="http://schemas.microsoft.com/office/drawing/2014/main" id="{FD229C3F-707A-4EDA-AC78-83BD9331BB93}"/>
              </a:ext>
            </a:extLst>
          </p:cNvPr>
          <p:cNvSpPr>
            <a:spLocks noChangeArrowheads="1"/>
          </p:cNvSpPr>
          <p:nvPr/>
        </p:nvSpPr>
        <p:spPr bwMode="auto">
          <a:xfrm>
            <a:off x="5808664" y="2924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4" name="Rectangle 128">
            <a:extLst>
              <a:ext uri="{FF2B5EF4-FFF2-40B4-BE49-F238E27FC236}">
                <a16:creationId xmlns:a16="http://schemas.microsoft.com/office/drawing/2014/main" id="{11437037-5BA4-4FEE-9F0F-50B27468F700}"/>
              </a:ext>
            </a:extLst>
          </p:cNvPr>
          <p:cNvSpPr>
            <a:spLocks noChangeArrowheads="1"/>
          </p:cNvSpPr>
          <p:nvPr/>
        </p:nvSpPr>
        <p:spPr bwMode="auto">
          <a:xfrm>
            <a:off x="7842250" y="3463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5" name="Rectangle 129">
            <a:extLst>
              <a:ext uri="{FF2B5EF4-FFF2-40B4-BE49-F238E27FC236}">
                <a16:creationId xmlns:a16="http://schemas.microsoft.com/office/drawing/2014/main" id="{42ED0314-215D-4BBA-94B1-D0031EE118F6}"/>
              </a:ext>
            </a:extLst>
          </p:cNvPr>
          <p:cNvSpPr>
            <a:spLocks noChangeArrowheads="1"/>
          </p:cNvSpPr>
          <p:nvPr/>
        </p:nvSpPr>
        <p:spPr bwMode="auto">
          <a:xfrm>
            <a:off x="7240589" y="33464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6" name="Rectangle 130">
            <a:extLst>
              <a:ext uri="{FF2B5EF4-FFF2-40B4-BE49-F238E27FC236}">
                <a16:creationId xmlns:a16="http://schemas.microsoft.com/office/drawing/2014/main" id="{CCA365DC-C4FA-436B-AFC4-B729BB7F1C0A}"/>
              </a:ext>
            </a:extLst>
          </p:cNvPr>
          <p:cNvSpPr>
            <a:spLocks noChangeArrowheads="1"/>
          </p:cNvSpPr>
          <p:nvPr/>
        </p:nvSpPr>
        <p:spPr bwMode="auto">
          <a:xfrm>
            <a:off x="6367464" y="2914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7" name="Rectangle 131">
            <a:extLst>
              <a:ext uri="{FF2B5EF4-FFF2-40B4-BE49-F238E27FC236}">
                <a16:creationId xmlns:a16="http://schemas.microsoft.com/office/drawing/2014/main" id="{7E1F9A0E-9BC9-4665-BC43-082908B17536}"/>
              </a:ext>
            </a:extLst>
          </p:cNvPr>
          <p:cNvSpPr>
            <a:spLocks noChangeArrowheads="1"/>
          </p:cNvSpPr>
          <p:nvPr/>
        </p:nvSpPr>
        <p:spPr bwMode="auto">
          <a:xfrm>
            <a:off x="8731250" y="43942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88" name="Rectangle 132">
            <a:extLst>
              <a:ext uri="{FF2B5EF4-FFF2-40B4-BE49-F238E27FC236}">
                <a16:creationId xmlns:a16="http://schemas.microsoft.com/office/drawing/2014/main" id="{FAAC791A-3EDC-4730-895F-65ECAF9DC510}"/>
              </a:ext>
            </a:extLst>
          </p:cNvPr>
          <p:cNvSpPr>
            <a:spLocks noChangeArrowheads="1"/>
          </p:cNvSpPr>
          <p:nvPr/>
        </p:nvSpPr>
        <p:spPr bwMode="auto">
          <a:xfrm>
            <a:off x="75199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589" name="Rectangle 133">
            <a:extLst>
              <a:ext uri="{FF2B5EF4-FFF2-40B4-BE49-F238E27FC236}">
                <a16:creationId xmlns:a16="http://schemas.microsoft.com/office/drawing/2014/main" id="{09311600-1EF0-473C-AD11-9D01AF4CEA85}"/>
              </a:ext>
            </a:extLst>
          </p:cNvPr>
          <p:cNvSpPr>
            <a:spLocks noChangeArrowheads="1"/>
          </p:cNvSpPr>
          <p:nvPr/>
        </p:nvSpPr>
        <p:spPr bwMode="auto">
          <a:xfrm>
            <a:off x="3937000"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0" name="Rectangle 134">
            <a:extLst>
              <a:ext uri="{FF2B5EF4-FFF2-40B4-BE49-F238E27FC236}">
                <a16:creationId xmlns:a16="http://schemas.microsoft.com/office/drawing/2014/main" id="{40D4CF06-6EE3-4B87-A0C6-C45BDC6DC60C}"/>
              </a:ext>
            </a:extLst>
          </p:cNvPr>
          <p:cNvSpPr>
            <a:spLocks noChangeArrowheads="1"/>
          </p:cNvSpPr>
          <p:nvPr/>
        </p:nvSpPr>
        <p:spPr bwMode="auto">
          <a:xfrm>
            <a:off x="8616950" y="4214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1" name="Rectangle 135">
            <a:extLst>
              <a:ext uri="{FF2B5EF4-FFF2-40B4-BE49-F238E27FC236}">
                <a16:creationId xmlns:a16="http://schemas.microsoft.com/office/drawing/2014/main" id="{F8C19D0F-8AC3-4F07-BC2A-098B2B81C6C0}"/>
              </a:ext>
            </a:extLst>
          </p:cNvPr>
          <p:cNvSpPr>
            <a:spLocks noChangeArrowheads="1"/>
          </p:cNvSpPr>
          <p:nvPr/>
        </p:nvSpPr>
        <p:spPr bwMode="auto">
          <a:xfrm>
            <a:off x="7391400"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2" name="Rectangle 136">
            <a:extLst>
              <a:ext uri="{FF2B5EF4-FFF2-40B4-BE49-F238E27FC236}">
                <a16:creationId xmlns:a16="http://schemas.microsoft.com/office/drawing/2014/main" id="{DF739D44-D79A-4BAC-8F15-9ABD3D2A8560}"/>
              </a:ext>
            </a:extLst>
          </p:cNvPr>
          <p:cNvSpPr>
            <a:spLocks noChangeArrowheads="1"/>
          </p:cNvSpPr>
          <p:nvPr/>
        </p:nvSpPr>
        <p:spPr bwMode="auto">
          <a:xfrm>
            <a:off x="7594600" y="4913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593" name="Rectangle 137">
            <a:extLst>
              <a:ext uri="{FF2B5EF4-FFF2-40B4-BE49-F238E27FC236}">
                <a16:creationId xmlns:a16="http://schemas.microsoft.com/office/drawing/2014/main" id="{CACD1538-B58F-4EC5-9995-4297A2ED3CD1}"/>
              </a:ext>
            </a:extLst>
          </p:cNvPr>
          <p:cNvSpPr>
            <a:spLocks noChangeArrowheads="1"/>
          </p:cNvSpPr>
          <p:nvPr/>
        </p:nvSpPr>
        <p:spPr bwMode="auto">
          <a:xfrm>
            <a:off x="220821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4" name="Rectangle 138">
            <a:extLst>
              <a:ext uri="{FF2B5EF4-FFF2-40B4-BE49-F238E27FC236}">
                <a16:creationId xmlns:a16="http://schemas.microsoft.com/office/drawing/2014/main" id="{25D74112-A575-49D9-8370-2ECA6252054E}"/>
              </a:ext>
            </a:extLst>
          </p:cNvPr>
          <p:cNvSpPr>
            <a:spLocks noChangeArrowheads="1"/>
          </p:cNvSpPr>
          <p:nvPr/>
        </p:nvSpPr>
        <p:spPr bwMode="auto">
          <a:xfrm>
            <a:off x="3648075" y="48688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5" name="Rectangle 139">
            <a:extLst>
              <a:ext uri="{FF2B5EF4-FFF2-40B4-BE49-F238E27FC236}">
                <a16:creationId xmlns:a16="http://schemas.microsoft.com/office/drawing/2014/main" id="{FC458D53-4521-41F4-900E-C8160F5CFA5E}"/>
              </a:ext>
            </a:extLst>
          </p:cNvPr>
          <p:cNvSpPr>
            <a:spLocks noChangeArrowheads="1"/>
          </p:cNvSpPr>
          <p:nvPr/>
        </p:nvSpPr>
        <p:spPr bwMode="auto">
          <a:xfrm>
            <a:off x="3022600"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6" name="Rectangle 140">
            <a:extLst>
              <a:ext uri="{FF2B5EF4-FFF2-40B4-BE49-F238E27FC236}">
                <a16:creationId xmlns:a16="http://schemas.microsoft.com/office/drawing/2014/main" id="{F5A574BF-9001-45CF-9F4B-18A1524D5DC3}"/>
              </a:ext>
            </a:extLst>
          </p:cNvPr>
          <p:cNvSpPr>
            <a:spLocks noChangeArrowheads="1"/>
          </p:cNvSpPr>
          <p:nvPr/>
        </p:nvSpPr>
        <p:spPr bwMode="auto">
          <a:xfrm>
            <a:off x="4064000" y="3135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7" name="Rectangle 141">
            <a:extLst>
              <a:ext uri="{FF2B5EF4-FFF2-40B4-BE49-F238E27FC236}">
                <a16:creationId xmlns:a16="http://schemas.microsoft.com/office/drawing/2014/main" id="{B180E425-C732-4B63-8565-D8570DF3C5FA}"/>
              </a:ext>
            </a:extLst>
          </p:cNvPr>
          <p:cNvSpPr>
            <a:spLocks noChangeArrowheads="1"/>
          </p:cNvSpPr>
          <p:nvPr/>
        </p:nvSpPr>
        <p:spPr bwMode="auto">
          <a:xfrm>
            <a:off x="33591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8" name="Rectangle 142">
            <a:extLst>
              <a:ext uri="{FF2B5EF4-FFF2-40B4-BE49-F238E27FC236}">
                <a16:creationId xmlns:a16="http://schemas.microsoft.com/office/drawing/2014/main" id="{38AC2E4A-1604-4AF1-89ED-985AE9F95BC2}"/>
              </a:ext>
            </a:extLst>
          </p:cNvPr>
          <p:cNvSpPr>
            <a:spLocks noChangeArrowheads="1"/>
          </p:cNvSpPr>
          <p:nvPr/>
        </p:nvSpPr>
        <p:spPr bwMode="auto">
          <a:xfrm>
            <a:off x="4567239" y="3278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599" name="Rectangle 143">
            <a:extLst>
              <a:ext uri="{FF2B5EF4-FFF2-40B4-BE49-F238E27FC236}">
                <a16:creationId xmlns:a16="http://schemas.microsoft.com/office/drawing/2014/main" id="{9B78AF85-6BDF-4862-8DC8-2A0000CD8711}"/>
              </a:ext>
            </a:extLst>
          </p:cNvPr>
          <p:cNvSpPr>
            <a:spLocks noChangeArrowheads="1"/>
          </p:cNvSpPr>
          <p:nvPr/>
        </p:nvSpPr>
        <p:spPr bwMode="auto">
          <a:xfrm>
            <a:off x="3863975" y="22050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0" name="Rectangle 144">
            <a:extLst>
              <a:ext uri="{FF2B5EF4-FFF2-40B4-BE49-F238E27FC236}">
                <a16:creationId xmlns:a16="http://schemas.microsoft.com/office/drawing/2014/main" id="{01FF0CDE-3F7E-4D5F-9AF5-7F5DF09D1155}"/>
              </a:ext>
            </a:extLst>
          </p:cNvPr>
          <p:cNvSpPr>
            <a:spLocks noChangeArrowheads="1"/>
          </p:cNvSpPr>
          <p:nvPr/>
        </p:nvSpPr>
        <p:spPr bwMode="auto">
          <a:xfrm>
            <a:off x="2566988"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1" name="Rectangle 145">
            <a:extLst>
              <a:ext uri="{FF2B5EF4-FFF2-40B4-BE49-F238E27FC236}">
                <a16:creationId xmlns:a16="http://schemas.microsoft.com/office/drawing/2014/main" id="{6A23140E-4AFC-4D57-A4B9-AC898DF5BEE1}"/>
              </a:ext>
            </a:extLst>
          </p:cNvPr>
          <p:cNvSpPr>
            <a:spLocks noChangeArrowheads="1"/>
          </p:cNvSpPr>
          <p:nvPr/>
        </p:nvSpPr>
        <p:spPr bwMode="auto">
          <a:xfrm>
            <a:off x="4079875"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2" name="Rectangle 146">
            <a:extLst>
              <a:ext uri="{FF2B5EF4-FFF2-40B4-BE49-F238E27FC236}">
                <a16:creationId xmlns:a16="http://schemas.microsoft.com/office/drawing/2014/main" id="{722FAB23-881D-44B0-BC02-AC016BAE53C6}"/>
              </a:ext>
            </a:extLst>
          </p:cNvPr>
          <p:cNvSpPr>
            <a:spLocks noChangeArrowheads="1"/>
          </p:cNvSpPr>
          <p:nvPr/>
        </p:nvSpPr>
        <p:spPr bwMode="auto">
          <a:xfrm>
            <a:off x="4114800" y="3541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3" name="Rectangle 147">
            <a:extLst>
              <a:ext uri="{FF2B5EF4-FFF2-40B4-BE49-F238E27FC236}">
                <a16:creationId xmlns:a16="http://schemas.microsoft.com/office/drawing/2014/main" id="{2370F899-1ADB-48C4-9028-8308F248395D}"/>
              </a:ext>
            </a:extLst>
          </p:cNvPr>
          <p:cNvSpPr>
            <a:spLocks noChangeArrowheads="1"/>
          </p:cNvSpPr>
          <p:nvPr/>
        </p:nvSpPr>
        <p:spPr bwMode="auto">
          <a:xfrm>
            <a:off x="5359400" y="4430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04" name="Rectangle 148">
            <a:extLst>
              <a:ext uri="{FF2B5EF4-FFF2-40B4-BE49-F238E27FC236}">
                <a16:creationId xmlns:a16="http://schemas.microsoft.com/office/drawing/2014/main" id="{1C0084F6-C069-450D-AA36-053B4A317F4E}"/>
              </a:ext>
            </a:extLst>
          </p:cNvPr>
          <p:cNvSpPr>
            <a:spLocks noChangeArrowheads="1"/>
          </p:cNvSpPr>
          <p:nvPr/>
        </p:nvSpPr>
        <p:spPr bwMode="auto">
          <a:xfrm>
            <a:off x="530383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5" name="Rectangle 149">
            <a:extLst>
              <a:ext uri="{FF2B5EF4-FFF2-40B4-BE49-F238E27FC236}">
                <a16:creationId xmlns:a16="http://schemas.microsoft.com/office/drawing/2014/main" id="{F0E01129-0885-4463-9553-9DF65D29CC5B}"/>
              </a:ext>
            </a:extLst>
          </p:cNvPr>
          <p:cNvSpPr>
            <a:spLocks noChangeArrowheads="1"/>
          </p:cNvSpPr>
          <p:nvPr/>
        </p:nvSpPr>
        <p:spPr bwMode="auto">
          <a:xfrm>
            <a:off x="494347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6" name="Rectangle 150">
            <a:extLst>
              <a:ext uri="{FF2B5EF4-FFF2-40B4-BE49-F238E27FC236}">
                <a16:creationId xmlns:a16="http://schemas.microsoft.com/office/drawing/2014/main" id="{C1CC280E-3C3F-4433-8963-8B20565582CC}"/>
              </a:ext>
            </a:extLst>
          </p:cNvPr>
          <p:cNvSpPr>
            <a:spLocks noChangeArrowheads="1"/>
          </p:cNvSpPr>
          <p:nvPr/>
        </p:nvSpPr>
        <p:spPr bwMode="auto">
          <a:xfrm>
            <a:off x="2135189" y="34940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7" name="Rectangle 151">
            <a:extLst>
              <a:ext uri="{FF2B5EF4-FFF2-40B4-BE49-F238E27FC236}">
                <a16:creationId xmlns:a16="http://schemas.microsoft.com/office/drawing/2014/main" id="{8DAE3FF0-E37B-45CF-8E58-A23930769DEC}"/>
              </a:ext>
            </a:extLst>
          </p:cNvPr>
          <p:cNvSpPr>
            <a:spLocks noChangeArrowheads="1"/>
          </p:cNvSpPr>
          <p:nvPr/>
        </p:nvSpPr>
        <p:spPr bwMode="auto">
          <a:xfrm>
            <a:off x="8243889" y="3032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608" name="Rectangle 152">
            <a:extLst>
              <a:ext uri="{FF2B5EF4-FFF2-40B4-BE49-F238E27FC236}">
                <a16:creationId xmlns:a16="http://schemas.microsoft.com/office/drawing/2014/main" id="{1D5DFE5A-3082-4608-BE69-D735E223F1AB}"/>
              </a:ext>
            </a:extLst>
          </p:cNvPr>
          <p:cNvSpPr>
            <a:spLocks noChangeArrowheads="1"/>
          </p:cNvSpPr>
          <p:nvPr/>
        </p:nvSpPr>
        <p:spPr bwMode="auto">
          <a:xfrm>
            <a:off x="4495800" y="36385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09" name="Rectangle 153">
            <a:extLst>
              <a:ext uri="{FF2B5EF4-FFF2-40B4-BE49-F238E27FC236}">
                <a16:creationId xmlns:a16="http://schemas.microsoft.com/office/drawing/2014/main" id="{514F8718-A2DF-4A6D-9F04-08BF355E57FB}"/>
              </a:ext>
            </a:extLst>
          </p:cNvPr>
          <p:cNvSpPr>
            <a:spLocks noChangeArrowheads="1"/>
          </p:cNvSpPr>
          <p:nvPr/>
        </p:nvSpPr>
        <p:spPr bwMode="auto">
          <a:xfrm>
            <a:off x="7477125" y="3621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610" name="Rectangle 154">
            <a:extLst>
              <a:ext uri="{FF2B5EF4-FFF2-40B4-BE49-F238E27FC236}">
                <a16:creationId xmlns:a16="http://schemas.microsoft.com/office/drawing/2014/main" id="{C1E19B9F-A463-49EE-AA1B-B53C53FE2B14}"/>
              </a:ext>
            </a:extLst>
          </p:cNvPr>
          <p:cNvSpPr>
            <a:spLocks noChangeArrowheads="1"/>
          </p:cNvSpPr>
          <p:nvPr/>
        </p:nvSpPr>
        <p:spPr bwMode="auto">
          <a:xfrm>
            <a:off x="3775075"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1" name="Rectangle 155">
            <a:extLst>
              <a:ext uri="{FF2B5EF4-FFF2-40B4-BE49-F238E27FC236}">
                <a16:creationId xmlns:a16="http://schemas.microsoft.com/office/drawing/2014/main" id="{9E460E29-F689-41C3-A1E1-0913F2B6853B}"/>
              </a:ext>
            </a:extLst>
          </p:cNvPr>
          <p:cNvSpPr>
            <a:spLocks noChangeArrowheads="1"/>
          </p:cNvSpPr>
          <p:nvPr/>
        </p:nvSpPr>
        <p:spPr bwMode="auto">
          <a:xfrm>
            <a:off x="8040688" y="32845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2" name="Rectangle 156">
            <a:extLst>
              <a:ext uri="{FF2B5EF4-FFF2-40B4-BE49-F238E27FC236}">
                <a16:creationId xmlns:a16="http://schemas.microsoft.com/office/drawing/2014/main" id="{87E3EC4E-C8D4-4703-9373-5238C968F4D3}"/>
              </a:ext>
            </a:extLst>
          </p:cNvPr>
          <p:cNvSpPr>
            <a:spLocks noChangeArrowheads="1"/>
          </p:cNvSpPr>
          <p:nvPr/>
        </p:nvSpPr>
        <p:spPr bwMode="auto">
          <a:xfrm>
            <a:off x="4999039"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3" name="Rectangle 157">
            <a:extLst>
              <a:ext uri="{FF2B5EF4-FFF2-40B4-BE49-F238E27FC236}">
                <a16:creationId xmlns:a16="http://schemas.microsoft.com/office/drawing/2014/main" id="{E3ED50E8-4D61-406F-B811-83A2E3067F92}"/>
              </a:ext>
            </a:extLst>
          </p:cNvPr>
          <p:cNvSpPr>
            <a:spLocks noChangeArrowheads="1"/>
          </p:cNvSpPr>
          <p:nvPr/>
        </p:nvSpPr>
        <p:spPr bwMode="auto">
          <a:xfrm>
            <a:off x="8302625" y="44815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4" name="Rectangle 158">
            <a:extLst>
              <a:ext uri="{FF2B5EF4-FFF2-40B4-BE49-F238E27FC236}">
                <a16:creationId xmlns:a16="http://schemas.microsoft.com/office/drawing/2014/main" id="{2EB97F1F-4790-474F-AF4C-9E203E18429D}"/>
              </a:ext>
            </a:extLst>
          </p:cNvPr>
          <p:cNvSpPr>
            <a:spLocks noChangeArrowheads="1"/>
          </p:cNvSpPr>
          <p:nvPr/>
        </p:nvSpPr>
        <p:spPr bwMode="auto">
          <a:xfrm>
            <a:off x="4079875" y="53006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5" name="Rectangle 159">
            <a:extLst>
              <a:ext uri="{FF2B5EF4-FFF2-40B4-BE49-F238E27FC236}">
                <a16:creationId xmlns:a16="http://schemas.microsoft.com/office/drawing/2014/main" id="{9E0EC6D6-7498-4477-B347-83DC6C821F5A}"/>
              </a:ext>
            </a:extLst>
          </p:cNvPr>
          <p:cNvSpPr>
            <a:spLocks noChangeArrowheads="1"/>
          </p:cNvSpPr>
          <p:nvPr/>
        </p:nvSpPr>
        <p:spPr bwMode="auto">
          <a:xfrm>
            <a:off x="7175500" y="3716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6" name="Rectangle 160">
            <a:extLst>
              <a:ext uri="{FF2B5EF4-FFF2-40B4-BE49-F238E27FC236}">
                <a16:creationId xmlns:a16="http://schemas.microsoft.com/office/drawing/2014/main" id="{2BF73345-1442-47B8-9E77-CBDE81B26EE7}"/>
              </a:ext>
            </a:extLst>
          </p:cNvPr>
          <p:cNvSpPr>
            <a:spLocks noChangeArrowheads="1"/>
          </p:cNvSpPr>
          <p:nvPr/>
        </p:nvSpPr>
        <p:spPr bwMode="auto">
          <a:xfrm>
            <a:off x="1774825" y="5734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17" name="Rectangle 161">
            <a:extLst>
              <a:ext uri="{FF2B5EF4-FFF2-40B4-BE49-F238E27FC236}">
                <a16:creationId xmlns:a16="http://schemas.microsoft.com/office/drawing/2014/main" id="{1CFF1122-9A96-4BC4-BE7A-56FDEC3E1E4A}"/>
              </a:ext>
            </a:extLst>
          </p:cNvPr>
          <p:cNvSpPr>
            <a:spLocks noChangeArrowheads="1"/>
          </p:cNvSpPr>
          <p:nvPr/>
        </p:nvSpPr>
        <p:spPr bwMode="auto">
          <a:xfrm>
            <a:off x="177482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8" name="Rectangle 162">
            <a:extLst>
              <a:ext uri="{FF2B5EF4-FFF2-40B4-BE49-F238E27FC236}">
                <a16:creationId xmlns:a16="http://schemas.microsoft.com/office/drawing/2014/main" id="{D140E7F6-C08F-4B76-8951-80500F6151F2}"/>
              </a:ext>
            </a:extLst>
          </p:cNvPr>
          <p:cNvSpPr>
            <a:spLocks noChangeArrowheads="1"/>
          </p:cNvSpPr>
          <p:nvPr/>
        </p:nvSpPr>
        <p:spPr bwMode="auto">
          <a:xfrm>
            <a:off x="2279650" y="443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19" name="Rectangle 163">
            <a:extLst>
              <a:ext uri="{FF2B5EF4-FFF2-40B4-BE49-F238E27FC236}">
                <a16:creationId xmlns:a16="http://schemas.microsoft.com/office/drawing/2014/main" id="{02B22622-D283-414B-99B5-6C312C80E77D}"/>
              </a:ext>
            </a:extLst>
          </p:cNvPr>
          <p:cNvSpPr>
            <a:spLocks noChangeArrowheads="1"/>
          </p:cNvSpPr>
          <p:nvPr/>
        </p:nvSpPr>
        <p:spPr bwMode="auto">
          <a:xfrm>
            <a:off x="2522539" y="5070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20" name="Rectangle 164">
            <a:extLst>
              <a:ext uri="{FF2B5EF4-FFF2-40B4-BE49-F238E27FC236}">
                <a16:creationId xmlns:a16="http://schemas.microsoft.com/office/drawing/2014/main" id="{6F3F8E4E-A901-4D89-8640-5F0DCE57A648}"/>
              </a:ext>
            </a:extLst>
          </p:cNvPr>
          <p:cNvSpPr>
            <a:spLocks noChangeArrowheads="1"/>
          </p:cNvSpPr>
          <p:nvPr/>
        </p:nvSpPr>
        <p:spPr bwMode="auto">
          <a:xfrm>
            <a:off x="4440238" y="5445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1" name="Rectangle 165">
            <a:extLst>
              <a:ext uri="{FF2B5EF4-FFF2-40B4-BE49-F238E27FC236}">
                <a16:creationId xmlns:a16="http://schemas.microsoft.com/office/drawing/2014/main" id="{E57F438E-FF49-4AA5-94B4-B3916B1CC647}"/>
              </a:ext>
            </a:extLst>
          </p:cNvPr>
          <p:cNvSpPr>
            <a:spLocks noChangeArrowheads="1"/>
          </p:cNvSpPr>
          <p:nvPr/>
        </p:nvSpPr>
        <p:spPr bwMode="auto">
          <a:xfrm>
            <a:off x="1774825" y="2924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2" name="Rectangle 166">
            <a:extLst>
              <a:ext uri="{FF2B5EF4-FFF2-40B4-BE49-F238E27FC236}">
                <a16:creationId xmlns:a16="http://schemas.microsoft.com/office/drawing/2014/main" id="{046DBB06-7B30-4568-9117-D7A62A294120}"/>
              </a:ext>
            </a:extLst>
          </p:cNvPr>
          <p:cNvSpPr>
            <a:spLocks noChangeArrowheads="1"/>
          </p:cNvSpPr>
          <p:nvPr/>
        </p:nvSpPr>
        <p:spPr bwMode="auto">
          <a:xfrm>
            <a:off x="2947989" y="4021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3" name="Rectangle 167">
            <a:extLst>
              <a:ext uri="{FF2B5EF4-FFF2-40B4-BE49-F238E27FC236}">
                <a16:creationId xmlns:a16="http://schemas.microsoft.com/office/drawing/2014/main" id="{9E6089ED-083D-48B9-A369-AAAB8F8AE902}"/>
              </a:ext>
            </a:extLst>
          </p:cNvPr>
          <p:cNvSpPr>
            <a:spLocks noChangeArrowheads="1"/>
          </p:cNvSpPr>
          <p:nvPr/>
        </p:nvSpPr>
        <p:spPr bwMode="auto">
          <a:xfrm>
            <a:off x="7202488" y="2165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4" name="Rectangle 168">
            <a:extLst>
              <a:ext uri="{FF2B5EF4-FFF2-40B4-BE49-F238E27FC236}">
                <a16:creationId xmlns:a16="http://schemas.microsoft.com/office/drawing/2014/main" id="{AEBE0E5E-6A47-4021-BB28-C5FA8EEB4D59}"/>
              </a:ext>
            </a:extLst>
          </p:cNvPr>
          <p:cNvSpPr>
            <a:spLocks noChangeArrowheads="1"/>
          </p:cNvSpPr>
          <p:nvPr/>
        </p:nvSpPr>
        <p:spPr bwMode="auto">
          <a:xfrm>
            <a:off x="3616325" y="4170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5" name="Rectangle 169">
            <a:extLst>
              <a:ext uri="{FF2B5EF4-FFF2-40B4-BE49-F238E27FC236}">
                <a16:creationId xmlns:a16="http://schemas.microsoft.com/office/drawing/2014/main" id="{16127B97-AF59-4397-9DB6-25BACE9A536B}"/>
              </a:ext>
            </a:extLst>
          </p:cNvPr>
          <p:cNvSpPr>
            <a:spLocks noChangeArrowheads="1"/>
          </p:cNvSpPr>
          <p:nvPr/>
        </p:nvSpPr>
        <p:spPr bwMode="auto">
          <a:xfrm>
            <a:off x="7951788" y="2133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6" name="Rectangle 170">
            <a:extLst>
              <a:ext uri="{FF2B5EF4-FFF2-40B4-BE49-F238E27FC236}">
                <a16:creationId xmlns:a16="http://schemas.microsoft.com/office/drawing/2014/main" id="{381C5FFE-8DFF-46A7-B986-53C17FCE24D3}"/>
              </a:ext>
            </a:extLst>
          </p:cNvPr>
          <p:cNvSpPr>
            <a:spLocks noChangeArrowheads="1"/>
          </p:cNvSpPr>
          <p:nvPr/>
        </p:nvSpPr>
        <p:spPr bwMode="auto">
          <a:xfrm>
            <a:off x="4586289" y="5970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7" name="Rectangle 171">
            <a:extLst>
              <a:ext uri="{FF2B5EF4-FFF2-40B4-BE49-F238E27FC236}">
                <a16:creationId xmlns:a16="http://schemas.microsoft.com/office/drawing/2014/main" id="{6E351012-5DB1-4D08-9BD8-B2E035133C0F}"/>
              </a:ext>
            </a:extLst>
          </p:cNvPr>
          <p:cNvSpPr>
            <a:spLocks noChangeArrowheads="1"/>
          </p:cNvSpPr>
          <p:nvPr/>
        </p:nvSpPr>
        <p:spPr bwMode="auto">
          <a:xfrm>
            <a:off x="883285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628" name="Rectangle 172">
            <a:extLst>
              <a:ext uri="{FF2B5EF4-FFF2-40B4-BE49-F238E27FC236}">
                <a16:creationId xmlns:a16="http://schemas.microsoft.com/office/drawing/2014/main" id="{8DA90798-DA1F-4512-9CB0-1C8B9AD523C1}"/>
              </a:ext>
            </a:extLst>
          </p:cNvPr>
          <p:cNvSpPr>
            <a:spLocks noChangeArrowheads="1"/>
          </p:cNvSpPr>
          <p:nvPr/>
        </p:nvSpPr>
        <p:spPr bwMode="auto">
          <a:xfrm>
            <a:off x="5176839" y="6088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29" name="Rectangle 173">
            <a:extLst>
              <a:ext uri="{FF2B5EF4-FFF2-40B4-BE49-F238E27FC236}">
                <a16:creationId xmlns:a16="http://schemas.microsoft.com/office/drawing/2014/main" id="{0AA241B7-19B1-4464-A398-BC32FFDBCB27}"/>
              </a:ext>
            </a:extLst>
          </p:cNvPr>
          <p:cNvSpPr>
            <a:spLocks noChangeArrowheads="1"/>
          </p:cNvSpPr>
          <p:nvPr/>
        </p:nvSpPr>
        <p:spPr bwMode="auto">
          <a:xfrm>
            <a:off x="5522914" y="3741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0" name="Rectangle 174">
            <a:extLst>
              <a:ext uri="{FF2B5EF4-FFF2-40B4-BE49-F238E27FC236}">
                <a16:creationId xmlns:a16="http://schemas.microsoft.com/office/drawing/2014/main" id="{DF7FD9F1-561B-4FE9-9AC7-735A03336498}"/>
              </a:ext>
            </a:extLst>
          </p:cNvPr>
          <p:cNvSpPr>
            <a:spLocks noChangeArrowheads="1"/>
          </p:cNvSpPr>
          <p:nvPr/>
        </p:nvSpPr>
        <p:spPr bwMode="auto">
          <a:xfrm>
            <a:off x="4291013" y="3816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1" name="Rectangle 175">
            <a:extLst>
              <a:ext uri="{FF2B5EF4-FFF2-40B4-BE49-F238E27FC236}">
                <a16:creationId xmlns:a16="http://schemas.microsoft.com/office/drawing/2014/main" id="{2D03D350-6A18-4F47-BC09-327419CDBDD6}"/>
              </a:ext>
            </a:extLst>
          </p:cNvPr>
          <p:cNvSpPr>
            <a:spLocks noChangeArrowheads="1"/>
          </p:cNvSpPr>
          <p:nvPr/>
        </p:nvSpPr>
        <p:spPr bwMode="auto">
          <a:xfrm>
            <a:off x="6432550" y="2571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2" name="Rectangle 176">
            <a:extLst>
              <a:ext uri="{FF2B5EF4-FFF2-40B4-BE49-F238E27FC236}">
                <a16:creationId xmlns:a16="http://schemas.microsoft.com/office/drawing/2014/main" id="{D68AC215-4CAB-49EC-9DD4-2B2B336108F7}"/>
              </a:ext>
            </a:extLst>
          </p:cNvPr>
          <p:cNvSpPr>
            <a:spLocks noChangeArrowheads="1"/>
          </p:cNvSpPr>
          <p:nvPr/>
        </p:nvSpPr>
        <p:spPr bwMode="auto">
          <a:xfrm>
            <a:off x="6656388" y="29178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3" name="Rectangle 177">
            <a:extLst>
              <a:ext uri="{FF2B5EF4-FFF2-40B4-BE49-F238E27FC236}">
                <a16:creationId xmlns:a16="http://schemas.microsoft.com/office/drawing/2014/main" id="{FD3D8B23-90D6-4D2D-B025-B760E4112556}"/>
              </a:ext>
            </a:extLst>
          </p:cNvPr>
          <p:cNvSpPr>
            <a:spLocks noChangeArrowheads="1"/>
          </p:cNvSpPr>
          <p:nvPr/>
        </p:nvSpPr>
        <p:spPr bwMode="auto">
          <a:xfrm>
            <a:off x="1774825"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4" name="Rectangle 178">
            <a:extLst>
              <a:ext uri="{FF2B5EF4-FFF2-40B4-BE49-F238E27FC236}">
                <a16:creationId xmlns:a16="http://schemas.microsoft.com/office/drawing/2014/main" id="{41BFCE03-3432-42CF-B2EF-01CBC2B4E1DC}"/>
              </a:ext>
            </a:extLst>
          </p:cNvPr>
          <p:cNvSpPr>
            <a:spLocks noChangeArrowheads="1"/>
          </p:cNvSpPr>
          <p:nvPr/>
        </p:nvSpPr>
        <p:spPr bwMode="auto">
          <a:xfrm>
            <a:off x="616743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635" name="Rectangle 179">
            <a:extLst>
              <a:ext uri="{FF2B5EF4-FFF2-40B4-BE49-F238E27FC236}">
                <a16:creationId xmlns:a16="http://schemas.microsoft.com/office/drawing/2014/main" id="{90F57347-70C3-40E5-89C5-2AC8F23310D4}"/>
              </a:ext>
            </a:extLst>
          </p:cNvPr>
          <p:cNvSpPr>
            <a:spLocks noChangeArrowheads="1"/>
          </p:cNvSpPr>
          <p:nvPr/>
        </p:nvSpPr>
        <p:spPr bwMode="auto">
          <a:xfrm>
            <a:off x="2279650" y="29908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6" name="Rectangle 180">
            <a:extLst>
              <a:ext uri="{FF2B5EF4-FFF2-40B4-BE49-F238E27FC236}">
                <a16:creationId xmlns:a16="http://schemas.microsoft.com/office/drawing/2014/main" id="{394ACD9E-854B-4F00-BD5C-CF3FD4EEFC52}"/>
              </a:ext>
            </a:extLst>
          </p:cNvPr>
          <p:cNvSpPr>
            <a:spLocks noChangeArrowheads="1"/>
          </p:cNvSpPr>
          <p:nvPr/>
        </p:nvSpPr>
        <p:spPr bwMode="auto">
          <a:xfrm>
            <a:off x="8135939" y="5757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7" name="Rectangle 181">
            <a:extLst>
              <a:ext uri="{FF2B5EF4-FFF2-40B4-BE49-F238E27FC236}">
                <a16:creationId xmlns:a16="http://schemas.microsoft.com/office/drawing/2014/main" id="{E44BEF6A-AC89-43BA-8ABB-9EB4E57F8183}"/>
              </a:ext>
            </a:extLst>
          </p:cNvPr>
          <p:cNvSpPr>
            <a:spLocks noChangeArrowheads="1"/>
          </p:cNvSpPr>
          <p:nvPr/>
        </p:nvSpPr>
        <p:spPr bwMode="auto">
          <a:xfrm>
            <a:off x="8715375" y="189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8" name="Rectangle 182">
            <a:extLst>
              <a:ext uri="{FF2B5EF4-FFF2-40B4-BE49-F238E27FC236}">
                <a16:creationId xmlns:a16="http://schemas.microsoft.com/office/drawing/2014/main" id="{FB4D9CD1-5BFC-46DD-A225-9830C4318E43}"/>
              </a:ext>
            </a:extLst>
          </p:cNvPr>
          <p:cNvSpPr>
            <a:spLocks noChangeArrowheads="1"/>
          </p:cNvSpPr>
          <p:nvPr/>
        </p:nvSpPr>
        <p:spPr bwMode="auto">
          <a:xfrm>
            <a:off x="63119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39" name="Rectangle 183">
            <a:extLst>
              <a:ext uri="{FF2B5EF4-FFF2-40B4-BE49-F238E27FC236}">
                <a16:creationId xmlns:a16="http://schemas.microsoft.com/office/drawing/2014/main" id="{7F7A531A-BE8F-4AC3-81FB-277FDB689C47}"/>
              </a:ext>
            </a:extLst>
          </p:cNvPr>
          <p:cNvSpPr>
            <a:spLocks noChangeArrowheads="1"/>
          </p:cNvSpPr>
          <p:nvPr/>
        </p:nvSpPr>
        <p:spPr bwMode="auto">
          <a:xfrm>
            <a:off x="8480425" y="47561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0" name="Rectangle 184">
            <a:extLst>
              <a:ext uri="{FF2B5EF4-FFF2-40B4-BE49-F238E27FC236}">
                <a16:creationId xmlns:a16="http://schemas.microsoft.com/office/drawing/2014/main" id="{166CB0BB-03E6-4D1B-9260-B5939B2D65B2}"/>
              </a:ext>
            </a:extLst>
          </p:cNvPr>
          <p:cNvSpPr>
            <a:spLocks noChangeArrowheads="1"/>
          </p:cNvSpPr>
          <p:nvPr/>
        </p:nvSpPr>
        <p:spPr bwMode="auto">
          <a:xfrm>
            <a:off x="465613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1" name="Rectangle 185">
            <a:extLst>
              <a:ext uri="{FF2B5EF4-FFF2-40B4-BE49-F238E27FC236}">
                <a16:creationId xmlns:a16="http://schemas.microsoft.com/office/drawing/2014/main" id="{2393D44B-A7AF-4074-A033-5B134E54E20A}"/>
              </a:ext>
            </a:extLst>
          </p:cNvPr>
          <p:cNvSpPr>
            <a:spLocks noChangeArrowheads="1"/>
          </p:cNvSpPr>
          <p:nvPr/>
        </p:nvSpPr>
        <p:spPr bwMode="auto">
          <a:xfrm>
            <a:off x="868838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2" name="Rectangle 186">
            <a:extLst>
              <a:ext uri="{FF2B5EF4-FFF2-40B4-BE49-F238E27FC236}">
                <a16:creationId xmlns:a16="http://schemas.microsoft.com/office/drawing/2014/main" id="{8F28879B-348A-41F8-ABB8-64737AF78CAA}"/>
              </a:ext>
            </a:extLst>
          </p:cNvPr>
          <p:cNvSpPr>
            <a:spLocks noChangeArrowheads="1"/>
          </p:cNvSpPr>
          <p:nvPr/>
        </p:nvSpPr>
        <p:spPr bwMode="auto">
          <a:xfrm>
            <a:off x="2063750"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643" name="Rectangle 187">
            <a:extLst>
              <a:ext uri="{FF2B5EF4-FFF2-40B4-BE49-F238E27FC236}">
                <a16:creationId xmlns:a16="http://schemas.microsoft.com/office/drawing/2014/main" id="{1A1EA009-A0A4-4DF1-BF67-D3769EA8989A}"/>
              </a:ext>
            </a:extLst>
          </p:cNvPr>
          <p:cNvSpPr>
            <a:spLocks noChangeArrowheads="1"/>
          </p:cNvSpPr>
          <p:nvPr/>
        </p:nvSpPr>
        <p:spPr bwMode="auto">
          <a:xfrm>
            <a:off x="1774825" y="4797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4" name="Rectangle 188">
            <a:extLst>
              <a:ext uri="{FF2B5EF4-FFF2-40B4-BE49-F238E27FC236}">
                <a16:creationId xmlns:a16="http://schemas.microsoft.com/office/drawing/2014/main" id="{640326E9-026F-463E-969E-6287E67D4B32}"/>
              </a:ext>
            </a:extLst>
          </p:cNvPr>
          <p:cNvSpPr>
            <a:spLocks noChangeArrowheads="1"/>
          </p:cNvSpPr>
          <p:nvPr/>
        </p:nvSpPr>
        <p:spPr bwMode="auto">
          <a:xfrm>
            <a:off x="49276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5" name="Rectangle 189">
            <a:extLst>
              <a:ext uri="{FF2B5EF4-FFF2-40B4-BE49-F238E27FC236}">
                <a16:creationId xmlns:a16="http://schemas.microsoft.com/office/drawing/2014/main" id="{0D2C6DC1-CECB-4876-977F-6A13AB3DB9A9}"/>
              </a:ext>
            </a:extLst>
          </p:cNvPr>
          <p:cNvSpPr>
            <a:spLocks noChangeArrowheads="1"/>
          </p:cNvSpPr>
          <p:nvPr/>
        </p:nvSpPr>
        <p:spPr bwMode="auto">
          <a:xfrm>
            <a:off x="213518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6" name="Rectangle 190">
            <a:extLst>
              <a:ext uri="{FF2B5EF4-FFF2-40B4-BE49-F238E27FC236}">
                <a16:creationId xmlns:a16="http://schemas.microsoft.com/office/drawing/2014/main" id="{E2CCE4CB-A067-49BD-BAEB-61B22055AAF1}"/>
              </a:ext>
            </a:extLst>
          </p:cNvPr>
          <p:cNvSpPr>
            <a:spLocks noChangeArrowheads="1"/>
          </p:cNvSpPr>
          <p:nvPr/>
        </p:nvSpPr>
        <p:spPr bwMode="auto">
          <a:xfrm>
            <a:off x="20637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7" name="Rectangle 191">
            <a:extLst>
              <a:ext uri="{FF2B5EF4-FFF2-40B4-BE49-F238E27FC236}">
                <a16:creationId xmlns:a16="http://schemas.microsoft.com/office/drawing/2014/main" id="{C288B1B0-E8F4-4763-8606-1523CCE5900D}"/>
              </a:ext>
            </a:extLst>
          </p:cNvPr>
          <p:cNvSpPr>
            <a:spLocks noChangeArrowheads="1"/>
          </p:cNvSpPr>
          <p:nvPr/>
        </p:nvSpPr>
        <p:spPr bwMode="auto">
          <a:xfrm>
            <a:off x="235108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8" name="Rectangle 192">
            <a:extLst>
              <a:ext uri="{FF2B5EF4-FFF2-40B4-BE49-F238E27FC236}">
                <a16:creationId xmlns:a16="http://schemas.microsoft.com/office/drawing/2014/main" id="{28B03CD6-F6EB-42D0-831A-DFAA1E58AB67}"/>
              </a:ext>
            </a:extLst>
          </p:cNvPr>
          <p:cNvSpPr>
            <a:spLocks noChangeArrowheads="1"/>
          </p:cNvSpPr>
          <p:nvPr/>
        </p:nvSpPr>
        <p:spPr bwMode="auto">
          <a:xfrm>
            <a:off x="7470775" y="4616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49" name="Rectangle 193">
            <a:extLst>
              <a:ext uri="{FF2B5EF4-FFF2-40B4-BE49-F238E27FC236}">
                <a16:creationId xmlns:a16="http://schemas.microsoft.com/office/drawing/2014/main" id="{75DC0B29-82F1-43AF-8EC8-D10856B3A78D}"/>
              </a:ext>
            </a:extLst>
          </p:cNvPr>
          <p:cNvSpPr>
            <a:spLocks noChangeArrowheads="1"/>
          </p:cNvSpPr>
          <p:nvPr/>
        </p:nvSpPr>
        <p:spPr bwMode="auto">
          <a:xfrm>
            <a:off x="8672514" y="3571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0" name="Rectangle 194">
            <a:extLst>
              <a:ext uri="{FF2B5EF4-FFF2-40B4-BE49-F238E27FC236}">
                <a16:creationId xmlns:a16="http://schemas.microsoft.com/office/drawing/2014/main" id="{0DB8E6B3-8195-480F-AB98-E2A57B7F6A47}"/>
              </a:ext>
            </a:extLst>
          </p:cNvPr>
          <p:cNvSpPr>
            <a:spLocks noChangeArrowheads="1"/>
          </p:cNvSpPr>
          <p:nvPr/>
        </p:nvSpPr>
        <p:spPr bwMode="auto">
          <a:xfrm>
            <a:off x="4349750" y="2484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1" name="Rectangle 195">
            <a:extLst>
              <a:ext uri="{FF2B5EF4-FFF2-40B4-BE49-F238E27FC236}">
                <a16:creationId xmlns:a16="http://schemas.microsoft.com/office/drawing/2014/main" id="{022A05E5-5642-4F85-858A-99811C901CC0}"/>
              </a:ext>
            </a:extLst>
          </p:cNvPr>
          <p:cNvSpPr>
            <a:spLocks noChangeArrowheads="1"/>
          </p:cNvSpPr>
          <p:nvPr/>
        </p:nvSpPr>
        <p:spPr bwMode="auto">
          <a:xfrm>
            <a:off x="8139114" y="4803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2" name="Rectangle 196">
            <a:extLst>
              <a:ext uri="{FF2B5EF4-FFF2-40B4-BE49-F238E27FC236}">
                <a16:creationId xmlns:a16="http://schemas.microsoft.com/office/drawing/2014/main" id="{4C8C25DB-DF64-41AB-80D5-6EACC92399F6}"/>
              </a:ext>
            </a:extLst>
          </p:cNvPr>
          <p:cNvSpPr>
            <a:spLocks noChangeArrowheads="1"/>
          </p:cNvSpPr>
          <p:nvPr/>
        </p:nvSpPr>
        <p:spPr bwMode="auto">
          <a:xfrm>
            <a:off x="3432175" y="1484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3" name="Rectangle 197">
            <a:extLst>
              <a:ext uri="{FF2B5EF4-FFF2-40B4-BE49-F238E27FC236}">
                <a16:creationId xmlns:a16="http://schemas.microsoft.com/office/drawing/2014/main" id="{CEC149B9-25CE-45CA-B286-6B974A1B3BCF}"/>
              </a:ext>
            </a:extLst>
          </p:cNvPr>
          <p:cNvSpPr>
            <a:spLocks noChangeArrowheads="1"/>
          </p:cNvSpPr>
          <p:nvPr/>
        </p:nvSpPr>
        <p:spPr bwMode="auto">
          <a:xfrm>
            <a:off x="5705475" y="3873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4" name="Rectangle 198">
            <a:extLst>
              <a:ext uri="{FF2B5EF4-FFF2-40B4-BE49-F238E27FC236}">
                <a16:creationId xmlns:a16="http://schemas.microsoft.com/office/drawing/2014/main" id="{8EB84E00-85BD-494D-B0EB-B14A85B421B9}"/>
              </a:ext>
            </a:extLst>
          </p:cNvPr>
          <p:cNvSpPr>
            <a:spLocks noChangeArrowheads="1"/>
          </p:cNvSpPr>
          <p:nvPr/>
        </p:nvSpPr>
        <p:spPr bwMode="auto">
          <a:xfrm>
            <a:off x="379253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5" name="Rectangle 199">
            <a:extLst>
              <a:ext uri="{FF2B5EF4-FFF2-40B4-BE49-F238E27FC236}">
                <a16:creationId xmlns:a16="http://schemas.microsoft.com/office/drawing/2014/main" id="{B8BBD888-3FE7-4697-9DE9-C670D8E8D232}"/>
              </a:ext>
            </a:extLst>
          </p:cNvPr>
          <p:cNvSpPr>
            <a:spLocks noChangeArrowheads="1"/>
          </p:cNvSpPr>
          <p:nvPr/>
        </p:nvSpPr>
        <p:spPr bwMode="auto">
          <a:xfrm>
            <a:off x="638333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6" name="Rectangle 200">
            <a:extLst>
              <a:ext uri="{FF2B5EF4-FFF2-40B4-BE49-F238E27FC236}">
                <a16:creationId xmlns:a16="http://schemas.microsoft.com/office/drawing/2014/main" id="{DDC42701-707D-4F19-867D-C7276263132A}"/>
              </a:ext>
            </a:extLst>
          </p:cNvPr>
          <p:cNvSpPr>
            <a:spLocks noChangeArrowheads="1"/>
          </p:cNvSpPr>
          <p:nvPr/>
        </p:nvSpPr>
        <p:spPr bwMode="auto">
          <a:xfrm>
            <a:off x="2557464" y="5810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7" name="Rectangle 201">
            <a:extLst>
              <a:ext uri="{FF2B5EF4-FFF2-40B4-BE49-F238E27FC236}">
                <a16:creationId xmlns:a16="http://schemas.microsoft.com/office/drawing/2014/main" id="{86A5BE3A-CF61-4AC5-AA61-D56755F9A1D8}"/>
              </a:ext>
            </a:extLst>
          </p:cNvPr>
          <p:cNvSpPr>
            <a:spLocks noChangeArrowheads="1"/>
          </p:cNvSpPr>
          <p:nvPr/>
        </p:nvSpPr>
        <p:spPr bwMode="auto">
          <a:xfrm>
            <a:off x="6070600" y="41370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8" name="Rectangle 202">
            <a:extLst>
              <a:ext uri="{FF2B5EF4-FFF2-40B4-BE49-F238E27FC236}">
                <a16:creationId xmlns:a16="http://schemas.microsoft.com/office/drawing/2014/main" id="{F9E155E6-1A57-4E59-A854-5EFFE0075631}"/>
              </a:ext>
            </a:extLst>
          </p:cNvPr>
          <p:cNvSpPr>
            <a:spLocks noChangeArrowheads="1"/>
          </p:cNvSpPr>
          <p:nvPr/>
        </p:nvSpPr>
        <p:spPr bwMode="auto">
          <a:xfrm>
            <a:off x="3006725" y="5821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59" name="Rectangle 203">
            <a:extLst>
              <a:ext uri="{FF2B5EF4-FFF2-40B4-BE49-F238E27FC236}">
                <a16:creationId xmlns:a16="http://schemas.microsoft.com/office/drawing/2014/main" id="{5F2DD6A4-4F68-4182-803D-CAC67390DE88}"/>
              </a:ext>
            </a:extLst>
          </p:cNvPr>
          <p:cNvSpPr>
            <a:spLocks noChangeArrowheads="1"/>
          </p:cNvSpPr>
          <p:nvPr/>
        </p:nvSpPr>
        <p:spPr bwMode="auto">
          <a:xfrm>
            <a:off x="307181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60" name="Rectangle 204">
            <a:extLst>
              <a:ext uri="{FF2B5EF4-FFF2-40B4-BE49-F238E27FC236}">
                <a16:creationId xmlns:a16="http://schemas.microsoft.com/office/drawing/2014/main" id="{C5A174CB-1A3D-4B97-8F92-B6B38EAB734F}"/>
              </a:ext>
            </a:extLst>
          </p:cNvPr>
          <p:cNvSpPr>
            <a:spLocks noChangeArrowheads="1"/>
          </p:cNvSpPr>
          <p:nvPr/>
        </p:nvSpPr>
        <p:spPr bwMode="auto">
          <a:xfrm>
            <a:off x="6456364"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61" name="Rectangle 205">
            <a:extLst>
              <a:ext uri="{FF2B5EF4-FFF2-40B4-BE49-F238E27FC236}">
                <a16:creationId xmlns:a16="http://schemas.microsoft.com/office/drawing/2014/main" id="{386D7562-9033-4783-AE6B-8011E4F5914F}"/>
              </a:ext>
            </a:extLst>
          </p:cNvPr>
          <p:cNvSpPr>
            <a:spLocks noChangeArrowheads="1"/>
          </p:cNvSpPr>
          <p:nvPr/>
        </p:nvSpPr>
        <p:spPr bwMode="auto">
          <a:xfrm>
            <a:off x="573563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662" name="Rectangle 206">
            <a:extLst>
              <a:ext uri="{FF2B5EF4-FFF2-40B4-BE49-F238E27FC236}">
                <a16:creationId xmlns:a16="http://schemas.microsoft.com/office/drawing/2014/main" id="{D520347F-34B7-410A-B642-1E6B6D0868E2}"/>
              </a:ext>
            </a:extLst>
          </p:cNvPr>
          <p:cNvSpPr>
            <a:spLocks noChangeArrowheads="1"/>
          </p:cNvSpPr>
          <p:nvPr/>
        </p:nvSpPr>
        <p:spPr bwMode="auto">
          <a:xfrm>
            <a:off x="6591300" y="581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63" name="Rectangle 207">
            <a:extLst>
              <a:ext uri="{FF2B5EF4-FFF2-40B4-BE49-F238E27FC236}">
                <a16:creationId xmlns:a16="http://schemas.microsoft.com/office/drawing/2014/main" id="{57C06945-5E5C-4E03-A2BA-C2AE0A745698}"/>
              </a:ext>
            </a:extLst>
          </p:cNvPr>
          <p:cNvSpPr>
            <a:spLocks noChangeArrowheads="1"/>
          </p:cNvSpPr>
          <p:nvPr/>
        </p:nvSpPr>
        <p:spPr bwMode="auto">
          <a:xfrm>
            <a:off x="1774825" y="26368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64" name="Rectangle 208">
            <a:extLst>
              <a:ext uri="{FF2B5EF4-FFF2-40B4-BE49-F238E27FC236}">
                <a16:creationId xmlns:a16="http://schemas.microsoft.com/office/drawing/2014/main" id="{2654A14E-A3E3-4CAE-B394-82A5B82215A4}"/>
              </a:ext>
            </a:extLst>
          </p:cNvPr>
          <p:cNvSpPr>
            <a:spLocks noChangeArrowheads="1"/>
          </p:cNvSpPr>
          <p:nvPr/>
        </p:nvSpPr>
        <p:spPr bwMode="auto">
          <a:xfrm>
            <a:off x="23510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65" name="Rectangle 209">
            <a:extLst>
              <a:ext uri="{FF2B5EF4-FFF2-40B4-BE49-F238E27FC236}">
                <a16:creationId xmlns:a16="http://schemas.microsoft.com/office/drawing/2014/main" id="{ECF467C1-2576-4857-B31F-74366891271E}"/>
              </a:ext>
            </a:extLst>
          </p:cNvPr>
          <p:cNvSpPr>
            <a:spLocks noChangeArrowheads="1"/>
          </p:cNvSpPr>
          <p:nvPr/>
        </p:nvSpPr>
        <p:spPr bwMode="auto">
          <a:xfrm>
            <a:off x="2424113" y="55895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66" name="Rectangle 210">
            <a:extLst>
              <a:ext uri="{FF2B5EF4-FFF2-40B4-BE49-F238E27FC236}">
                <a16:creationId xmlns:a16="http://schemas.microsoft.com/office/drawing/2014/main" id="{20F933B9-7DF2-465D-963F-C9E2BFDAFF08}"/>
              </a:ext>
            </a:extLst>
          </p:cNvPr>
          <p:cNvSpPr>
            <a:spLocks noChangeArrowheads="1"/>
          </p:cNvSpPr>
          <p:nvPr/>
        </p:nvSpPr>
        <p:spPr bwMode="auto">
          <a:xfrm>
            <a:off x="825658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67" name="Rectangle 211">
            <a:extLst>
              <a:ext uri="{FF2B5EF4-FFF2-40B4-BE49-F238E27FC236}">
                <a16:creationId xmlns:a16="http://schemas.microsoft.com/office/drawing/2014/main" id="{22F8D3FE-8A0B-4594-8EA1-7C740D3005F5}"/>
              </a:ext>
            </a:extLst>
          </p:cNvPr>
          <p:cNvSpPr>
            <a:spLocks noChangeArrowheads="1"/>
          </p:cNvSpPr>
          <p:nvPr/>
        </p:nvSpPr>
        <p:spPr bwMode="auto">
          <a:xfrm>
            <a:off x="645636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668" name="Rectangle 212">
            <a:extLst>
              <a:ext uri="{FF2B5EF4-FFF2-40B4-BE49-F238E27FC236}">
                <a16:creationId xmlns:a16="http://schemas.microsoft.com/office/drawing/2014/main" id="{A160CE65-B5F9-45B2-A618-89A570F4A4FC}"/>
              </a:ext>
            </a:extLst>
          </p:cNvPr>
          <p:cNvSpPr>
            <a:spLocks noChangeArrowheads="1"/>
          </p:cNvSpPr>
          <p:nvPr/>
        </p:nvSpPr>
        <p:spPr bwMode="auto">
          <a:xfrm>
            <a:off x="4468814" y="2679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69" name="Rectangle 213">
            <a:extLst>
              <a:ext uri="{FF2B5EF4-FFF2-40B4-BE49-F238E27FC236}">
                <a16:creationId xmlns:a16="http://schemas.microsoft.com/office/drawing/2014/main" id="{C3A3BE77-15EA-4532-A723-AB5ACA2DAAF4}"/>
              </a:ext>
            </a:extLst>
          </p:cNvPr>
          <p:cNvSpPr>
            <a:spLocks noChangeArrowheads="1"/>
          </p:cNvSpPr>
          <p:nvPr/>
        </p:nvSpPr>
        <p:spPr bwMode="auto">
          <a:xfrm>
            <a:off x="7032625" y="5300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70" name="Rectangle 214">
            <a:extLst>
              <a:ext uri="{FF2B5EF4-FFF2-40B4-BE49-F238E27FC236}">
                <a16:creationId xmlns:a16="http://schemas.microsoft.com/office/drawing/2014/main" id="{EB5C97BA-B11E-4906-BDDD-DD87FBC9F482}"/>
              </a:ext>
            </a:extLst>
          </p:cNvPr>
          <p:cNvSpPr>
            <a:spLocks noChangeArrowheads="1"/>
          </p:cNvSpPr>
          <p:nvPr/>
        </p:nvSpPr>
        <p:spPr bwMode="auto">
          <a:xfrm>
            <a:off x="4527550" y="2859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71" name="Rectangle 215">
            <a:extLst>
              <a:ext uri="{FF2B5EF4-FFF2-40B4-BE49-F238E27FC236}">
                <a16:creationId xmlns:a16="http://schemas.microsoft.com/office/drawing/2014/main" id="{0749C022-32B8-4B01-B9BF-494931A7CCB4}"/>
              </a:ext>
            </a:extLst>
          </p:cNvPr>
          <p:cNvSpPr>
            <a:spLocks noChangeArrowheads="1"/>
          </p:cNvSpPr>
          <p:nvPr/>
        </p:nvSpPr>
        <p:spPr bwMode="auto">
          <a:xfrm>
            <a:off x="26400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72" name="Rectangle 216">
            <a:extLst>
              <a:ext uri="{FF2B5EF4-FFF2-40B4-BE49-F238E27FC236}">
                <a16:creationId xmlns:a16="http://schemas.microsoft.com/office/drawing/2014/main" id="{9B59CC37-79AC-40FA-AB42-564239B2E225}"/>
              </a:ext>
            </a:extLst>
          </p:cNvPr>
          <p:cNvSpPr>
            <a:spLocks noChangeArrowheads="1"/>
          </p:cNvSpPr>
          <p:nvPr/>
        </p:nvSpPr>
        <p:spPr bwMode="auto">
          <a:xfrm>
            <a:off x="8656639" y="5030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73" name="Rectangle 217">
            <a:extLst>
              <a:ext uri="{FF2B5EF4-FFF2-40B4-BE49-F238E27FC236}">
                <a16:creationId xmlns:a16="http://schemas.microsoft.com/office/drawing/2014/main" id="{AB276DC5-83F9-4C13-884E-9E43D76F972A}"/>
              </a:ext>
            </a:extLst>
          </p:cNvPr>
          <p:cNvSpPr>
            <a:spLocks noChangeArrowheads="1"/>
          </p:cNvSpPr>
          <p:nvPr/>
        </p:nvSpPr>
        <p:spPr bwMode="auto">
          <a:xfrm>
            <a:off x="43672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74" name="Rectangle 218">
            <a:extLst>
              <a:ext uri="{FF2B5EF4-FFF2-40B4-BE49-F238E27FC236}">
                <a16:creationId xmlns:a16="http://schemas.microsoft.com/office/drawing/2014/main" id="{5D5FB622-904E-46A7-A262-AB72A6FBC496}"/>
              </a:ext>
            </a:extLst>
          </p:cNvPr>
          <p:cNvSpPr>
            <a:spLocks noChangeArrowheads="1"/>
          </p:cNvSpPr>
          <p:nvPr/>
        </p:nvSpPr>
        <p:spPr bwMode="auto">
          <a:xfrm>
            <a:off x="4656139" y="30718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75" name="Rectangle 219">
            <a:extLst>
              <a:ext uri="{FF2B5EF4-FFF2-40B4-BE49-F238E27FC236}">
                <a16:creationId xmlns:a16="http://schemas.microsoft.com/office/drawing/2014/main" id="{0B37563D-1032-4790-A2EB-B7F57198690E}"/>
              </a:ext>
            </a:extLst>
          </p:cNvPr>
          <p:cNvSpPr>
            <a:spLocks noChangeArrowheads="1"/>
          </p:cNvSpPr>
          <p:nvPr/>
        </p:nvSpPr>
        <p:spPr bwMode="auto">
          <a:xfrm>
            <a:off x="544830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76" name="Rectangle 220">
            <a:extLst>
              <a:ext uri="{FF2B5EF4-FFF2-40B4-BE49-F238E27FC236}">
                <a16:creationId xmlns:a16="http://schemas.microsoft.com/office/drawing/2014/main" id="{4E2906A0-F353-4AC7-9C88-B275F761D98C}"/>
              </a:ext>
            </a:extLst>
          </p:cNvPr>
          <p:cNvSpPr>
            <a:spLocks noChangeArrowheads="1"/>
          </p:cNvSpPr>
          <p:nvPr/>
        </p:nvSpPr>
        <p:spPr bwMode="auto">
          <a:xfrm>
            <a:off x="2735264" y="2366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77" name="Rectangle 221">
            <a:extLst>
              <a:ext uri="{FF2B5EF4-FFF2-40B4-BE49-F238E27FC236}">
                <a16:creationId xmlns:a16="http://schemas.microsoft.com/office/drawing/2014/main" id="{CE458054-8343-41CC-8D38-430BF97A2939}"/>
              </a:ext>
            </a:extLst>
          </p:cNvPr>
          <p:cNvSpPr>
            <a:spLocks noChangeArrowheads="1"/>
          </p:cNvSpPr>
          <p:nvPr/>
        </p:nvSpPr>
        <p:spPr bwMode="auto">
          <a:xfrm>
            <a:off x="4511675" y="2133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78" name="Rectangle 222">
            <a:extLst>
              <a:ext uri="{FF2B5EF4-FFF2-40B4-BE49-F238E27FC236}">
                <a16:creationId xmlns:a16="http://schemas.microsoft.com/office/drawing/2014/main" id="{378644C1-CECD-47B1-9971-BE5E1476669E}"/>
              </a:ext>
            </a:extLst>
          </p:cNvPr>
          <p:cNvSpPr>
            <a:spLocks noChangeArrowheads="1"/>
          </p:cNvSpPr>
          <p:nvPr/>
        </p:nvSpPr>
        <p:spPr bwMode="auto">
          <a:xfrm>
            <a:off x="2651125" y="40703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679" name="Rectangle 223">
            <a:extLst>
              <a:ext uri="{FF2B5EF4-FFF2-40B4-BE49-F238E27FC236}">
                <a16:creationId xmlns:a16="http://schemas.microsoft.com/office/drawing/2014/main" id="{3427EEC2-F68A-4662-92A8-F933296EE756}"/>
              </a:ext>
            </a:extLst>
          </p:cNvPr>
          <p:cNvSpPr>
            <a:spLocks noChangeArrowheads="1"/>
          </p:cNvSpPr>
          <p:nvPr/>
        </p:nvSpPr>
        <p:spPr bwMode="auto">
          <a:xfrm>
            <a:off x="24955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0" name="Rectangle 224">
            <a:extLst>
              <a:ext uri="{FF2B5EF4-FFF2-40B4-BE49-F238E27FC236}">
                <a16:creationId xmlns:a16="http://schemas.microsoft.com/office/drawing/2014/main" id="{92E66B5A-C7DD-4C77-B7DB-4BEAAC334F9D}"/>
              </a:ext>
            </a:extLst>
          </p:cNvPr>
          <p:cNvSpPr>
            <a:spLocks noChangeArrowheads="1"/>
          </p:cNvSpPr>
          <p:nvPr/>
        </p:nvSpPr>
        <p:spPr bwMode="auto">
          <a:xfrm>
            <a:off x="4065588" y="23431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1" name="Rectangle 225">
            <a:extLst>
              <a:ext uri="{FF2B5EF4-FFF2-40B4-BE49-F238E27FC236}">
                <a16:creationId xmlns:a16="http://schemas.microsoft.com/office/drawing/2014/main" id="{D17BD33A-77FF-4945-A52E-78389CA44E4F}"/>
              </a:ext>
            </a:extLst>
          </p:cNvPr>
          <p:cNvSpPr>
            <a:spLocks noChangeArrowheads="1"/>
          </p:cNvSpPr>
          <p:nvPr/>
        </p:nvSpPr>
        <p:spPr bwMode="auto">
          <a:xfrm>
            <a:off x="327183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2" name="Rectangle 226">
            <a:extLst>
              <a:ext uri="{FF2B5EF4-FFF2-40B4-BE49-F238E27FC236}">
                <a16:creationId xmlns:a16="http://schemas.microsoft.com/office/drawing/2014/main" id="{DB866A54-992F-4A0F-A0AA-CB4D65E98B57}"/>
              </a:ext>
            </a:extLst>
          </p:cNvPr>
          <p:cNvSpPr>
            <a:spLocks noChangeArrowheads="1"/>
          </p:cNvSpPr>
          <p:nvPr/>
        </p:nvSpPr>
        <p:spPr bwMode="auto">
          <a:xfrm>
            <a:off x="3905250" y="58420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3" name="Rectangle 227">
            <a:extLst>
              <a:ext uri="{FF2B5EF4-FFF2-40B4-BE49-F238E27FC236}">
                <a16:creationId xmlns:a16="http://schemas.microsoft.com/office/drawing/2014/main" id="{E792D655-4625-46F4-8CAC-EF1958D4F806}"/>
              </a:ext>
            </a:extLst>
          </p:cNvPr>
          <p:cNvSpPr>
            <a:spLocks noChangeArrowheads="1"/>
          </p:cNvSpPr>
          <p:nvPr/>
        </p:nvSpPr>
        <p:spPr bwMode="auto">
          <a:xfrm>
            <a:off x="3802064" y="4440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4" name="Rectangle 228">
            <a:extLst>
              <a:ext uri="{FF2B5EF4-FFF2-40B4-BE49-F238E27FC236}">
                <a16:creationId xmlns:a16="http://schemas.microsoft.com/office/drawing/2014/main" id="{2B2539F9-731C-41C9-8702-78787435F2F3}"/>
              </a:ext>
            </a:extLst>
          </p:cNvPr>
          <p:cNvSpPr>
            <a:spLocks noChangeArrowheads="1"/>
          </p:cNvSpPr>
          <p:nvPr/>
        </p:nvSpPr>
        <p:spPr bwMode="auto">
          <a:xfrm>
            <a:off x="7893050"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5" name="Rectangle 229">
            <a:extLst>
              <a:ext uri="{FF2B5EF4-FFF2-40B4-BE49-F238E27FC236}">
                <a16:creationId xmlns:a16="http://schemas.microsoft.com/office/drawing/2014/main" id="{804168FB-526F-4541-BCCC-C4FB0015468A}"/>
              </a:ext>
            </a:extLst>
          </p:cNvPr>
          <p:cNvSpPr>
            <a:spLocks noChangeArrowheads="1"/>
          </p:cNvSpPr>
          <p:nvPr/>
        </p:nvSpPr>
        <p:spPr bwMode="auto">
          <a:xfrm>
            <a:off x="4224339" y="2852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6" name="Rectangle 230">
            <a:extLst>
              <a:ext uri="{FF2B5EF4-FFF2-40B4-BE49-F238E27FC236}">
                <a16:creationId xmlns:a16="http://schemas.microsoft.com/office/drawing/2014/main" id="{CA1DD360-675F-4493-9517-A502C5895A06}"/>
              </a:ext>
            </a:extLst>
          </p:cNvPr>
          <p:cNvSpPr>
            <a:spLocks noChangeArrowheads="1"/>
          </p:cNvSpPr>
          <p:nvPr/>
        </p:nvSpPr>
        <p:spPr bwMode="auto">
          <a:xfrm>
            <a:off x="4803775" y="5864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7" name="Rectangle 231">
            <a:extLst>
              <a:ext uri="{FF2B5EF4-FFF2-40B4-BE49-F238E27FC236}">
                <a16:creationId xmlns:a16="http://schemas.microsoft.com/office/drawing/2014/main" id="{C76E9FED-AAC4-4F4C-B967-89396D525AF1}"/>
              </a:ext>
            </a:extLst>
          </p:cNvPr>
          <p:cNvSpPr>
            <a:spLocks noChangeArrowheads="1"/>
          </p:cNvSpPr>
          <p:nvPr/>
        </p:nvSpPr>
        <p:spPr bwMode="auto">
          <a:xfrm>
            <a:off x="4656139" y="2349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688" name="Rectangle 232">
            <a:extLst>
              <a:ext uri="{FF2B5EF4-FFF2-40B4-BE49-F238E27FC236}">
                <a16:creationId xmlns:a16="http://schemas.microsoft.com/office/drawing/2014/main" id="{2A2A52DF-9EF6-49D5-8297-1BECBD31677B}"/>
              </a:ext>
            </a:extLst>
          </p:cNvPr>
          <p:cNvSpPr>
            <a:spLocks noChangeArrowheads="1"/>
          </p:cNvSpPr>
          <p:nvPr/>
        </p:nvSpPr>
        <p:spPr bwMode="auto">
          <a:xfrm>
            <a:off x="5232400" y="20605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89" name="Rectangle 233">
            <a:extLst>
              <a:ext uri="{FF2B5EF4-FFF2-40B4-BE49-F238E27FC236}">
                <a16:creationId xmlns:a16="http://schemas.microsoft.com/office/drawing/2014/main" id="{B4AD7A48-8E33-4042-BF7F-04F0AD1EA2E0}"/>
              </a:ext>
            </a:extLst>
          </p:cNvPr>
          <p:cNvSpPr>
            <a:spLocks noChangeArrowheads="1"/>
          </p:cNvSpPr>
          <p:nvPr/>
        </p:nvSpPr>
        <p:spPr bwMode="auto">
          <a:xfrm>
            <a:off x="5159375"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0" name="Rectangle 234">
            <a:extLst>
              <a:ext uri="{FF2B5EF4-FFF2-40B4-BE49-F238E27FC236}">
                <a16:creationId xmlns:a16="http://schemas.microsoft.com/office/drawing/2014/main" id="{96556577-34EC-43E5-8E2F-1BCC454DDBA0}"/>
              </a:ext>
            </a:extLst>
          </p:cNvPr>
          <p:cNvSpPr>
            <a:spLocks noChangeArrowheads="1"/>
          </p:cNvSpPr>
          <p:nvPr/>
        </p:nvSpPr>
        <p:spPr bwMode="auto">
          <a:xfrm>
            <a:off x="2517775"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1" name="Rectangle 235">
            <a:extLst>
              <a:ext uri="{FF2B5EF4-FFF2-40B4-BE49-F238E27FC236}">
                <a16:creationId xmlns:a16="http://schemas.microsoft.com/office/drawing/2014/main" id="{C497BCC0-4196-4036-9C10-CC4FBFA2E6E5}"/>
              </a:ext>
            </a:extLst>
          </p:cNvPr>
          <p:cNvSpPr>
            <a:spLocks noChangeArrowheads="1"/>
          </p:cNvSpPr>
          <p:nvPr/>
        </p:nvSpPr>
        <p:spPr bwMode="auto">
          <a:xfrm>
            <a:off x="2786064" y="3255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2" name="Rectangle 236">
            <a:extLst>
              <a:ext uri="{FF2B5EF4-FFF2-40B4-BE49-F238E27FC236}">
                <a16:creationId xmlns:a16="http://schemas.microsoft.com/office/drawing/2014/main" id="{6CD96E27-1B3E-4332-BDAA-37F8D8FDB204}"/>
              </a:ext>
            </a:extLst>
          </p:cNvPr>
          <p:cNvSpPr>
            <a:spLocks noChangeArrowheads="1"/>
          </p:cNvSpPr>
          <p:nvPr/>
        </p:nvSpPr>
        <p:spPr bwMode="auto">
          <a:xfrm>
            <a:off x="357505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3" name="Rectangle 237">
            <a:extLst>
              <a:ext uri="{FF2B5EF4-FFF2-40B4-BE49-F238E27FC236}">
                <a16:creationId xmlns:a16="http://schemas.microsoft.com/office/drawing/2014/main" id="{6E56E976-C9C1-44F0-A052-343CB3523568}"/>
              </a:ext>
            </a:extLst>
          </p:cNvPr>
          <p:cNvSpPr>
            <a:spLocks noChangeArrowheads="1"/>
          </p:cNvSpPr>
          <p:nvPr/>
        </p:nvSpPr>
        <p:spPr bwMode="auto">
          <a:xfrm>
            <a:off x="3792539"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694" name="Rectangle 238">
            <a:extLst>
              <a:ext uri="{FF2B5EF4-FFF2-40B4-BE49-F238E27FC236}">
                <a16:creationId xmlns:a16="http://schemas.microsoft.com/office/drawing/2014/main" id="{F4DD9B5F-92D4-460E-BF87-8A47E07F015E}"/>
              </a:ext>
            </a:extLst>
          </p:cNvPr>
          <p:cNvSpPr>
            <a:spLocks noChangeArrowheads="1"/>
          </p:cNvSpPr>
          <p:nvPr/>
        </p:nvSpPr>
        <p:spPr bwMode="auto">
          <a:xfrm>
            <a:off x="4872039"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5" name="Rectangle 239">
            <a:extLst>
              <a:ext uri="{FF2B5EF4-FFF2-40B4-BE49-F238E27FC236}">
                <a16:creationId xmlns:a16="http://schemas.microsoft.com/office/drawing/2014/main" id="{4E97A155-AB7B-4175-81EA-DFA1DA1BECDA}"/>
              </a:ext>
            </a:extLst>
          </p:cNvPr>
          <p:cNvSpPr>
            <a:spLocks noChangeArrowheads="1"/>
          </p:cNvSpPr>
          <p:nvPr/>
        </p:nvSpPr>
        <p:spPr bwMode="auto">
          <a:xfrm>
            <a:off x="4872039" y="26368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6" name="Rectangle 240">
            <a:extLst>
              <a:ext uri="{FF2B5EF4-FFF2-40B4-BE49-F238E27FC236}">
                <a16:creationId xmlns:a16="http://schemas.microsoft.com/office/drawing/2014/main" id="{0AE6DC3D-EA3B-429E-B241-16D523B2774E}"/>
              </a:ext>
            </a:extLst>
          </p:cNvPr>
          <p:cNvSpPr>
            <a:spLocks noChangeArrowheads="1"/>
          </p:cNvSpPr>
          <p:nvPr/>
        </p:nvSpPr>
        <p:spPr bwMode="auto">
          <a:xfrm>
            <a:off x="3216275" y="14128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697" name="Rectangle 241">
            <a:extLst>
              <a:ext uri="{FF2B5EF4-FFF2-40B4-BE49-F238E27FC236}">
                <a16:creationId xmlns:a16="http://schemas.microsoft.com/office/drawing/2014/main" id="{4A5F5DC4-6AE4-4A6E-94FD-027882162A7C}"/>
              </a:ext>
            </a:extLst>
          </p:cNvPr>
          <p:cNvSpPr>
            <a:spLocks noChangeArrowheads="1"/>
          </p:cNvSpPr>
          <p:nvPr/>
        </p:nvSpPr>
        <p:spPr bwMode="auto">
          <a:xfrm>
            <a:off x="3216275" y="3573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8" name="Rectangle 242">
            <a:extLst>
              <a:ext uri="{FF2B5EF4-FFF2-40B4-BE49-F238E27FC236}">
                <a16:creationId xmlns:a16="http://schemas.microsoft.com/office/drawing/2014/main" id="{608CEE76-5B08-42C6-8863-54C5338D2D6F}"/>
              </a:ext>
            </a:extLst>
          </p:cNvPr>
          <p:cNvSpPr>
            <a:spLocks noChangeArrowheads="1"/>
          </p:cNvSpPr>
          <p:nvPr/>
        </p:nvSpPr>
        <p:spPr bwMode="auto">
          <a:xfrm>
            <a:off x="4295775" y="5084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699" name="Rectangle 243">
            <a:extLst>
              <a:ext uri="{FF2B5EF4-FFF2-40B4-BE49-F238E27FC236}">
                <a16:creationId xmlns:a16="http://schemas.microsoft.com/office/drawing/2014/main" id="{F6C16EC6-2F85-4378-940E-99B0E62286E9}"/>
              </a:ext>
            </a:extLst>
          </p:cNvPr>
          <p:cNvSpPr>
            <a:spLocks noChangeArrowheads="1"/>
          </p:cNvSpPr>
          <p:nvPr/>
        </p:nvSpPr>
        <p:spPr bwMode="auto">
          <a:xfrm>
            <a:off x="4727575" y="34290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00" name="Rectangle 244">
            <a:extLst>
              <a:ext uri="{FF2B5EF4-FFF2-40B4-BE49-F238E27FC236}">
                <a16:creationId xmlns:a16="http://schemas.microsoft.com/office/drawing/2014/main" id="{E90E77D5-A46C-4A95-9DBA-CBFFA6D8325F}"/>
              </a:ext>
            </a:extLst>
          </p:cNvPr>
          <p:cNvSpPr>
            <a:spLocks noChangeArrowheads="1"/>
          </p:cNvSpPr>
          <p:nvPr/>
        </p:nvSpPr>
        <p:spPr bwMode="auto">
          <a:xfrm>
            <a:off x="220821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01" name="Rectangle 245">
            <a:extLst>
              <a:ext uri="{FF2B5EF4-FFF2-40B4-BE49-F238E27FC236}">
                <a16:creationId xmlns:a16="http://schemas.microsoft.com/office/drawing/2014/main" id="{60545C4E-E2B9-46A2-AC29-B5E23B4C56DA}"/>
              </a:ext>
            </a:extLst>
          </p:cNvPr>
          <p:cNvSpPr>
            <a:spLocks noChangeArrowheads="1"/>
          </p:cNvSpPr>
          <p:nvPr/>
        </p:nvSpPr>
        <p:spPr bwMode="auto">
          <a:xfrm>
            <a:off x="228600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02" name="Rectangle 246">
            <a:extLst>
              <a:ext uri="{FF2B5EF4-FFF2-40B4-BE49-F238E27FC236}">
                <a16:creationId xmlns:a16="http://schemas.microsoft.com/office/drawing/2014/main" id="{94CB015F-2F1E-43E4-B3D9-5DBCDD8D1607}"/>
              </a:ext>
            </a:extLst>
          </p:cNvPr>
          <p:cNvSpPr>
            <a:spLocks noChangeArrowheads="1"/>
          </p:cNvSpPr>
          <p:nvPr/>
        </p:nvSpPr>
        <p:spPr bwMode="auto">
          <a:xfrm>
            <a:off x="2874964" y="5175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03" name="Rectangle 247">
            <a:extLst>
              <a:ext uri="{FF2B5EF4-FFF2-40B4-BE49-F238E27FC236}">
                <a16:creationId xmlns:a16="http://schemas.microsoft.com/office/drawing/2014/main" id="{D9326F5F-D439-4BF0-8607-DD5DBF524ACD}"/>
              </a:ext>
            </a:extLst>
          </p:cNvPr>
          <p:cNvSpPr>
            <a:spLocks noChangeArrowheads="1"/>
          </p:cNvSpPr>
          <p:nvPr/>
        </p:nvSpPr>
        <p:spPr bwMode="auto">
          <a:xfrm>
            <a:off x="3575050" y="59420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04" name="Rectangle 248">
            <a:extLst>
              <a:ext uri="{FF2B5EF4-FFF2-40B4-BE49-F238E27FC236}">
                <a16:creationId xmlns:a16="http://schemas.microsoft.com/office/drawing/2014/main" id="{010B7E9C-AAF1-45BF-B26A-0F42312143CB}"/>
              </a:ext>
            </a:extLst>
          </p:cNvPr>
          <p:cNvSpPr>
            <a:spLocks noChangeArrowheads="1"/>
          </p:cNvSpPr>
          <p:nvPr/>
        </p:nvSpPr>
        <p:spPr bwMode="auto">
          <a:xfrm>
            <a:off x="544830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05" name="Rectangle 249">
            <a:extLst>
              <a:ext uri="{FF2B5EF4-FFF2-40B4-BE49-F238E27FC236}">
                <a16:creationId xmlns:a16="http://schemas.microsoft.com/office/drawing/2014/main" id="{D6812B4B-8AC9-4F5F-BA80-5184D2CBC728}"/>
              </a:ext>
            </a:extLst>
          </p:cNvPr>
          <p:cNvSpPr>
            <a:spLocks noChangeArrowheads="1"/>
          </p:cNvSpPr>
          <p:nvPr/>
        </p:nvSpPr>
        <p:spPr bwMode="auto">
          <a:xfrm>
            <a:off x="2994025" y="4214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06" name="Rectangle 250">
            <a:extLst>
              <a:ext uri="{FF2B5EF4-FFF2-40B4-BE49-F238E27FC236}">
                <a16:creationId xmlns:a16="http://schemas.microsoft.com/office/drawing/2014/main" id="{C5A6A3B1-0FDE-48E9-8696-FE4C40CE7604}"/>
              </a:ext>
            </a:extLst>
          </p:cNvPr>
          <p:cNvSpPr>
            <a:spLocks noChangeArrowheads="1"/>
          </p:cNvSpPr>
          <p:nvPr/>
        </p:nvSpPr>
        <p:spPr bwMode="auto">
          <a:xfrm>
            <a:off x="30718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07" name="Rectangle 251">
            <a:extLst>
              <a:ext uri="{FF2B5EF4-FFF2-40B4-BE49-F238E27FC236}">
                <a16:creationId xmlns:a16="http://schemas.microsoft.com/office/drawing/2014/main" id="{5EB40B32-EC1F-440E-A1EC-19918035854E}"/>
              </a:ext>
            </a:extLst>
          </p:cNvPr>
          <p:cNvSpPr>
            <a:spLocks noChangeArrowheads="1"/>
          </p:cNvSpPr>
          <p:nvPr/>
        </p:nvSpPr>
        <p:spPr bwMode="auto">
          <a:xfrm>
            <a:off x="7767639" y="3054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08" name="Rectangle 252">
            <a:extLst>
              <a:ext uri="{FF2B5EF4-FFF2-40B4-BE49-F238E27FC236}">
                <a16:creationId xmlns:a16="http://schemas.microsoft.com/office/drawing/2014/main" id="{D0246AF5-4C32-4BE0-A5BA-5DB6368EA3AD}"/>
              </a:ext>
            </a:extLst>
          </p:cNvPr>
          <p:cNvSpPr>
            <a:spLocks noChangeArrowheads="1"/>
          </p:cNvSpPr>
          <p:nvPr/>
        </p:nvSpPr>
        <p:spPr bwMode="auto">
          <a:xfrm>
            <a:off x="5254625" y="5875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09" name="Rectangle 253">
            <a:extLst>
              <a:ext uri="{FF2B5EF4-FFF2-40B4-BE49-F238E27FC236}">
                <a16:creationId xmlns:a16="http://schemas.microsoft.com/office/drawing/2014/main" id="{B88B0571-8316-4933-9E33-DE5027912C3C}"/>
              </a:ext>
            </a:extLst>
          </p:cNvPr>
          <p:cNvSpPr>
            <a:spLocks noChangeArrowheads="1"/>
          </p:cNvSpPr>
          <p:nvPr/>
        </p:nvSpPr>
        <p:spPr bwMode="auto">
          <a:xfrm>
            <a:off x="4410075"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0" name="Rectangle 254">
            <a:extLst>
              <a:ext uri="{FF2B5EF4-FFF2-40B4-BE49-F238E27FC236}">
                <a16:creationId xmlns:a16="http://schemas.microsoft.com/office/drawing/2014/main" id="{FA906DFD-C97F-4266-9795-88FCDC27A883}"/>
              </a:ext>
            </a:extLst>
          </p:cNvPr>
          <p:cNvSpPr>
            <a:spLocks noChangeArrowheads="1"/>
          </p:cNvSpPr>
          <p:nvPr/>
        </p:nvSpPr>
        <p:spPr bwMode="auto">
          <a:xfrm>
            <a:off x="6645275" y="49228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1" name="Rectangle 255">
            <a:extLst>
              <a:ext uri="{FF2B5EF4-FFF2-40B4-BE49-F238E27FC236}">
                <a16:creationId xmlns:a16="http://schemas.microsoft.com/office/drawing/2014/main" id="{1DEECBE4-51C6-4329-86F0-C9FC5EA5DD60}"/>
              </a:ext>
            </a:extLst>
          </p:cNvPr>
          <p:cNvSpPr>
            <a:spLocks noChangeArrowheads="1"/>
          </p:cNvSpPr>
          <p:nvPr/>
        </p:nvSpPr>
        <p:spPr bwMode="auto">
          <a:xfrm>
            <a:off x="5703889" y="5884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2" name="Rectangle 256">
            <a:extLst>
              <a:ext uri="{FF2B5EF4-FFF2-40B4-BE49-F238E27FC236}">
                <a16:creationId xmlns:a16="http://schemas.microsoft.com/office/drawing/2014/main" id="{34E6D194-BC71-47C4-B023-601DEC219D0D}"/>
              </a:ext>
            </a:extLst>
          </p:cNvPr>
          <p:cNvSpPr>
            <a:spLocks noChangeArrowheads="1"/>
          </p:cNvSpPr>
          <p:nvPr/>
        </p:nvSpPr>
        <p:spPr bwMode="auto">
          <a:xfrm>
            <a:off x="6096000" y="1916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3" name="Rectangle 257">
            <a:extLst>
              <a:ext uri="{FF2B5EF4-FFF2-40B4-BE49-F238E27FC236}">
                <a16:creationId xmlns:a16="http://schemas.microsoft.com/office/drawing/2014/main" id="{6EFB6044-F31E-464C-BEC0-24AE1032414F}"/>
              </a:ext>
            </a:extLst>
          </p:cNvPr>
          <p:cNvSpPr>
            <a:spLocks noChangeArrowheads="1"/>
          </p:cNvSpPr>
          <p:nvPr/>
        </p:nvSpPr>
        <p:spPr bwMode="auto">
          <a:xfrm>
            <a:off x="6153150" y="58959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4" name="Rectangle 258">
            <a:extLst>
              <a:ext uri="{FF2B5EF4-FFF2-40B4-BE49-F238E27FC236}">
                <a16:creationId xmlns:a16="http://schemas.microsoft.com/office/drawing/2014/main" id="{5814EE7A-5F1B-410A-949D-25171D9F2352}"/>
              </a:ext>
            </a:extLst>
          </p:cNvPr>
          <p:cNvSpPr>
            <a:spLocks noChangeArrowheads="1"/>
          </p:cNvSpPr>
          <p:nvPr/>
        </p:nvSpPr>
        <p:spPr bwMode="auto">
          <a:xfrm>
            <a:off x="4424364" y="4443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5" name="Rectangle 259">
            <a:extLst>
              <a:ext uri="{FF2B5EF4-FFF2-40B4-BE49-F238E27FC236}">
                <a16:creationId xmlns:a16="http://schemas.microsoft.com/office/drawing/2014/main" id="{3BBBC0BE-E518-4B20-98CE-87183D02874F}"/>
              </a:ext>
            </a:extLst>
          </p:cNvPr>
          <p:cNvSpPr>
            <a:spLocks noChangeArrowheads="1"/>
          </p:cNvSpPr>
          <p:nvPr/>
        </p:nvSpPr>
        <p:spPr bwMode="auto">
          <a:xfrm>
            <a:off x="4802188" y="4454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6" name="Rectangle 260">
            <a:extLst>
              <a:ext uri="{FF2B5EF4-FFF2-40B4-BE49-F238E27FC236}">
                <a16:creationId xmlns:a16="http://schemas.microsoft.com/office/drawing/2014/main" id="{0E9A5D59-78ED-4F92-A0FC-742D939941D0}"/>
              </a:ext>
            </a:extLst>
          </p:cNvPr>
          <p:cNvSpPr>
            <a:spLocks noChangeArrowheads="1"/>
          </p:cNvSpPr>
          <p:nvPr/>
        </p:nvSpPr>
        <p:spPr bwMode="auto">
          <a:xfrm>
            <a:off x="5395914" y="3538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17" name="Rectangle 261">
            <a:extLst>
              <a:ext uri="{FF2B5EF4-FFF2-40B4-BE49-F238E27FC236}">
                <a16:creationId xmlns:a16="http://schemas.microsoft.com/office/drawing/2014/main" id="{6133F759-D824-4DD5-B120-81438DF235C0}"/>
              </a:ext>
            </a:extLst>
          </p:cNvPr>
          <p:cNvSpPr>
            <a:spLocks noChangeArrowheads="1"/>
          </p:cNvSpPr>
          <p:nvPr/>
        </p:nvSpPr>
        <p:spPr bwMode="auto">
          <a:xfrm>
            <a:off x="5591175" y="27813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18" name="Rectangle 262">
            <a:extLst>
              <a:ext uri="{FF2B5EF4-FFF2-40B4-BE49-F238E27FC236}">
                <a16:creationId xmlns:a16="http://schemas.microsoft.com/office/drawing/2014/main" id="{AFB08F16-892D-4236-8527-CE9F54C3AD82}"/>
              </a:ext>
            </a:extLst>
          </p:cNvPr>
          <p:cNvSpPr>
            <a:spLocks noChangeArrowheads="1"/>
          </p:cNvSpPr>
          <p:nvPr/>
        </p:nvSpPr>
        <p:spPr bwMode="auto">
          <a:xfrm>
            <a:off x="2640014" y="34290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19" name="Rectangle 263">
            <a:extLst>
              <a:ext uri="{FF2B5EF4-FFF2-40B4-BE49-F238E27FC236}">
                <a16:creationId xmlns:a16="http://schemas.microsoft.com/office/drawing/2014/main" id="{B237C8CC-3ABE-4B56-B89B-E994AE0BBC1E}"/>
              </a:ext>
            </a:extLst>
          </p:cNvPr>
          <p:cNvSpPr>
            <a:spLocks noChangeArrowheads="1"/>
          </p:cNvSpPr>
          <p:nvPr/>
        </p:nvSpPr>
        <p:spPr bwMode="auto">
          <a:xfrm>
            <a:off x="3937000" y="39258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20" name="Rectangle 264">
            <a:extLst>
              <a:ext uri="{FF2B5EF4-FFF2-40B4-BE49-F238E27FC236}">
                <a16:creationId xmlns:a16="http://schemas.microsoft.com/office/drawing/2014/main" id="{6CFABBA8-9189-45E5-80CE-6105BF04B955}"/>
              </a:ext>
            </a:extLst>
          </p:cNvPr>
          <p:cNvSpPr>
            <a:spLocks noChangeArrowheads="1"/>
          </p:cNvSpPr>
          <p:nvPr/>
        </p:nvSpPr>
        <p:spPr bwMode="auto">
          <a:xfrm>
            <a:off x="5159375"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21" name="Rectangle 265">
            <a:extLst>
              <a:ext uri="{FF2B5EF4-FFF2-40B4-BE49-F238E27FC236}">
                <a16:creationId xmlns:a16="http://schemas.microsoft.com/office/drawing/2014/main" id="{D2438CD9-D9B2-4657-B46D-6D2E56669BD6}"/>
              </a:ext>
            </a:extLst>
          </p:cNvPr>
          <p:cNvSpPr>
            <a:spLocks noChangeArrowheads="1"/>
          </p:cNvSpPr>
          <p:nvPr/>
        </p:nvSpPr>
        <p:spPr bwMode="auto">
          <a:xfrm>
            <a:off x="5562600" y="4352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22" name="Rectangle 266">
            <a:extLst>
              <a:ext uri="{FF2B5EF4-FFF2-40B4-BE49-F238E27FC236}">
                <a16:creationId xmlns:a16="http://schemas.microsoft.com/office/drawing/2014/main" id="{5F0F1BDE-4B16-4C4A-A64B-6B1610ACFE01}"/>
              </a:ext>
            </a:extLst>
          </p:cNvPr>
          <p:cNvSpPr>
            <a:spLocks noChangeArrowheads="1"/>
          </p:cNvSpPr>
          <p:nvPr/>
        </p:nvSpPr>
        <p:spPr bwMode="auto">
          <a:xfrm>
            <a:off x="3575050" y="5229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23" name="Rectangle 267">
            <a:extLst>
              <a:ext uri="{FF2B5EF4-FFF2-40B4-BE49-F238E27FC236}">
                <a16:creationId xmlns:a16="http://schemas.microsoft.com/office/drawing/2014/main" id="{9AF54CD0-AFC9-44D4-995F-FA59D662C6CC}"/>
              </a:ext>
            </a:extLst>
          </p:cNvPr>
          <p:cNvSpPr>
            <a:spLocks noChangeArrowheads="1"/>
          </p:cNvSpPr>
          <p:nvPr/>
        </p:nvSpPr>
        <p:spPr bwMode="auto">
          <a:xfrm>
            <a:off x="4283075" y="464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24" name="Rectangle 268">
            <a:extLst>
              <a:ext uri="{FF2B5EF4-FFF2-40B4-BE49-F238E27FC236}">
                <a16:creationId xmlns:a16="http://schemas.microsoft.com/office/drawing/2014/main" id="{3D93C4F3-F511-4F4E-975D-41F49CEDD6CA}"/>
              </a:ext>
            </a:extLst>
          </p:cNvPr>
          <p:cNvSpPr>
            <a:spLocks noChangeArrowheads="1"/>
          </p:cNvSpPr>
          <p:nvPr/>
        </p:nvSpPr>
        <p:spPr bwMode="auto">
          <a:xfrm>
            <a:off x="7464425" y="400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25" name="Rectangle 269">
            <a:extLst>
              <a:ext uri="{FF2B5EF4-FFF2-40B4-BE49-F238E27FC236}">
                <a16:creationId xmlns:a16="http://schemas.microsoft.com/office/drawing/2014/main" id="{ABEE715A-F8F4-4F88-B042-46EB77B26462}"/>
              </a:ext>
            </a:extLst>
          </p:cNvPr>
          <p:cNvSpPr>
            <a:spLocks noChangeArrowheads="1"/>
          </p:cNvSpPr>
          <p:nvPr/>
        </p:nvSpPr>
        <p:spPr bwMode="auto">
          <a:xfrm>
            <a:off x="3719514" y="37814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26" name="Rectangle 270">
            <a:extLst>
              <a:ext uri="{FF2B5EF4-FFF2-40B4-BE49-F238E27FC236}">
                <a16:creationId xmlns:a16="http://schemas.microsoft.com/office/drawing/2014/main" id="{9626A04E-34D1-4208-8697-D00E9C676AB6}"/>
              </a:ext>
            </a:extLst>
          </p:cNvPr>
          <p:cNvSpPr>
            <a:spLocks noChangeArrowheads="1"/>
          </p:cNvSpPr>
          <p:nvPr/>
        </p:nvSpPr>
        <p:spPr bwMode="auto">
          <a:xfrm>
            <a:off x="4783138" y="6086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28" name="Rectangle 272">
            <a:extLst>
              <a:ext uri="{FF2B5EF4-FFF2-40B4-BE49-F238E27FC236}">
                <a16:creationId xmlns:a16="http://schemas.microsoft.com/office/drawing/2014/main" id="{21130672-4A5A-46DC-8943-4FF7630D9130}"/>
              </a:ext>
            </a:extLst>
          </p:cNvPr>
          <p:cNvSpPr>
            <a:spLocks noChangeArrowheads="1"/>
          </p:cNvSpPr>
          <p:nvPr/>
        </p:nvSpPr>
        <p:spPr bwMode="auto">
          <a:xfrm>
            <a:off x="5470525" y="6048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29" name="Rectangle 273">
            <a:extLst>
              <a:ext uri="{FF2B5EF4-FFF2-40B4-BE49-F238E27FC236}">
                <a16:creationId xmlns:a16="http://schemas.microsoft.com/office/drawing/2014/main" id="{2F2AD58E-FC86-4B09-AF4F-47464D58E9F8}"/>
              </a:ext>
            </a:extLst>
          </p:cNvPr>
          <p:cNvSpPr>
            <a:spLocks noChangeArrowheads="1"/>
          </p:cNvSpPr>
          <p:nvPr/>
        </p:nvSpPr>
        <p:spPr bwMode="auto">
          <a:xfrm>
            <a:off x="7254875" y="527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30" name="Rectangle 274">
            <a:extLst>
              <a:ext uri="{FF2B5EF4-FFF2-40B4-BE49-F238E27FC236}">
                <a16:creationId xmlns:a16="http://schemas.microsoft.com/office/drawing/2014/main" id="{5C5F8DBF-3464-4395-872E-AB19DF3D51FE}"/>
              </a:ext>
            </a:extLst>
          </p:cNvPr>
          <p:cNvSpPr>
            <a:spLocks noChangeArrowheads="1"/>
          </p:cNvSpPr>
          <p:nvPr/>
        </p:nvSpPr>
        <p:spPr bwMode="auto">
          <a:xfrm>
            <a:off x="3260725" y="3387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31" name="Rectangle 275">
            <a:extLst>
              <a:ext uri="{FF2B5EF4-FFF2-40B4-BE49-F238E27FC236}">
                <a16:creationId xmlns:a16="http://schemas.microsoft.com/office/drawing/2014/main" id="{F1987672-EF95-4E22-A6C7-1850ECEDB67F}"/>
              </a:ext>
            </a:extLst>
          </p:cNvPr>
          <p:cNvSpPr>
            <a:spLocks noChangeArrowheads="1"/>
          </p:cNvSpPr>
          <p:nvPr/>
        </p:nvSpPr>
        <p:spPr bwMode="auto">
          <a:xfrm>
            <a:off x="480060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32" name="Rectangle 276">
            <a:extLst>
              <a:ext uri="{FF2B5EF4-FFF2-40B4-BE49-F238E27FC236}">
                <a16:creationId xmlns:a16="http://schemas.microsoft.com/office/drawing/2014/main" id="{AE8BF984-CD58-4F61-9FB4-EAD673B9208E}"/>
              </a:ext>
            </a:extLst>
          </p:cNvPr>
          <p:cNvSpPr>
            <a:spLocks noChangeArrowheads="1"/>
          </p:cNvSpPr>
          <p:nvPr/>
        </p:nvSpPr>
        <p:spPr bwMode="auto">
          <a:xfrm>
            <a:off x="5087939" y="364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33" name="Rectangle 277">
            <a:extLst>
              <a:ext uri="{FF2B5EF4-FFF2-40B4-BE49-F238E27FC236}">
                <a16:creationId xmlns:a16="http://schemas.microsoft.com/office/drawing/2014/main" id="{7591EDBE-ADAF-4A59-B722-8127B5A55F2F}"/>
              </a:ext>
            </a:extLst>
          </p:cNvPr>
          <p:cNvSpPr>
            <a:spLocks noChangeArrowheads="1"/>
          </p:cNvSpPr>
          <p:nvPr/>
        </p:nvSpPr>
        <p:spPr bwMode="auto">
          <a:xfrm>
            <a:off x="7796214" y="55372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34" name="Rectangle 278">
            <a:extLst>
              <a:ext uri="{FF2B5EF4-FFF2-40B4-BE49-F238E27FC236}">
                <a16:creationId xmlns:a16="http://schemas.microsoft.com/office/drawing/2014/main" id="{C7D8165D-1CEB-40A0-9B86-91BB02863557}"/>
              </a:ext>
            </a:extLst>
          </p:cNvPr>
          <p:cNvSpPr>
            <a:spLocks noChangeArrowheads="1"/>
          </p:cNvSpPr>
          <p:nvPr/>
        </p:nvSpPr>
        <p:spPr bwMode="auto">
          <a:xfrm>
            <a:off x="3463925"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35" name="Rectangle 279">
            <a:extLst>
              <a:ext uri="{FF2B5EF4-FFF2-40B4-BE49-F238E27FC236}">
                <a16:creationId xmlns:a16="http://schemas.microsoft.com/office/drawing/2014/main" id="{5DF722CF-B5C0-453D-9555-165E1112AA7C}"/>
              </a:ext>
            </a:extLst>
          </p:cNvPr>
          <p:cNvSpPr>
            <a:spLocks noChangeArrowheads="1"/>
          </p:cNvSpPr>
          <p:nvPr/>
        </p:nvSpPr>
        <p:spPr bwMode="auto">
          <a:xfrm>
            <a:off x="7051675" y="591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36" name="Rectangle 280">
            <a:extLst>
              <a:ext uri="{FF2B5EF4-FFF2-40B4-BE49-F238E27FC236}">
                <a16:creationId xmlns:a16="http://schemas.microsoft.com/office/drawing/2014/main" id="{F4631CF1-414F-4D65-9EFE-64E893761156}"/>
              </a:ext>
            </a:extLst>
          </p:cNvPr>
          <p:cNvSpPr>
            <a:spLocks noChangeArrowheads="1"/>
          </p:cNvSpPr>
          <p:nvPr/>
        </p:nvSpPr>
        <p:spPr bwMode="auto">
          <a:xfrm>
            <a:off x="5519739" y="4652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37" name="Rectangle 281">
            <a:extLst>
              <a:ext uri="{FF2B5EF4-FFF2-40B4-BE49-F238E27FC236}">
                <a16:creationId xmlns:a16="http://schemas.microsoft.com/office/drawing/2014/main" id="{3597C93B-7C1B-4D70-B312-437C2EE6410B}"/>
              </a:ext>
            </a:extLst>
          </p:cNvPr>
          <p:cNvSpPr>
            <a:spLocks noChangeArrowheads="1"/>
          </p:cNvSpPr>
          <p:nvPr/>
        </p:nvSpPr>
        <p:spPr bwMode="auto">
          <a:xfrm>
            <a:off x="4140200" y="39989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38" name="Rectangle 282">
            <a:extLst>
              <a:ext uri="{FF2B5EF4-FFF2-40B4-BE49-F238E27FC236}">
                <a16:creationId xmlns:a16="http://schemas.microsoft.com/office/drawing/2014/main" id="{DB24ACA7-D886-49C2-9679-BBC931D24CF6}"/>
              </a:ext>
            </a:extLst>
          </p:cNvPr>
          <p:cNvSpPr>
            <a:spLocks noChangeArrowheads="1"/>
          </p:cNvSpPr>
          <p:nvPr/>
        </p:nvSpPr>
        <p:spPr bwMode="auto">
          <a:xfrm>
            <a:off x="7500939" y="5927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39" name="Rectangle 283">
            <a:extLst>
              <a:ext uri="{FF2B5EF4-FFF2-40B4-BE49-F238E27FC236}">
                <a16:creationId xmlns:a16="http://schemas.microsoft.com/office/drawing/2014/main" id="{4C9EFC2E-CFF0-4704-88E2-67FBDC9A0160}"/>
              </a:ext>
            </a:extLst>
          </p:cNvPr>
          <p:cNvSpPr>
            <a:spLocks noChangeArrowheads="1"/>
          </p:cNvSpPr>
          <p:nvPr/>
        </p:nvSpPr>
        <p:spPr bwMode="auto">
          <a:xfrm>
            <a:off x="5953125" y="4476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0" name="Rectangle 284">
            <a:extLst>
              <a:ext uri="{FF2B5EF4-FFF2-40B4-BE49-F238E27FC236}">
                <a16:creationId xmlns:a16="http://schemas.microsoft.com/office/drawing/2014/main" id="{F46D0D02-F1C5-4CAC-8C86-8E06EF81EE9B}"/>
              </a:ext>
            </a:extLst>
          </p:cNvPr>
          <p:cNvSpPr>
            <a:spLocks noChangeArrowheads="1"/>
          </p:cNvSpPr>
          <p:nvPr/>
        </p:nvSpPr>
        <p:spPr bwMode="auto">
          <a:xfrm>
            <a:off x="4511675" y="47974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1" name="Rectangle 285">
            <a:extLst>
              <a:ext uri="{FF2B5EF4-FFF2-40B4-BE49-F238E27FC236}">
                <a16:creationId xmlns:a16="http://schemas.microsoft.com/office/drawing/2014/main" id="{A72B3030-DD22-452B-A502-92F91507FD71}"/>
              </a:ext>
            </a:extLst>
          </p:cNvPr>
          <p:cNvSpPr>
            <a:spLocks noChangeArrowheads="1"/>
          </p:cNvSpPr>
          <p:nvPr/>
        </p:nvSpPr>
        <p:spPr bwMode="auto">
          <a:xfrm>
            <a:off x="3395663"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42" name="Rectangle 286">
            <a:extLst>
              <a:ext uri="{FF2B5EF4-FFF2-40B4-BE49-F238E27FC236}">
                <a16:creationId xmlns:a16="http://schemas.microsoft.com/office/drawing/2014/main" id="{CB872B9E-4979-407B-97CE-E7A46892BB1C}"/>
              </a:ext>
            </a:extLst>
          </p:cNvPr>
          <p:cNvSpPr>
            <a:spLocks noChangeArrowheads="1"/>
          </p:cNvSpPr>
          <p:nvPr/>
        </p:nvSpPr>
        <p:spPr bwMode="auto">
          <a:xfrm>
            <a:off x="5618164"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3" name="Rectangle 287">
            <a:extLst>
              <a:ext uri="{FF2B5EF4-FFF2-40B4-BE49-F238E27FC236}">
                <a16:creationId xmlns:a16="http://schemas.microsoft.com/office/drawing/2014/main" id="{8EB1E70E-4F4E-4201-887D-08EF0CFA7352}"/>
              </a:ext>
            </a:extLst>
          </p:cNvPr>
          <p:cNvSpPr>
            <a:spLocks noChangeArrowheads="1"/>
          </p:cNvSpPr>
          <p:nvPr/>
        </p:nvSpPr>
        <p:spPr bwMode="auto">
          <a:xfrm>
            <a:off x="6729414" y="431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4" name="Rectangle 288">
            <a:extLst>
              <a:ext uri="{FF2B5EF4-FFF2-40B4-BE49-F238E27FC236}">
                <a16:creationId xmlns:a16="http://schemas.microsoft.com/office/drawing/2014/main" id="{30AD823D-0563-4803-B751-B271CFAC1245}"/>
              </a:ext>
            </a:extLst>
          </p:cNvPr>
          <p:cNvSpPr>
            <a:spLocks noChangeArrowheads="1"/>
          </p:cNvSpPr>
          <p:nvPr/>
        </p:nvSpPr>
        <p:spPr bwMode="auto">
          <a:xfrm>
            <a:off x="54483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5" name="Rectangle 289">
            <a:extLst>
              <a:ext uri="{FF2B5EF4-FFF2-40B4-BE49-F238E27FC236}">
                <a16:creationId xmlns:a16="http://schemas.microsoft.com/office/drawing/2014/main" id="{0FBE4E15-C6BA-4811-8322-B7256018CD11}"/>
              </a:ext>
            </a:extLst>
          </p:cNvPr>
          <p:cNvSpPr>
            <a:spLocks noChangeArrowheads="1"/>
          </p:cNvSpPr>
          <p:nvPr/>
        </p:nvSpPr>
        <p:spPr bwMode="auto">
          <a:xfrm>
            <a:off x="6527800" y="4575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6" name="Rectangle 290">
            <a:extLst>
              <a:ext uri="{FF2B5EF4-FFF2-40B4-BE49-F238E27FC236}">
                <a16:creationId xmlns:a16="http://schemas.microsoft.com/office/drawing/2014/main" id="{FD4E6F79-E5B0-4BBE-A4F7-2599C4961B60}"/>
              </a:ext>
            </a:extLst>
          </p:cNvPr>
          <p:cNvSpPr>
            <a:spLocks noChangeArrowheads="1"/>
          </p:cNvSpPr>
          <p:nvPr/>
        </p:nvSpPr>
        <p:spPr bwMode="auto">
          <a:xfrm>
            <a:off x="6878638" y="4468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7" name="Rectangle 291">
            <a:extLst>
              <a:ext uri="{FF2B5EF4-FFF2-40B4-BE49-F238E27FC236}">
                <a16:creationId xmlns:a16="http://schemas.microsoft.com/office/drawing/2014/main" id="{A615BDB0-9704-4E99-9974-8A92E2F3A554}"/>
              </a:ext>
            </a:extLst>
          </p:cNvPr>
          <p:cNvSpPr>
            <a:spLocks noChangeArrowheads="1"/>
          </p:cNvSpPr>
          <p:nvPr/>
        </p:nvSpPr>
        <p:spPr bwMode="auto">
          <a:xfrm>
            <a:off x="38481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48" name="Rectangle 292">
            <a:extLst>
              <a:ext uri="{FF2B5EF4-FFF2-40B4-BE49-F238E27FC236}">
                <a16:creationId xmlns:a16="http://schemas.microsoft.com/office/drawing/2014/main" id="{ABA2A6C7-9410-40F5-A070-C3380B0B0921}"/>
              </a:ext>
            </a:extLst>
          </p:cNvPr>
          <p:cNvSpPr>
            <a:spLocks noChangeArrowheads="1"/>
          </p:cNvSpPr>
          <p:nvPr/>
        </p:nvSpPr>
        <p:spPr bwMode="auto">
          <a:xfrm>
            <a:off x="5719764"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49" name="Rectangle 293">
            <a:extLst>
              <a:ext uri="{FF2B5EF4-FFF2-40B4-BE49-F238E27FC236}">
                <a16:creationId xmlns:a16="http://schemas.microsoft.com/office/drawing/2014/main" id="{60F6DC64-78D1-42C2-AA3A-1C8C5506A992}"/>
              </a:ext>
            </a:extLst>
          </p:cNvPr>
          <p:cNvSpPr>
            <a:spLocks noChangeArrowheads="1"/>
          </p:cNvSpPr>
          <p:nvPr/>
        </p:nvSpPr>
        <p:spPr bwMode="auto">
          <a:xfrm>
            <a:off x="5765800" y="4718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0" name="Rectangle 294">
            <a:extLst>
              <a:ext uri="{FF2B5EF4-FFF2-40B4-BE49-F238E27FC236}">
                <a16:creationId xmlns:a16="http://schemas.microsoft.com/office/drawing/2014/main" id="{B4843312-50FC-40B4-8440-22C72FEA2F02}"/>
              </a:ext>
            </a:extLst>
          </p:cNvPr>
          <p:cNvSpPr>
            <a:spLocks noChangeArrowheads="1"/>
          </p:cNvSpPr>
          <p:nvPr/>
        </p:nvSpPr>
        <p:spPr bwMode="auto">
          <a:xfrm>
            <a:off x="4583113" y="51577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1" name="Rectangle 295">
            <a:extLst>
              <a:ext uri="{FF2B5EF4-FFF2-40B4-BE49-F238E27FC236}">
                <a16:creationId xmlns:a16="http://schemas.microsoft.com/office/drawing/2014/main" id="{ECEF3F7F-EAC8-4E68-95DF-988F5807AFB4}"/>
              </a:ext>
            </a:extLst>
          </p:cNvPr>
          <p:cNvSpPr>
            <a:spLocks noChangeArrowheads="1"/>
          </p:cNvSpPr>
          <p:nvPr/>
        </p:nvSpPr>
        <p:spPr bwMode="auto">
          <a:xfrm>
            <a:off x="3432175" y="28527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52" name="Rectangle 296">
            <a:extLst>
              <a:ext uri="{FF2B5EF4-FFF2-40B4-BE49-F238E27FC236}">
                <a16:creationId xmlns:a16="http://schemas.microsoft.com/office/drawing/2014/main" id="{6F097632-0B3E-4EE3-9BCF-BB8FEBACA5D5}"/>
              </a:ext>
            </a:extLst>
          </p:cNvPr>
          <p:cNvSpPr>
            <a:spLocks noChangeArrowheads="1"/>
          </p:cNvSpPr>
          <p:nvPr/>
        </p:nvSpPr>
        <p:spPr bwMode="auto">
          <a:xfrm>
            <a:off x="7389814" y="5143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3" name="Rectangle 297">
            <a:extLst>
              <a:ext uri="{FF2B5EF4-FFF2-40B4-BE49-F238E27FC236}">
                <a16:creationId xmlns:a16="http://schemas.microsoft.com/office/drawing/2014/main" id="{88384320-E8A4-4AA6-8F0D-57DC99EBF990}"/>
              </a:ext>
            </a:extLst>
          </p:cNvPr>
          <p:cNvSpPr>
            <a:spLocks noChangeArrowheads="1"/>
          </p:cNvSpPr>
          <p:nvPr/>
        </p:nvSpPr>
        <p:spPr bwMode="auto">
          <a:xfrm>
            <a:off x="5194300" y="4951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4" name="Rectangle 298">
            <a:extLst>
              <a:ext uri="{FF2B5EF4-FFF2-40B4-BE49-F238E27FC236}">
                <a16:creationId xmlns:a16="http://schemas.microsoft.com/office/drawing/2014/main" id="{CF1F1475-CC2E-4230-99B9-7283535A1B0F}"/>
              </a:ext>
            </a:extLst>
          </p:cNvPr>
          <p:cNvSpPr>
            <a:spLocks noChangeArrowheads="1"/>
          </p:cNvSpPr>
          <p:nvPr/>
        </p:nvSpPr>
        <p:spPr bwMode="auto">
          <a:xfrm>
            <a:off x="6240464" y="1557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5" name="Rectangle 299">
            <a:extLst>
              <a:ext uri="{FF2B5EF4-FFF2-40B4-BE49-F238E27FC236}">
                <a16:creationId xmlns:a16="http://schemas.microsoft.com/office/drawing/2014/main" id="{97AEFECE-5C68-4215-92F2-7065229A0218}"/>
              </a:ext>
            </a:extLst>
          </p:cNvPr>
          <p:cNvSpPr>
            <a:spLocks noChangeArrowheads="1"/>
          </p:cNvSpPr>
          <p:nvPr/>
        </p:nvSpPr>
        <p:spPr bwMode="auto">
          <a:xfrm>
            <a:off x="51593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56" name="Rectangle 300">
            <a:extLst>
              <a:ext uri="{FF2B5EF4-FFF2-40B4-BE49-F238E27FC236}">
                <a16:creationId xmlns:a16="http://schemas.microsoft.com/office/drawing/2014/main" id="{EF51D383-B890-45DC-ABE9-D524D20DF390}"/>
              </a:ext>
            </a:extLst>
          </p:cNvPr>
          <p:cNvSpPr>
            <a:spLocks noChangeArrowheads="1"/>
          </p:cNvSpPr>
          <p:nvPr/>
        </p:nvSpPr>
        <p:spPr bwMode="auto">
          <a:xfrm>
            <a:off x="4818063" y="3789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7" name="Rectangle 301">
            <a:extLst>
              <a:ext uri="{FF2B5EF4-FFF2-40B4-BE49-F238E27FC236}">
                <a16:creationId xmlns:a16="http://schemas.microsoft.com/office/drawing/2014/main" id="{0D491F7B-0779-4699-999B-A24A12D98AE5}"/>
              </a:ext>
            </a:extLst>
          </p:cNvPr>
          <p:cNvSpPr>
            <a:spLocks noChangeArrowheads="1"/>
          </p:cNvSpPr>
          <p:nvPr/>
        </p:nvSpPr>
        <p:spPr bwMode="auto">
          <a:xfrm>
            <a:off x="8112125" y="6021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8" name="Rectangle 302">
            <a:extLst>
              <a:ext uri="{FF2B5EF4-FFF2-40B4-BE49-F238E27FC236}">
                <a16:creationId xmlns:a16="http://schemas.microsoft.com/office/drawing/2014/main" id="{1F5D5DFB-31F3-41AA-B3AF-0872B840FF1F}"/>
              </a:ext>
            </a:extLst>
          </p:cNvPr>
          <p:cNvSpPr>
            <a:spLocks noChangeArrowheads="1"/>
          </p:cNvSpPr>
          <p:nvPr/>
        </p:nvSpPr>
        <p:spPr bwMode="auto">
          <a:xfrm>
            <a:off x="5494338" y="4002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59" name="Rectangle 303">
            <a:extLst>
              <a:ext uri="{FF2B5EF4-FFF2-40B4-BE49-F238E27FC236}">
                <a16:creationId xmlns:a16="http://schemas.microsoft.com/office/drawing/2014/main" id="{796F9D6E-4D27-4951-8988-FC70382EADD3}"/>
              </a:ext>
            </a:extLst>
          </p:cNvPr>
          <p:cNvSpPr>
            <a:spLocks noChangeArrowheads="1"/>
          </p:cNvSpPr>
          <p:nvPr/>
        </p:nvSpPr>
        <p:spPr bwMode="auto">
          <a:xfrm>
            <a:off x="4943475" y="52292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60" name="Rectangle 304">
            <a:extLst>
              <a:ext uri="{FF2B5EF4-FFF2-40B4-BE49-F238E27FC236}">
                <a16:creationId xmlns:a16="http://schemas.microsoft.com/office/drawing/2014/main" id="{3441BF69-8C0E-4899-8343-87CADDD7D921}"/>
              </a:ext>
            </a:extLst>
          </p:cNvPr>
          <p:cNvSpPr>
            <a:spLocks noChangeArrowheads="1"/>
          </p:cNvSpPr>
          <p:nvPr/>
        </p:nvSpPr>
        <p:spPr bwMode="auto">
          <a:xfrm>
            <a:off x="3101975" y="454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61" name="Rectangle 305">
            <a:extLst>
              <a:ext uri="{FF2B5EF4-FFF2-40B4-BE49-F238E27FC236}">
                <a16:creationId xmlns:a16="http://schemas.microsoft.com/office/drawing/2014/main" id="{0A90F7BF-9944-4DF4-B008-E849B845F392}"/>
              </a:ext>
            </a:extLst>
          </p:cNvPr>
          <p:cNvSpPr>
            <a:spLocks noChangeArrowheads="1"/>
          </p:cNvSpPr>
          <p:nvPr/>
        </p:nvSpPr>
        <p:spPr bwMode="auto">
          <a:xfrm>
            <a:off x="6307139" y="4308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62" name="Rectangle 306">
            <a:extLst>
              <a:ext uri="{FF2B5EF4-FFF2-40B4-BE49-F238E27FC236}">
                <a16:creationId xmlns:a16="http://schemas.microsoft.com/office/drawing/2014/main" id="{AB9C7C12-EB43-48CB-AC10-70F72A21BA81}"/>
              </a:ext>
            </a:extLst>
          </p:cNvPr>
          <p:cNvSpPr>
            <a:spLocks noChangeArrowheads="1"/>
          </p:cNvSpPr>
          <p:nvPr/>
        </p:nvSpPr>
        <p:spPr bwMode="auto">
          <a:xfrm>
            <a:off x="5808664"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63" name="Rectangle 307">
            <a:extLst>
              <a:ext uri="{FF2B5EF4-FFF2-40B4-BE49-F238E27FC236}">
                <a16:creationId xmlns:a16="http://schemas.microsoft.com/office/drawing/2014/main" id="{4F8B3C1E-D78F-4EEF-A705-E26B60D3EC66}"/>
              </a:ext>
            </a:extLst>
          </p:cNvPr>
          <p:cNvSpPr>
            <a:spLocks noChangeArrowheads="1"/>
          </p:cNvSpPr>
          <p:nvPr/>
        </p:nvSpPr>
        <p:spPr bwMode="auto">
          <a:xfrm>
            <a:off x="5246689" y="268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64" name="Rectangle 308">
            <a:extLst>
              <a:ext uri="{FF2B5EF4-FFF2-40B4-BE49-F238E27FC236}">
                <a16:creationId xmlns:a16="http://schemas.microsoft.com/office/drawing/2014/main" id="{92349F35-C32D-4F4D-887A-A4CD698912B1}"/>
              </a:ext>
            </a:extLst>
          </p:cNvPr>
          <p:cNvSpPr>
            <a:spLocks noChangeArrowheads="1"/>
          </p:cNvSpPr>
          <p:nvPr/>
        </p:nvSpPr>
        <p:spPr bwMode="auto">
          <a:xfrm>
            <a:off x="3327400" y="455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65" name="Rectangle 309">
            <a:extLst>
              <a:ext uri="{FF2B5EF4-FFF2-40B4-BE49-F238E27FC236}">
                <a16:creationId xmlns:a16="http://schemas.microsoft.com/office/drawing/2014/main" id="{BF2007FA-311D-45BA-988C-4C6264065B55}"/>
              </a:ext>
            </a:extLst>
          </p:cNvPr>
          <p:cNvSpPr>
            <a:spLocks noChangeArrowheads="1"/>
          </p:cNvSpPr>
          <p:nvPr/>
        </p:nvSpPr>
        <p:spPr bwMode="auto">
          <a:xfrm>
            <a:off x="5375275" y="50069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66" name="Rectangle 310">
            <a:extLst>
              <a:ext uri="{FF2B5EF4-FFF2-40B4-BE49-F238E27FC236}">
                <a16:creationId xmlns:a16="http://schemas.microsoft.com/office/drawing/2014/main" id="{2CEB9D5C-4083-449D-944C-AFADFEB259AA}"/>
              </a:ext>
            </a:extLst>
          </p:cNvPr>
          <p:cNvSpPr>
            <a:spLocks noChangeArrowheads="1"/>
          </p:cNvSpPr>
          <p:nvPr/>
        </p:nvSpPr>
        <p:spPr bwMode="auto">
          <a:xfrm>
            <a:off x="5935664" y="3709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67" name="Rectangle 311">
            <a:extLst>
              <a:ext uri="{FF2B5EF4-FFF2-40B4-BE49-F238E27FC236}">
                <a16:creationId xmlns:a16="http://schemas.microsoft.com/office/drawing/2014/main" id="{6A4BC748-2DBF-4F0A-A62E-E62C6475A2F9}"/>
              </a:ext>
            </a:extLst>
          </p:cNvPr>
          <p:cNvSpPr>
            <a:spLocks noChangeArrowheads="1"/>
          </p:cNvSpPr>
          <p:nvPr/>
        </p:nvSpPr>
        <p:spPr bwMode="auto">
          <a:xfrm>
            <a:off x="3552825" y="45656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68" name="Rectangle 312">
            <a:extLst>
              <a:ext uri="{FF2B5EF4-FFF2-40B4-BE49-F238E27FC236}">
                <a16:creationId xmlns:a16="http://schemas.microsoft.com/office/drawing/2014/main" id="{71812B5C-D745-4D06-A843-99101D6A16E1}"/>
              </a:ext>
            </a:extLst>
          </p:cNvPr>
          <p:cNvSpPr>
            <a:spLocks noChangeArrowheads="1"/>
          </p:cNvSpPr>
          <p:nvPr/>
        </p:nvSpPr>
        <p:spPr bwMode="auto">
          <a:xfrm>
            <a:off x="8270875" y="35194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69" name="Rectangle 313">
            <a:extLst>
              <a:ext uri="{FF2B5EF4-FFF2-40B4-BE49-F238E27FC236}">
                <a16:creationId xmlns:a16="http://schemas.microsoft.com/office/drawing/2014/main" id="{554FD8D6-F623-43A5-BFB5-2C741B364432}"/>
              </a:ext>
            </a:extLst>
          </p:cNvPr>
          <p:cNvSpPr>
            <a:spLocks noChangeArrowheads="1"/>
          </p:cNvSpPr>
          <p:nvPr/>
        </p:nvSpPr>
        <p:spPr bwMode="auto">
          <a:xfrm>
            <a:off x="6527800" y="3500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70" name="Rectangle 314">
            <a:extLst>
              <a:ext uri="{FF2B5EF4-FFF2-40B4-BE49-F238E27FC236}">
                <a16:creationId xmlns:a16="http://schemas.microsoft.com/office/drawing/2014/main" id="{ED0C665B-C049-48FA-8DD2-60F52D1338AA}"/>
              </a:ext>
            </a:extLst>
          </p:cNvPr>
          <p:cNvSpPr>
            <a:spLocks noChangeArrowheads="1"/>
          </p:cNvSpPr>
          <p:nvPr/>
        </p:nvSpPr>
        <p:spPr bwMode="auto">
          <a:xfrm>
            <a:off x="69596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71" name="Rectangle 315">
            <a:extLst>
              <a:ext uri="{FF2B5EF4-FFF2-40B4-BE49-F238E27FC236}">
                <a16:creationId xmlns:a16="http://schemas.microsoft.com/office/drawing/2014/main" id="{CC4B265A-8DD5-49BA-9B9A-FEBF704241DB}"/>
              </a:ext>
            </a:extLst>
          </p:cNvPr>
          <p:cNvSpPr>
            <a:spLocks noChangeArrowheads="1"/>
          </p:cNvSpPr>
          <p:nvPr/>
        </p:nvSpPr>
        <p:spPr bwMode="auto">
          <a:xfrm>
            <a:off x="6024564" y="3284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72" name="Rectangle 316">
            <a:extLst>
              <a:ext uri="{FF2B5EF4-FFF2-40B4-BE49-F238E27FC236}">
                <a16:creationId xmlns:a16="http://schemas.microsoft.com/office/drawing/2014/main" id="{27ADC8DE-6990-4331-8CE3-6F06852E29E6}"/>
              </a:ext>
            </a:extLst>
          </p:cNvPr>
          <p:cNvSpPr>
            <a:spLocks noChangeArrowheads="1"/>
          </p:cNvSpPr>
          <p:nvPr/>
        </p:nvSpPr>
        <p:spPr bwMode="auto">
          <a:xfrm>
            <a:off x="5375275" y="53736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73" name="Rectangle 317">
            <a:extLst>
              <a:ext uri="{FF2B5EF4-FFF2-40B4-BE49-F238E27FC236}">
                <a16:creationId xmlns:a16="http://schemas.microsoft.com/office/drawing/2014/main" id="{2ECF07D5-CB55-4669-995B-15944B447A20}"/>
              </a:ext>
            </a:extLst>
          </p:cNvPr>
          <p:cNvSpPr>
            <a:spLocks noChangeArrowheads="1"/>
          </p:cNvSpPr>
          <p:nvPr/>
        </p:nvSpPr>
        <p:spPr bwMode="auto">
          <a:xfrm>
            <a:off x="7989888" y="49895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74" name="Rectangle 318">
            <a:extLst>
              <a:ext uri="{FF2B5EF4-FFF2-40B4-BE49-F238E27FC236}">
                <a16:creationId xmlns:a16="http://schemas.microsoft.com/office/drawing/2014/main" id="{02100443-12C3-4D64-BEC4-2701889120A4}"/>
              </a:ext>
            </a:extLst>
          </p:cNvPr>
          <p:cNvSpPr>
            <a:spLocks noChangeArrowheads="1"/>
          </p:cNvSpPr>
          <p:nvPr/>
        </p:nvSpPr>
        <p:spPr bwMode="auto">
          <a:xfrm>
            <a:off x="5664200" y="50133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75" name="Rectangle 319">
            <a:extLst>
              <a:ext uri="{FF2B5EF4-FFF2-40B4-BE49-F238E27FC236}">
                <a16:creationId xmlns:a16="http://schemas.microsoft.com/office/drawing/2014/main" id="{9153370D-BC32-4018-A193-8D6B135B514F}"/>
              </a:ext>
            </a:extLst>
          </p:cNvPr>
          <p:cNvSpPr>
            <a:spLocks noChangeArrowheads="1"/>
          </p:cNvSpPr>
          <p:nvPr/>
        </p:nvSpPr>
        <p:spPr bwMode="auto">
          <a:xfrm>
            <a:off x="72485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76" name="Rectangle 320">
            <a:extLst>
              <a:ext uri="{FF2B5EF4-FFF2-40B4-BE49-F238E27FC236}">
                <a16:creationId xmlns:a16="http://schemas.microsoft.com/office/drawing/2014/main" id="{B32964C6-B1A6-4230-A24A-E35711143A5B}"/>
              </a:ext>
            </a:extLst>
          </p:cNvPr>
          <p:cNvSpPr>
            <a:spLocks noChangeArrowheads="1"/>
          </p:cNvSpPr>
          <p:nvPr/>
        </p:nvSpPr>
        <p:spPr bwMode="auto">
          <a:xfrm>
            <a:off x="8212139" y="5064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77" name="Rectangle 321">
            <a:extLst>
              <a:ext uri="{FF2B5EF4-FFF2-40B4-BE49-F238E27FC236}">
                <a16:creationId xmlns:a16="http://schemas.microsoft.com/office/drawing/2014/main" id="{AF8D93F8-CAD5-4ACE-9050-C6879DDD973B}"/>
              </a:ext>
            </a:extLst>
          </p:cNvPr>
          <p:cNvSpPr>
            <a:spLocks noChangeArrowheads="1"/>
          </p:cNvSpPr>
          <p:nvPr/>
        </p:nvSpPr>
        <p:spPr bwMode="auto">
          <a:xfrm>
            <a:off x="7824789"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78" name="Rectangle 322">
            <a:extLst>
              <a:ext uri="{FF2B5EF4-FFF2-40B4-BE49-F238E27FC236}">
                <a16:creationId xmlns:a16="http://schemas.microsoft.com/office/drawing/2014/main" id="{833D8DE3-005D-44DE-A0E2-12151C545F8A}"/>
              </a:ext>
            </a:extLst>
          </p:cNvPr>
          <p:cNvSpPr>
            <a:spLocks noChangeArrowheads="1"/>
          </p:cNvSpPr>
          <p:nvPr/>
        </p:nvSpPr>
        <p:spPr bwMode="auto">
          <a:xfrm>
            <a:off x="667226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79" name="Rectangle 323">
            <a:extLst>
              <a:ext uri="{FF2B5EF4-FFF2-40B4-BE49-F238E27FC236}">
                <a16:creationId xmlns:a16="http://schemas.microsoft.com/office/drawing/2014/main" id="{FD7501E7-8274-4609-A708-4C8538CCDFB0}"/>
              </a:ext>
            </a:extLst>
          </p:cNvPr>
          <p:cNvSpPr>
            <a:spLocks noChangeArrowheads="1"/>
          </p:cNvSpPr>
          <p:nvPr/>
        </p:nvSpPr>
        <p:spPr bwMode="auto">
          <a:xfrm>
            <a:off x="68484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80" name="Rectangle 324">
            <a:extLst>
              <a:ext uri="{FF2B5EF4-FFF2-40B4-BE49-F238E27FC236}">
                <a16:creationId xmlns:a16="http://schemas.microsoft.com/office/drawing/2014/main" id="{BC8327C5-C1A1-49E7-BAD9-58F049B03365}"/>
              </a:ext>
            </a:extLst>
          </p:cNvPr>
          <p:cNvSpPr>
            <a:spLocks noChangeArrowheads="1"/>
          </p:cNvSpPr>
          <p:nvPr/>
        </p:nvSpPr>
        <p:spPr bwMode="auto">
          <a:xfrm>
            <a:off x="4151314" y="141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81" name="Rectangle 325">
            <a:extLst>
              <a:ext uri="{FF2B5EF4-FFF2-40B4-BE49-F238E27FC236}">
                <a16:creationId xmlns:a16="http://schemas.microsoft.com/office/drawing/2014/main" id="{DD104E5B-1F5A-470F-8584-295D4A4D560A}"/>
              </a:ext>
            </a:extLst>
          </p:cNvPr>
          <p:cNvSpPr>
            <a:spLocks noChangeArrowheads="1"/>
          </p:cNvSpPr>
          <p:nvPr/>
        </p:nvSpPr>
        <p:spPr bwMode="auto">
          <a:xfrm>
            <a:off x="7526339" y="5294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82" name="Rectangle 326">
            <a:extLst>
              <a:ext uri="{FF2B5EF4-FFF2-40B4-BE49-F238E27FC236}">
                <a16:creationId xmlns:a16="http://schemas.microsoft.com/office/drawing/2014/main" id="{AAD855DD-8F43-4577-8331-3609AD52D376}"/>
              </a:ext>
            </a:extLst>
          </p:cNvPr>
          <p:cNvSpPr>
            <a:spLocks noChangeArrowheads="1"/>
          </p:cNvSpPr>
          <p:nvPr/>
        </p:nvSpPr>
        <p:spPr bwMode="auto">
          <a:xfrm>
            <a:off x="7932739" y="5670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83" name="Rectangle 327">
            <a:extLst>
              <a:ext uri="{FF2B5EF4-FFF2-40B4-BE49-F238E27FC236}">
                <a16:creationId xmlns:a16="http://schemas.microsoft.com/office/drawing/2014/main" id="{AA322875-7CA6-4FD5-85DB-1668498AB39A}"/>
              </a:ext>
            </a:extLst>
          </p:cNvPr>
          <p:cNvSpPr>
            <a:spLocks noChangeArrowheads="1"/>
          </p:cNvSpPr>
          <p:nvPr/>
        </p:nvSpPr>
        <p:spPr bwMode="auto">
          <a:xfrm>
            <a:off x="6167439" y="551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84" name="Rectangle 328">
            <a:extLst>
              <a:ext uri="{FF2B5EF4-FFF2-40B4-BE49-F238E27FC236}">
                <a16:creationId xmlns:a16="http://schemas.microsoft.com/office/drawing/2014/main" id="{F4CFC2C4-13C3-4479-998F-AC5479AF0CA5}"/>
              </a:ext>
            </a:extLst>
          </p:cNvPr>
          <p:cNvSpPr>
            <a:spLocks noChangeArrowheads="1"/>
          </p:cNvSpPr>
          <p:nvPr/>
        </p:nvSpPr>
        <p:spPr bwMode="auto">
          <a:xfrm>
            <a:off x="8472489"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85" name="Rectangle 329">
            <a:extLst>
              <a:ext uri="{FF2B5EF4-FFF2-40B4-BE49-F238E27FC236}">
                <a16:creationId xmlns:a16="http://schemas.microsoft.com/office/drawing/2014/main" id="{2D01DC85-7C50-4780-879D-45FD13F3DCA5}"/>
              </a:ext>
            </a:extLst>
          </p:cNvPr>
          <p:cNvSpPr>
            <a:spLocks noChangeArrowheads="1"/>
          </p:cNvSpPr>
          <p:nvPr/>
        </p:nvSpPr>
        <p:spPr bwMode="auto">
          <a:xfrm>
            <a:off x="708818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86" name="Rectangle 330">
            <a:extLst>
              <a:ext uri="{FF2B5EF4-FFF2-40B4-BE49-F238E27FC236}">
                <a16:creationId xmlns:a16="http://schemas.microsoft.com/office/drawing/2014/main" id="{B019435E-CE6E-46B0-88DF-0A2DEE646398}"/>
              </a:ext>
            </a:extLst>
          </p:cNvPr>
          <p:cNvSpPr>
            <a:spLocks noChangeArrowheads="1"/>
          </p:cNvSpPr>
          <p:nvPr/>
        </p:nvSpPr>
        <p:spPr bwMode="auto">
          <a:xfrm>
            <a:off x="494347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87" name="Rectangle 331">
            <a:extLst>
              <a:ext uri="{FF2B5EF4-FFF2-40B4-BE49-F238E27FC236}">
                <a16:creationId xmlns:a16="http://schemas.microsoft.com/office/drawing/2014/main" id="{6D460A18-5B82-434A-A630-85B0BC067FE7}"/>
              </a:ext>
            </a:extLst>
          </p:cNvPr>
          <p:cNvSpPr>
            <a:spLocks noChangeArrowheads="1"/>
          </p:cNvSpPr>
          <p:nvPr/>
        </p:nvSpPr>
        <p:spPr bwMode="auto">
          <a:xfrm>
            <a:off x="8688389" y="46466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88" name="Rectangle 332">
            <a:extLst>
              <a:ext uri="{FF2B5EF4-FFF2-40B4-BE49-F238E27FC236}">
                <a16:creationId xmlns:a16="http://schemas.microsoft.com/office/drawing/2014/main" id="{D128FA5F-7232-4130-8EB7-9585B8CC2841}"/>
              </a:ext>
            </a:extLst>
          </p:cNvPr>
          <p:cNvSpPr>
            <a:spLocks noChangeArrowheads="1"/>
          </p:cNvSpPr>
          <p:nvPr/>
        </p:nvSpPr>
        <p:spPr bwMode="auto">
          <a:xfrm>
            <a:off x="1847850"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89" name="Rectangle 333">
            <a:extLst>
              <a:ext uri="{FF2B5EF4-FFF2-40B4-BE49-F238E27FC236}">
                <a16:creationId xmlns:a16="http://schemas.microsoft.com/office/drawing/2014/main" id="{A4EB6BC7-18D5-40D0-80B5-E6CD188A6481}"/>
              </a:ext>
            </a:extLst>
          </p:cNvPr>
          <p:cNvSpPr>
            <a:spLocks noChangeArrowheads="1"/>
          </p:cNvSpPr>
          <p:nvPr/>
        </p:nvSpPr>
        <p:spPr bwMode="auto">
          <a:xfrm>
            <a:off x="2855914"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790" name="Rectangle 334">
            <a:extLst>
              <a:ext uri="{FF2B5EF4-FFF2-40B4-BE49-F238E27FC236}">
                <a16:creationId xmlns:a16="http://schemas.microsoft.com/office/drawing/2014/main" id="{9231130B-744D-44C7-BBA0-3A8E520CB1E7}"/>
              </a:ext>
            </a:extLst>
          </p:cNvPr>
          <p:cNvSpPr>
            <a:spLocks noChangeArrowheads="1"/>
          </p:cNvSpPr>
          <p:nvPr/>
        </p:nvSpPr>
        <p:spPr bwMode="auto">
          <a:xfrm>
            <a:off x="5808663" y="14843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92" name="Rectangle 336">
            <a:extLst>
              <a:ext uri="{FF2B5EF4-FFF2-40B4-BE49-F238E27FC236}">
                <a16:creationId xmlns:a16="http://schemas.microsoft.com/office/drawing/2014/main" id="{B51EEBE6-E58F-4586-A03F-9407DC70F4FA}"/>
              </a:ext>
            </a:extLst>
          </p:cNvPr>
          <p:cNvSpPr>
            <a:spLocks noChangeArrowheads="1"/>
          </p:cNvSpPr>
          <p:nvPr/>
        </p:nvSpPr>
        <p:spPr bwMode="auto">
          <a:xfrm>
            <a:off x="3986213"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93" name="Rectangle 337">
            <a:extLst>
              <a:ext uri="{FF2B5EF4-FFF2-40B4-BE49-F238E27FC236}">
                <a16:creationId xmlns:a16="http://schemas.microsoft.com/office/drawing/2014/main" id="{394BD2C0-FE71-457E-B34A-980100BBC7C7}"/>
              </a:ext>
            </a:extLst>
          </p:cNvPr>
          <p:cNvSpPr>
            <a:spLocks noChangeArrowheads="1"/>
          </p:cNvSpPr>
          <p:nvPr/>
        </p:nvSpPr>
        <p:spPr bwMode="auto">
          <a:xfrm>
            <a:off x="5214938"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794" name="Rectangle 338">
            <a:extLst>
              <a:ext uri="{FF2B5EF4-FFF2-40B4-BE49-F238E27FC236}">
                <a16:creationId xmlns:a16="http://schemas.microsoft.com/office/drawing/2014/main" id="{C049DEF4-C31B-4429-A65A-A2C6B52A376E}"/>
              </a:ext>
            </a:extLst>
          </p:cNvPr>
          <p:cNvSpPr>
            <a:spLocks noChangeArrowheads="1"/>
          </p:cNvSpPr>
          <p:nvPr/>
        </p:nvSpPr>
        <p:spPr bwMode="auto">
          <a:xfrm>
            <a:off x="5099050"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95" name="Rectangle 339">
            <a:extLst>
              <a:ext uri="{FF2B5EF4-FFF2-40B4-BE49-F238E27FC236}">
                <a16:creationId xmlns:a16="http://schemas.microsoft.com/office/drawing/2014/main" id="{07BA82A1-61A8-4001-8494-07D59E1B285B}"/>
              </a:ext>
            </a:extLst>
          </p:cNvPr>
          <p:cNvSpPr>
            <a:spLocks noChangeArrowheads="1"/>
          </p:cNvSpPr>
          <p:nvPr/>
        </p:nvSpPr>
        <p:spPr bwMode="auto">
          <a:xfrm>
            <a:off x="7175500" y="39258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796" name="Rectangle 340">
            <a:extLst>
              <a:ext uri="{FF2B5EF4-FFF2-40B4-BE49-F238E27FC236}">
                <a16:creationId xmlns:a16="http://schemas.microsoft.com/office/drawing/2014/main" id="{82906793-388D-4DBB-AB45-00EC77164774}"/>
              </a:ext>
            </a:extLst>
          </p:cNvPr>
          <p:cNvSpPr>
            <a:spLocks noChangeArrowheads="1"/>
          </p:cNvSpPr>
          <p:nvPr/>
        </p:nvSpPr>
        <p:spPr bwMode="auto">
          <a:xfrm>
            <a:off x="7248525" y="4691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97" name="Rectangle 341">
            <a:extLst>
              <a:ext uri="{FF2B5EF4-FFF2-40B4-BE49-F238E27FC236}">
                <a16:creationId xmlns:a16="http://schemas.microsoft.com/office/drawing/2014/main" id="{FA0C2C5E-7A02-41DE-AF04-DA7FAEB8C4B1}"/>
              </a:ext>
            </a:extLst>
          </p:cNvPr>
          <p:cNvSpPr>
            <a:spLocks noChangeArrowheads="1"/>
          </p:cNvSpPr>
          <p:nvPr/>
        </p:nvSpPr>
        <p:spPr bwMode="auto">
          <a:xfrm>
            <a:off x="5765800"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98" name="Rectangle 342">
            <a:extLst>
              <a:ext uri="{FF2B5EF4-FFF2-40B4-BE49-F238E27FC236}">
                <a16:creationId xmlns:a16="http://schemas.microsoft.com/office/drawing/2014/main" id="{1909B1F4-B463-42C9-8001-9A009D6ACE80}"/>
              </a:ext>
            </a:extLst>
          </p:cNvPr>
          <p:cNvSpPr>
            <a:spLocks noChangeArrowheads="1"/>
          </p:cNvSpPr>
          <p:nvPr/>
        </p:nvSpPr>
        <p:spPr bwMode="auto">
          <a:xfrm>
            <a:off x="6024564" y="3500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799" name="Rectangle 343">
            <a:extLst>
              <a:ext uri="{FF2B5EF4-FFF2-40B4-BE49-F238E27FC236}">
                <a16:creationId xmlns:a16="http://schemas.microsoft.com/office/drawing/2014/main" id="{3FB92645-38E6-40F5-8848-39496CBDB659}"/>
              </a:ext>
            </a:extLst>
          </p:cNvPr>
          <p:cNvSpPr>
            <a:spLocks noChangeArrowheads="1"/>
          </p:cNvSpPr>
          <p:nvPr/>
        </p:nvSpPr>
        <p:spPr bwMode="auto">
          <a:xfrm>
            <a:off x="7319964" y="49339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0" name="Rectangle 344">
            <a:extLst>
              <a:ext uri="{FF2B5EF4-FFF2-40B4-BE49-F238E27FC236}">
                <a16:creationId xmlns:a16="http://schemas.microsoft.com/office/drawing/2014/main" id="{DE7646B2-C822-4E9B-AE64-B6BE02072D6B}"/>
              </a:ext>
            </a:extLst>
          </p:cNvPr>
          <p:cNvSpPr>
            <a:spLocks noChangeArrowheads="1"/>
          </p:cNvSpPr>
          <p:nvPr/>
        </p:nvSpPr>
        <p:spPr bwMode="auto">
          <a:xfrm>
            <a:off x="8456614" y="5149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1" name="Rectangle 345">
            <a:extLst>
              <a:ext uri="{FF2B5EF4-FFF2-40B4-BE49-F238E27FC236}">
                <a16:creationId xmlns:a16="http://schemas.microsoft.com/office/drawing/2014/main" id="{C8B46715-2972-40B6-B20C-2DA5B9C8C544}"/>
              </a:ext>
            </a:extLst>
          </p:cNvPr>
          <p:cNvSpPr>
            <a:spLocks noChangeArrowheads="1"/>
          </p:cNvSpPr>
          <p:nvPr/>
        </p:nvSpPr>
        <p:spPr bwMode="auto">
          <a:xfrm>
            <a:off x="7535864"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2" name="Rectangle 346">
            <a:extLst>
              <a:ext uri="{FF2B5EF4-FFF2-40B4-BE49-F238E27FC236}">
                <a16:creationId xmlns:a16="http://schemas.microsoft.com/office/drawing/2014/main" id="{0903CD6E-6F5F-4AE6-8B41-8AF65EB1F691}"/>
              </a:ext>
            </a:extLst>
          </p:cNvPr>
          <p:cNvSpPr>
            <a:spLocks noChangeArrowheads="1"/>
          </p:cNvSpPr>
          <p:nvPr/>
        </p:nvSpPr>
        <p:spPr bwMode="auto">
          <a:xfrm>
            <a:off x="82565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3" name="Rectangle 347">
            <a:extLst>
              <a:ext uri="{FF2B5EF4-FFF2-40B4-BE49-F238E27FC236}">
                <a16:creationId xmlns:a16="http://schemas.microsoft.com/office/drawing/2014/main" id="{E226AD3A-B9E4-4621-8D60-7EF97DCE954B}"/>
              </a:ext>
            </a:extLst>
          </p:cNvPr>
          <p:cNvSpPr>
            <a:spLocks noChangeArrowheads="1"/>
          </p:cNvSpPr>
          <p:nvPr/>
        </p:nvSpPr>
        <p:spPr bwMode="auto">
          <a:xfrm>
            <a:off x="328771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4" name="Rectangle 348">
            <a:extLst>
              <a:ext uri="{FF2B5EF4-FFF2-40B4-BE49-F238E27FC236}">
                <a16:creationId xmlns:a16="http://schemas.microsoft.com/office/drawing/2014/main" id="{E3296FE6-465D-4C11-81BE-1115DA7D9BF4}"/>
              </a:ext>
            </a:extLst>
          </p:cNvPr>
          <p:cNvSpPr>
            <a:spLocks noChangeArrowheads="1"/>
          </p:cNvSpPr>
          <p:nvPr/>
        </p:nvSpPr>
        <p:spPr bwMode="auto">
          <a:xfrm>
            <a:off x="8543925" y="5373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5" name="Rectangle 349">
            <a:extLst>
              <a:ext uri="{FF2B5EF4-FFF2-40B4-BE49-F238E27FC236}">
                <a16:creationId xmlns:a16="http://schemas.microsoft.com/office/drawing/2014/main" id="{E377E31B-F35B-43B3-A447-C46A5B9D1C84}"/>
              </a:ext>
            </a:extLst>
          </p:cNvPr>
          <p:cNvSpPr>
            <a:spLocks noChangeArrowheads="1"/>
          </p:cNvSpPr>
          <p:nvPr/>
        </p:nvSpPr>
        <p:spPr bwMode="auto">
          <a:xfrm>
            <a:off x="3719514" y="6237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6" name="Rectangle 350">
            <a:extLst>
              <a:ext uri="{FF2B5EF4-FFF2-40B4-BE49-F238E27FC236}">
                <a16:creationId xmlns:a16="http://schemas.microsoft.com/office/drawing/2014/main" id="{4DF79221-415D-45FA-9C69-D0469A383A07}"/>
              </a:ext>
            </a:extLst>
          </p:cNvPr>
          <p:cNvSpPr>
            <a:spLocks noChangeArrowheads="1"/>
          </p:cNvSpPr>
          <p:nvPr/>
        </p:nvSpPr>
        <p:spPr bwMode="auto">
          <a:xfrm>
            <a:off x="2782889"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07" name="Rectangle 351">
            <a:extLst>
              <a:ext uri="{FF2B5EF4-FFF2-40B4-BE49-F238E27FC236}">
                <a16:creationId xmlns:a16="http://schemas.microsoft.com/office/drawing/2014/main" id="{C00080FA-0861-40C0-9E40-CD7AE29F47E6}"/>
              </a:ext>
            </a:extLst>
          </p:cNvPr>
          <p:cNvSpPr>
            <a:spLocks noChangeArrowheads="1"/>
          </p:cNvSpPr>
          <p:nvPr/>
        </p:nvSpPr>
        <p:spPr bwMode="auto">
          <a:xfrm>
            <a:off x="6743700" y="33575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08" name="Rectangle 352">
            <a:extLst>
              <a:ext uri="{FF2B5EF4-FFF2-40B4-BE49-F238E27FC236}">
                <a16:creationId xmlns:a16="http://schemas.microsoft.com/office/drawing/2014/main" id="{0B3A3FB0-F7E9-4155-ACF0-CCE6D7B587DC}"/>
              </a:ext>
            </a:extLst>
          </p:cNvPr>
          <p:cNvSpPr>
            <a:spLocks noChangeArrowheads="1"/>
          </p:cNvSpPr>
          <p:nvPr/>
        </p:nvSpPr>
        <p:spPr bwMode="auto">
          <a:xfrm>
            <a:off x="602456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09" name="Rectangle 353">
            <a:extLst>
              <a:ext uri="{FF2B5EF4-FFF2-40B4-BE49-F238E27FC236}">
                <a16:creationId xmlns:a16="http://schemas.microsoft.com/office/drawing/2014/main" id="{231A4201-A321-4333-8A8B-9E8169A4299A}"/>
              </a:ext>
            </a:extLst>
          </p:cNvPr>
          <p:cNvSpPr>
            <a:spLocks noChangeArrowheads="1"/>
          </p:cNvSpPr>
          <p:nvPr/>
        </p:nvSpPr>
        <p:spPr bwMode="auto">
          <a:xfrm>
            <a:off x="77358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10" name="Rectangle 354">
            <a:extLst>
              <a:ext uri="{FF2B5EF4-FFF2-40B4-BE49-F238E27FC236}">
                <a16:creationId xmlns:a16="http://schemas.microsoft.com/office/drawing/2014/main" id="{E70F3A46-20DE-43EA-BD81-DD034DFC8EEF}"/>
              </a:ext>
            </a:extLst>
          </p:cNvPr>
          <p:cNvSpPr>
            <a:spLocks noChangeArrowheads="1"/>
          </p:cNvSpPr>
          <p:nvPr/>
        </p:nvSpPr>
        <p:spPr bwMode="auto">
          <a:xfrm>
            <a:off x="79994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11" name="Rectangle 355">
            <a:extLst>
              <a:ext uri="{FF2B5EF4-FFF2-40B4-BE49-F238E27FC236}">
                <a16:creationId xmlns:a16="http://schemas.microsoft.com/office/drawing/2014/main" id="{2167FE65-6A5B-4022-821A-44B81FEFBA0C}"/>
              </a:ext>
            </a:extLst>
          </p:cNvPr>
          <p:cNvSpPr>
            <a:spLocks noChangeArrowheads="1"/>
          </p:cNvSpPr>
          <p:nvPr/>
        </p:nvSpPr>
        <p:spPr bwMode="auto">
          <a:xfrm>
            <a:off x="2566988" y="4581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12" name="Rectangle 356">
            <a:extLst>
              <a:ext uri="{FF2B5EF4-FFF2-40B4-BE49-F238E27FC236}">
                <a16:creationId xmlns:a16="http://schemas.microsoft.com/office/drawing/2014/main" id="{D12ED560-A806-49B8-96DD-9EF19CAE0992}"/>
              </a:ext>
            </a:extLst>
          </p:cNvPr>
          <p:cNvSpPr>
            <a:spLocks noChangeArrowheads="1"/>
          </p:cNvSpPr>
          <p:nvPr/>
        </p:nvSpPr>
        <p:spPr bwMode="auto">
          <a:xfrm>
            <a:off x="4424364" y="4133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14" name="Rectangle 358">
            <a:extLst>
              <a:ext uri="{FF2B5EF4-FFF2-40B4-BE49-F238E27FC236}">
                <a16:creationId xmlns:a16="http://schemas.microsoft.com/office/drawing/2014/main" id="{C363DB84-8729-48B2-B7BC-2907C2CD6DD1}"/>
              </a:ext>
            </a:extLst>
          </p:cNvPr>
          <p:cNvSpPr>
            <a:spLocks noChangeArrowheads="1"/>
          </p:cNvSpPr>
          <p:nvPr/>
        </p:nvSpPr>
        <p:spPr bwMode="auto">
          <a:xfrm>
            <a:off x="9985375" y="18653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16" name="Rectangle 360">
            <a:extLst>
              <a:ext uri="{FF2B5EF4-FFF2-40B4-BE49-F238E27FC236}">
                <a16:creationId xmlns:a16="http://schemas.microsoft.com/office/drawing/2014/main" id="{91ABF123-94E1-4572-84E8-A299AD291BEC}"/>
              </a:ext>
            </a:extLst>
          </p:cNvPr>
          <p:cNvSpPr>
            <a:spLocks noChangeArrowheads="1"/>
          </p:cNvSpPr>
          <p:nvPr/>
        </p:nvSpPr>
        <p:spPr bwMode="auto">
          <a:xfrm>
            <a:off x="9985375" y="16033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35" name="Rectangle 379">
            <a:extLst>
              <a:ext uri="{FF2B5EF4-FFF2-40B4-BE49-F238E27FC236}">
                <a16:creationId xmlns:a16="http://schemas.microsoft.com/office/drawing/2014/main" id="{50B1098C-5FC4-4617-88E6-254DD9F0E8AD}"/>
              </a:ext>
            </a:extLst>
          </p:cNvPr>
          <p:cNvSpPr>
            <a:spLocks noChangeArrowheads="1"/>
          </p:cNvSpPr>
          <p:nvPr/>
        </p:nvSpPr>
        <p:spPr bwMode="auto">
          <a:xfrm>
            <a:off x="9985375" y="13414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38" name="Rectangle 382">
            <a:extLst>
              <a:ext uri="{FF2B5EF4-FFF2-40B4-BE49-F238E27FC236}">
                <a16:creationId xmlns:a16="http://schemas.microsoft.com/office/drawing/2014/main" id="{BD48FB16-4BDC-4CB9-928A-C1CAADA1C86B}"/>
              </a:ext>
            </a:extLst>
          </p:cNvPr>
          <p:cNvSpPr>
            <a:spLocks noChangeArrowheads="1"/>
          </p:cNvSpPr>
          <p:nvPr/>
        </p:nvSpPr>
        <p:spPr bwMode="auto">
          <a:xfrm>
            <a:off x="9985375" y="42195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39" name="Rectangle 383">
            <a:extLst>
              <a:ext uri="{FF2B5EF4-FFF2-40B4-BE49-F238E27FC236}">
                <a16:creationId xmlns:a16="http://schemas.microsoft.com/office/drawing/2014/main" id="{CD229703-3E5E-4E7A-93D7-CD324D54B929}"/>
              </a:ext>
            </a:extLst>
          </p:cNvPr>
          <p:cNvSpPr>
            <a:spLocks noChangeArrowheads="1"/>
          </p:cNvSpPr>
          <p:nvPr/>
        </p:nvSpPr>
        <p:spPr bwMode="auto">
          <a:xfrm>
            <a:off x="9985375" y="39592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40" name="Rectangle 384">
            <a:extLst>
              <a:ext uri="{FF2B5EF4-FFF2-40B4-BE49-F238E27FC236}">
                <a16:creationId xmlns:a16="http://schemas.microsoft.com/office/drawing/2014/main" id="{38F1744C-BFEF-4646-9176-1B262F2A6374}"/>
              </a:ext>
            </a:extLst>
          </p:cNvPr>
          <p:cNvSpPr>
            <a:spLocks noChangeArrowheads="1"/>
          </p:cNvSpPr>
          <p:nvPr/>
        </p:nvSpPr>
        <p:spPr bwMode="auto">
          <a:xfrm>
            <a:off x="9985375" y="36972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42" name="Rectangle 386">
            <a:extLst>
              <a:ext uri="{FF2B5EF4-FFF2-40B4-BE49-F238E27FC236}">
                <a16:creationId xmlns:a16="http://schemas.microsoft.com/office/drawing/2014/main" id="{4AC000FC-6FF7-4930-ACC3-1DD9A6A76A49}"/>
              </a:ext>
            </a:extLst>
          </p:cNvPr>
          <p:cNvSpPr>
            <a:spLocks noChangeArrowheads="1"/>
          </p:cNvSpPr>
          <p:nvPr/>
        </p:nvSpPr>
        <p:spPr bwMode="auto">
          <a:xfrm>
            <a:off x="9985375" y="3435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43" name="Rectangle 387">
            <a:extLst>
              <a:ext uri="{FF2B5EF4-FFF2-40B4-BE49-F238E27FC236}">
                <a16:creationId xmlns:a16="http://schemas.microsoft.com/office/drawing/2014/main" id="{3B87B089-0C74-4514-8ACC-D7B90902C11D}"/>
              </a:ext>
            </a:extLst>
          </p:cNvPr>
          <p:cNvSpPr>
            <a:spLocks noChangeArrowheads="1"/>
          </p:cNvSpPr>
          <p:nvPr/>
        </p:nvSpPr>
        <p:spPr bwMode="auto">
          <a:xfrm>
            <a:off x="9985375" y="3173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44" name="Rectangle 388">
            <a:extLst>
              <a:ext uri="{FF2B5EF4-FFF2-40B4-BE49-F238E27FC236}">
                <a16:creationId xmlns:a16="http://schemas.microsoft.com/office/drawing/2014/main" id="{4F1F81DE-E689-4462-A661-7A7E15EEDB95}"/>
              </a:ext>
            </a:extLst>
          </p:cNvPr>
          <p:cNvSpPr>
            <a:spLocks noChangeArrowheads="1"/>
          </p:cNvSpPr>
          <p:nvPr/>
        </p:nvSpPr>
        <p:spPr bwMode="auto">
          <a:xfrm>
            <a:off x="9985375" y="2911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46" name="Rectangle 390">
            <a:extLst>
              <a:ext uri="{FF2B5EF4-FFF2-40B4-BE49-F238E27FC236}">
                <a16:creationId xmlns:a16="http://schemas.microsoft.com/office/drawing/2014/main" id="{F481B2DC-C754-4B16-90A1-878E26012CF7}"/>
              </a:ext>
            </a:extLst>
          </p:cNvPr>
          <p:cNvSpPr>
            <a:spLocks noChangeArrowheads="1"/>
          </p:cNvSpPr>
          <p:nvPr/>
        </p:nvSpPr>
        <p:spPr bwMode="auto">
          <a:xfrm>
            <a:off x="9985375" y="2651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47" name="Rectangle 391">
            <a:extLst>
              <a:ext uri="{FF2B5EF4-FFF2-40B4-BE49-F238E27FC236}">
                <a16:creationId xmlns:a16="http://schemas.microsoft.com/office/drawing/2014/main" id="{70967AFB-5685-4297-8838-D8AC8D16B5B0}"/>
              </a:ext>
            </a:extLst>
          </p:cNvPr>
          <p:cNvSpPr>
            <a:spLocks noChangeArrowheads="1"/>
          </p:cNvSpPr>
          <p:nvPr/>
        </p:nvSpPr>
        <p:spPr bwMode="auto">
          <a:xfrm>
            <a:off x="9985375" y="23891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48" name="Rectangle 392">
            <a:extLst>
              <a:ext uri="{FF2B5EF4-FFF2-40B4-BE49-F238E27FC236}">
                <a16:creationId xmlns:a16="http://schemas.microsoft.com/office/drawing/2014/main" id="{B3EE3D0C-BCB7-4118-9015-C114C0765862}"/>
              </a:ext>
            </a:extLst>
          </p:cNvPr>
          <p:cNvSpPr>
            <a:spLocks noChangeArrowheads="1"/>
          </p:cNvSpPr>
          <p:nvPr/>
        </p:nvSpPr>
        <p:spPr bwMode="auto">
          <a:xfrm>
            <a:off x="9985375" y="21272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51" name="Rectangle 395">
            <a:extLst>
              <a:ext uri="{FF2B5EF4-FFF2-40B4-BE49-F238E27FC236}">
                <a16:creationId xmlns:a16="http://schemas.microsoft.com/office/drawing/2014/main" id="{C7731683-8732-48B6-B397-8B640BFD61DD}"/>
              </a:ext>
            </a:extLst>
          </p:cNvPr>
          <p:cNvSpPr>
            <a:spLocks noChangeArrowheads="1"/>
          </p:cNvSpPr>
          <p:nvPr/>
        </p:nvSpPr>
        <p:spPr bwMode="auto">
          <a:xfrm>
            <a:off x="9698039" y="1865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52" name="Rectangle 396">
            <a:extLst>
              <a:ext uri="{FF2B5EF4-FFF2-40B4-BE49-F238E27FC236}">
                <a16:creationId xmlns:a16="http://schemas.microsoft.com/office/drawing/2014/main" id="{ACD811FC-4D04-4146-893F-D0B870B3E5F6}"/>
              </a:ext>
            </a:extLst>
          </p:cNvPr>
          <p:cNvSpPr>
            <a:spLocks noChangeArrowheads="1"/>
          </p:cNvSpPr>
          <p:nvPr/>
        </p:nvSpPr>
        <p:spPr bwMode="auto">
          <a:xfrm>
            <a:off x="9698039" y="1603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53" name="Rectangle 397">
            <a:extLst>
              <a:ext uri="{FF2B5EF4-FFF2-40B4-BE49-F238E27FC236}">
                <a16:creationId xmlns:a16="http://schemas.microsoft.com/office/drawing/2014/main" id="{01FD62D4-3CFC-4F7E-B79E-8DDFFE96F9F5}"/>
              </a:ext>
            </a:extLst>
          </p:cNvPr>
          <p:cNvSpPr>
            <a:spLocks noChangeArrowheads="1"/>
          </p:cNvSpPr>
          <p:nvPr/>
        </p:nvSpPr>
        <p:spPr bwMode="auto">
          <a:xfrm>
            <a:off x="9698039" y="1341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54" name="Rectangle 398">
            <a:extLst>
              <a:ext uri="{FF2B5EF4-FFF2-40B4-BE49-F238E27FC236}">
                <a16:creationId xmlns:a16="http://schemas.microsoft.com/office/drawing/2014/main" id="{C7A4CC98-2A9E-414F-B721-A848BA3774E9}"/>
              </a:ext>
            </a:extLst>
          </p:cNvPr>
          <p:cNvSpPr>
            <a:spLocks noChangeArrowheads="1"/>
          </p:cNvSpPr>
          <p:nvPr/>
        </p:nvSpPr>
        <p:spPr bwMode="auto">
          <a:xfrm>
            <a:off x="9698039" y="42195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55" name="Rectangle 399">
            <a:extLst>
              <a:ext uri="{FF2B5EF4-FFF2-40B4-BE49-F238E27FC236}">
                <a16:creationId xmlns:a16="http://schemas.microsoft.com/office/drawing/2014/main" id="{EB4B9B67-06BA-4641-BA0E-4B4867EBFC4B}"/>
              </a:ext>
            </a:extLst>
          </p:cNvPr>
          <p:cNvSpPr>
            <a:spLocks noChangeArrowheads="1"/>
          </p:cNvSpPr>
          <p:nvPr/>
        </p:nvSpPr>
        <p:spPr bwMode="auto">
          <a:xfrm>
            <a:off x="9698039" y="39592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56" name="Rectangle 400">
            <a:extLst>
              <a:ext uri="{FF2B5EF4-FFF2-40B4-BE49-F238E27FC236}">
                <a16:creationId xmlns:a16="http://schemas.microsoft.com/office/drawing/2014/main" id="{233E320E-6971-470A-91EE-DFA5AC3620BE}"/>
              </a:ext>
            </a:extLst>
          </p:cNvPr>
          <p:cNvSpPr>
            <a:spLocks noChangeArrowheads="1"/>
          </p:cNvSpPr>
          <p:nvPr/>
        </p:nvSpPr>
        <p:spPr bwMode="auto">
          <a:xfrm>
            <a:off x="9698039" y="3697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57" name="Rectangle 401">
            <a:extLst>
              <a:ext uri="{FF2B5EF4-FFF2-40B4-BE49-F238E27FC236}">
                <a16:creationId xmlns:a16="http://schemas.microsoft.com/office/drawing/2014/main" id="{AA60CF28-F5FE-4938-8DB7-CED7FD8BFF85}"/>
              </a:ext>
            </a:extLst>
          </p:cNvPr>
          <p:cNvSpPr>
            <a:spLocks noChangeArrowheads="1"/>
          </p:cNvSpPr>
          <p:nvPr/>
        </p:nvSpPr>
        <p:spPr bwMode="auto">
          <a:xfrm>
            <a:off x="9698039" y="3435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58" name="Rectangle 402">
            <a:extLst>
              <a:ext uri="{FF2B5EF4-FFF2-40B4-BE49-F238E27FC236}">
                <a16:creationId xmlns:a16="http://schemas.microsoft.com/office/drawing/2014/main" id="{BBDE1599-4B82-4000-99EE-4C34049FD4B3}"/>
              </a:ext>
            </a:extLst>
          </p:cNvPr>
          <p:cNvSpPr>
            <a:spLocks noChangeArrowheads="1"/>
          </p:cNvSpPr>
          <p:nvPr/>
        </p:nvSpPr>
        <p:spPr bwMode="auto">
          <a:xfrm>
            <a:off x="9698039" y="3173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59" name="Rectangle 403">
            <a:extLst>
              <a:ext uri="{FF2B5EF4-FFF2-40B4-BE49-F238E27FC236}">
                <a16:creationId xmlns:a16="http://schemas.microsoft.com/office/drawing/2014/main" id="{11B69715-6BA5-452F-9039-F3E8922FBB8D}"/>
              </a:ext>
            </a:extLst>
          </p:cNvPr>
          <p:cNvSpPr>
            <a:spLocks noChangeArrowheads="1"/>
          </p:cNvSpPr>
          <p:nvPr/>
        </p:nvSpPr>
        <p:spPr bwMode="auto">
          <a:xfrm>
            <a:off x="9698039" y="2911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60" name="Rectangle 404">
            <a:extLst>
              <a:ext uri="{FF2B5EF4-FFF2-40B4-BE49-F238E27FC236}">
                <a16:creationId xmlns:a16="http://schemas.microsoft.com/office/drawing/2014/main" id="{F503E7A4-3C23-457A-A8C5-6212E4D25F64}"/>
              </a:ext>
            </a:extLst>
          </p:cNvPr>
          <p:cNvSpPr>
            <a:spLocks noChangeArrowheads="1"/>
          </p:cNvSpPr>
          <p:nvPr/>
        </p:nvSpPr>
        <p:spPr bwMode="auto">
          <a:xfrm>
            <a:off x="9698039" y="2651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61" name="Rectangle 405">
            <a:extLst>
              <a:ext uri="{FF2B5EF4-FFF2-40B4-BE49-F238E27FC236}">
                <a16:creationId xmlns:a16="http://schemas.microsoft.com/office/drawing/2014/main" id="{386035E3-C790-4E84-AD42-496D0531A5F6}"/>
              </a:ext>
            </a:extLst>
          </p:cNvPr>
          <p:cNvSpPr>
            <a:spLocks noChangeArrowheads="1"/>
          </p:cNvSpPr>
          <p:nvPr/>
        </p:nvSpPr>
        <p:spPr bwMode="auto">
          <a:xfrm>
            <a:off x="9698039" y="2389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62" name="Rectangle 406">
            <a:extLst>
              <a:ext uri="{FF2B5EF4-FFF2-40B4-BE49-F238E27FC236}">
                <a16:creationId xmlns:a16="http://schemas.microsoft.com/office/drawing/2014/main" id="{36F38B69-B551-4237-978B-75DFB5D6385A}"/>
              </a:ext>
            </a:extLst>
          </p:cNvPr>
          <p:cNvSpPr>
            <a:spLocks noChangeArrowheads="1"/>
          </p:cNvSpPr>
          <p:nvPr/>
        </p:nvSpPr>
        <p:spPr bwMode="auto">
          <a:xfrm>
            <a:off x="9698039" y="2127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64" name="Rectangle 408">
            <a:extLst>
              <a:ext uri="{FF2B5EF4-FFF2-40B4-BE49-F238E27FC236}">
                <a16:creationId xmlns:a16="http://schemas.microsoft.com/office/drawing/2014/main" id="{730554A7-C102-43B6-8348-B26DEEC0D6B2}"/>
              </a:ext>
            </a:extLst>
          </p:cNvPr>
          <p:cNvSpPr>
            <a:spLocks noChangeArrowheads="1"/>
          </p:cNvSpPr>
          <p:nvPr/>
        </p:nvSpPr>
        <p:spPr bwMode="auto">
          <a:xfrm>
            <a:off x="9409114" y="1865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65" name="Rectangle 409">
            <a:extLst>
              <a:ext uri="{FF2B5EF4-FFF2-40B4-BE49-F238E27FC236}">
                <a16:creationId xmlns:a16="http://schemas.microsoft.com/office/drawing/2014/main" id="{C8595EA1-BBD4-4E65-91AE-58D70FF1D8B5}"/>
              </a:ext>
            </a:extLst>
          </p:cNvPr>
          <p:cNvSpPr>
            <a:spLocks noChangeArrowheads="1"/>
          </p:cNvSpPr>
          <p:nvPr/>
        </p:nvSpPr>
        <p:spPr bwMode="auto">
          <a:xfrm>
            <a:off x="9409114" y="1603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66" name="Rectangle 410">
            <a:extLst>
              <a:ext uri="{FF2B5EF4-FFF2-40B4-BE49-F238E27FC236}">
                <a16:creationId xmlns:a16="http://schemas.microsoft.com/office/drawing/2014/main" id="{1735F2C8-C3DF-4803-8144-9E37925386CA}"/>
              </a:ext>
            </a:extLst>
          </p:cNvPr>
          <p:cNvSpPr>
            <a:spLocks noChangeArrowheads="1"/>
          </p:cNvSpPr>
          <p:nvPr/>
        </p:nvSpPr>
        <p:spPr bwMode="auto">
          <a:xfrm>
            <a:off x="9409114" y="1341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67" name="Rectangle 411">
            <a:extLst>
              <a:ext uri="{FF2B5EF4-FFF2-40B4-BE49-F238E27FC236}">
                <a16:creationId xmlns:a16="http://schemas.microsoft.com/office/drawing/2014/main" id="{0637262A-E559-43E5-935B-CBC6C477324B}"/>
              </a:ext>
            </a:extLst>
          </p:cNvPr>
          <p:cNvSpPr>
            <a:spLocks noChangeArrowheads="1"/>
          </p:cNvSpPr>
          <p:nvPr/>
        </p:nvSpPr>
        <p:spPr bwMode="auto">
          <a:xfrm>
            <a:off x="9409114" y="42195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68" name="Rectangle 412">
            <a:extLst>
              <a:ext uri="{FF2B5EF4-FFF2-40B4-BE49-F238E27FC236}">
                <a16:creationId xmlns:a16="http://schemas.microsoft.com/office/drawing/2014/main" id="{99C3BE40-EBC4-493D-8B2C-099422C13E91}"/>
              </a:ext>
            </a:extLst>
          </p:cNvPr>
          <p:cNvSpPr>
            <a:spLocks noChangeArrowheads="1"/>
          </p:cNvSpPr>
          <p:nvPr/>
        </p:nvSpPr>
        <p:spPr bwMode="auto">
          <a:xfrm>
            <a:off x="9409114" y="39592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69" name="Rectangle 413">
            <a:extLst>
              <a:ext uri="{FF2B5EF4-FFF2-40B4-BE49-F238E27FC236}">
                <a16:creationId xmlns:a16="http://schemas.microsoft.com/office/drawing/2014/main" id="{CC6AF719-3AA4-4DF3-A594-FA73D6A3ACF1}"/>
              </a:ext>
            </a:extLst>
          </p:cNvPr>
          <p:cNvSpPr>
            <a:spLocks noChangeArrowheads="1"/>
          </p:cNvSpPr>
          <p:nvPr/>
        </p:nvSpPr>
        <p:spPr bwMode="auto">
          <a:xfrm>
            <a:off x="9409114" y="3697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70" name="Rectangle 414">
            <a:extLst>
              <a:ext uri="{FF2B5EF4-FFF2-40B4-BE49-F238E27FC236}">
                <a16:creationId xmlns:a16="http://schemas.microsoft.com/office/drawing/2014/main" id="{80061BBC-1E55-438D-AD79-E510889CC84F}"/>
              </a:ext>
            </a:extLst>
          </p:cNvPr>
          <p:cNvSpPr>
            <a:spLocks noChangeArrowheads="1"/>
          </p:cNvSpPr>
          <p:nvPr/>
        </p:nvSpPr>
        <p:spPr bwMode="auto">
          <a:xfrm>
            <a:off x="9409114" y="3435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71" name="Rectangle 415">
            <a:extLst>
              <a:ext uri="{FF2B5EF4-FFF2-40B4-BE49-F238E27FC236}">
                <a16:creationId xmlns:a16="http://schemas.microsoft.com/office/drawing/2014/main" id="{BF7F4D45-FD41-4804-A3DF-1FD1B3507F44}"/>
              </a:ext>
            </a:extLst>
          </p:cNvPr>
          <p:cNvSpPr>
            <a:spLocks noChangeArrowheads="1"/>
          </p:cNvSpPr>
          <p:nvPr/>
        </p:nvSpPr>
        <p:spPr bwMode="auto">
          <a:xfrm>
            <a:off x="9409114" y="3173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72" name="Rectangle 416">
            <a:extLst>
              <a:ext uri="{FF2B5EF4-FFF2-40B4-BE49-F238E27FC236}">
                <a16:creationId xmlns:a16="http://schemas.microsoft.com/office/drawing/2014/main" id="{4C898093-C2C6-4A85-AED6-255FB9838951}"/>
              </a:ext>
            </a:extLst>
          </p:cNvPr>
          <p:cNvSpPr>
            <a:spLocks noChangeArrowheads="1"/>
          </p:cNvSpPr>
          <p:nvPr/>
        </p:nvSpPr>
        <p:spPr bwMode="auto">
          <a:xfrm>
            <a:off x="9409114" y="2911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73" name="Rectangle 417">
            <a:extLst>
              <a:ext uri="{FF2B5EF4-FFF2-40B4-BE49-F238E27FC236}">
                <a16:creationId xmlns:a16="http://schemas.microsoft.com/office/drawing/2014/main" id="{C913A191-C3A4-4721-873A-FD089C8314E3}"/>
              </a:ext>
            </a:extLst>
          </p:cNvPr>
          <p:cNvSpPr>
            <a:spLocks noChangeArrowheads="1"/>
          </p:cNvSpPr>
          <p:nvPr/>
        </p:nvSpPr>
        <p:spPr bwMode="auto">
          <a:xfrm>
            <a:off x="9409114" y="2651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74" name="Rectangle 418">
            <a:extLst>
              <a:ext uri="{FF2B5EF4-FFF2-40B4-BE49-F238E27FC236}">
                <a16:creationId xmlns:a16="http://schemas.microsoft.com/office/drawing/2014/main" id="{0D7CC483-6FE5-46BB-9260-8B56AE7C1ADE}"/>
              </a:ext>
            </a:extLst>
          </p:cNvPr>
          <p:cNvSpPr>
            <a:spLocks noChangeArrowheads="1"/>
          </p:cNvSpPr>
          <p:nvPr/>
        </p:nvSpPr>
        <p:spPr bwMode="auto">
          <a:xfrm>
            <a:off x="9409114" y="2389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75" name="Rectangle 419">
            <a:extLst>
              <a:ext uri="{FF2B5EF4-FFF2-40B4-BE49-F238E27FC236}">
                <a16:creationId xmlns:a16="http://schemas.microsoft.com/office/drawing/2014/main" id="{486B96BD-EC5C-4894-A5FA-908077B1EA26}"/>
              </a:ext>
            </a:extLst>
          </p:cNvPr>
          <p:cNvSpPr>
            <a:spLocks noChangeArrowheads="1"/>
          </p:cNvSpPr>
          <p:nvPr/>
        </p:nvSpPr>
        <p:spPr bwMode="auto">
          <a:xfrm>
            <a:off x="9409114" y="2127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77" name="Rectangle 421">
            <a:extLst>
              <a:ext uri="{FF2B5EF4-FFF2-40B4-BE49-F238E27FC236}">
                <a16:creationId xmlns:a16="http://schemas.microsoft.com/office/drawing/2014/main" id="{56A1F13B-5BAC-4673-94AC-54CDD3AAFBD0}"/>
              </a:ext>
            </a:extLst>
          </p:cNvPr>
          <p:cNvSpPr>
            <a:spLocks noChangeArrowheads="1"/>
          </p:cNvSpPr>
          <p:nvPr/>
        </p:nvSpPr>
        <p:spPr bwMode="auto">
          <a:xfrm>
            <a:off x="10272713" y="18653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78" name="Rectangle 422">
            <a:extLst>
              <a:ext uri="{FF2B5EF4-FFF2-40B4-BE49-F238E27FC236}">
                <a16:creationId xmlns:a16="http://schemas.microsoft.com/office/drawing/2014/main" id="{648D3769-8C40-47F1-B845-256F19DE5F48}"/>
              </a:ext>
            </a:extLst>
          </p:cNvPr>
          <p:cNvSpPr>
            <a:spLocks noChangeArrowheads="1"/>
          </p:cNvSpPr>
          <p:nvPr/>
        </p:nvSpPr>
        <p:spPr bwMode="auto">
          <a:xfrm>
            <a:off x="10272713" y="16033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79" name="Rectangle 423">
            <a:extLst>
              <a:ext uri="{FF2B5EF4-FFF2-40B4-BE49-F238E27FC236}">
                <a16:creationId xmlns:a16="http://schemas.microsoft.com/office/drawing/2014/main" id="{CC0C1F5B-BE5E-4DD2-BF4A-D1F77A08AF97}"/>
              </a:ext>
            </a:extLst>
          </p:cNvPr>
          <p:cNvSpPr>
            <a:spLocks noChangeArrowheads="1"/>
          </p:cNvSpPr>
          <p:nvPr/>
        </p:nvSpPr>
        <p:spPr bwMode="auto">
          <a:xfrm>
            <a:off x="10272713" y="13414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19880" name="Rectangle 424">
            <a:extLst>
              <a:ext uri="{FF2B5EF4-FFF2-40B4-BE49-F238E27FC236}">
                <a16:creationId xmlns:a16="http://schemas.microsoft.com/office/drawing/2014/main" id="{2650A520-3B73-44AB-B8C2-B7E4BDF56297}"/>
              </a:ext>
            </a:extLst>
          </p:cNvPr>
          <p:cNvSpPr>
            <a:spLocks noChangeArrowheads="1"/>
          </p:cNvSpPr>
          <p:nvPr/>
        </p:nvSpPr>
        <p:spPr bwMode="auto">
          <a:xfrm>
            <a:off x="10272713" y="42195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81" name="Rectangle 425">
            <a:extLst>
              <a:ext uri="{FF2B5EF4-FFF2-40B4-BE49-F238E27FC236}">
                <a16:creationId xmlns:a16="http://schemas.microsoft.com/office/drawing/2014/main" id="{85661F3A-F257-42B8-86AD-1FD93AF51764}"/>
              </a:ext>
            </a:extLst>
          </p:cNvPr>
          <p:cNvSpPr>
            <a:spLocks noChangeArrowheads="1"/>
          </p:cNvSpPr>
          <p:nvPr/>
        </p:nvSpPr>
        <p:spPr bwMode="auto">
          <a:xfrm>
            <a:off x="10272713" y="39592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82" name="Rectangle 426">
            <a:extLst>
              <a:ext uri="{FF2B5EF4-FFF2-40B4-BE49-F238E27FC236}">
                <a16:creationId xmlns:a16="http://schemas.microsoft.com/office/drawing/2014/main" id="{5DF1FC03-9789-4A1F-B88D-99F1F8749BC8}"/>
              </a:ext>
            </a:extLst>
          </p:cNvPr>
          <p:cNvSpPr>
            <a:spLocks noChangeArrowheads="1"/>
          </p:cNvSpPr>
          <p:nvPr/>
        </p:nvSpPr>
        <p:spPr bwMode="auto">
          <a:xfrm>
            <a:off x="10272713" y="36972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19883" name="Rectangle 427">
            <a:extLst>
              <a:ext uri="{FF2B5EF4-FFF2-40B4-BE49-F238E27FC236}">
                <a16:creationId xmlns:a16="http://schemas.microsoft.com/office/drawing/2014/main" id="{88C680C9-6DE3-448D-9C27-F1EE178A136E}"/>
              </a:ext>
            </a:extLst>
          </p:cNvPr>
          <p:cNvSpPr>
            <a:spLocks noChangeArrowheads="1"/>
          </p:cNvSpPr>
          <p:nvPr/>
        </p:nvSpPr>
        <p:spPr bwMode="auto">
          <a:xfrm>
            <a:off x="10272713" y="3435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84" name="Rectangle 428">
            <a:extLst>
              <a:ext uri="{FF2B5EF4-FFF2-40B4-BE49-F238E27FC236}">
                <a16:creationId xmlns:a16="http://schemas.microsoft.com/office/drawing/2014/main" id="{20E4A748-6768-4D07-AB3C-DB6E7D738019}"/>
              </a:ext>
            </a:extLst>
          </p:cNvPr>
          <p:cNvSpPr>
            <a:spLocks noChangeArrowheads="1"/>
          </p:cNvSpPr>
          <p:nvPr/>
        </p:nvSpPr>
        <p:spPr bwMode="auto">
          <a:xfrm>
            <a:off x="10272713" y="3173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85" name="Rectangle 429">
            <a:extLst>
              <a:ext uri="{FF2B5EF4-FFF2-40B4-BE49-F238E27FC236}">
                <a16:creationId xmlns:a16="http://schemas.microsoft.com/office/drawing/2014/main" id="{5CFF1D5B-0D8D-4238-BE05-564960FA854C}"/>
              </a:ext>
            </a:extLst>
          </p:cNvPr>
          <p:cNvSpPr>
            <a:spLocks noChangeArrowheads="1"/>
          </p:cNvSpPr>
          <p:nvPr/>
        </p:nvSpPr>
        <p:spPr bwMode="auto">
          <a:xfrm>
            <a:off x="10272713" y="2911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19886" name="Rectangle 430">
            <a:extLst>
              <a:ext uri="{FF2B5EF4-FFF2-40B4-BE49-F238E27FC236}">
                <a16:creationId xmlns:a16="http://schemas.microsoft.com/office/drawing/2014/main" id="{25E5DF3B-140D-41D9-8E10-267D00A2112E}"/>
              </a:ext>
            </a:extLst>
          </p:cNvPr>
          <p:cNvSpPr>
            <a:spLocks noChangeArrowheads="1"/>
          </p:cNvSpPr>
          <p:nvPr/>
        </p:nvSpPr>
        <p:spPr bwMode="auto">
          <a:xfrm>
            <a:off x="10272713" y="2651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87" name="Rectangle 431">
            <a:extLst>
              <a:ext uri="{FF2B5EF4-FFF2-40B4-BE49-F238E27FC236}">
                <a16:creationId xmlns:a16="http://schemas.microsoft.com/office/drawing/2014/main" id="{BBC33183-653C-4A65-9CD4-5053B18A4424}"/>
              </a:ext>
            </a:extLst>
          </p:cNvPr>
          <p:cNvSpPr>
            <a:spLocks noChangeArrowheads="1"/>
          </p:cNvSpPr>
          <p:nvPr/>
        </p:nvSpPr>
        <p:spPr bwMode="auto">
          <a:xfrm>
            <a:off x="10272713" y="23891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19888" name="Rectangle 432">
            <a:extLst>
              <a:ext uri="{FF2B5EF4-FFF2-40B4-BE49-F238E27FC236}">
                <a16:creationId xmlns:a16="http://schemas.microsoft.com/office/drawing/2014/main" id="{87C1AA1F-AE8D-4C4F-AE74-79870ACA06F8}"/>
              </a:ext>
            </a:extLst>
          </p:cNvPr>
          <p:cNvSpPr>
            <a:spLocks noChangeArrowheads="1"/>
          </p:cNvSpPr>
          <p:nvPr/>
        </p:nvSpPr>
        <p:spPr bwMode="auto">
          <a:xfrm>
            <a:off x="10272713" y="21272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52" y="2412972"/>
            <a:ext cx="11637113" cy="4646696"/>
          </a:xfrm>
          <a:solidFill>
            <a:schemeClr val="bg1"/>
          </a:solidFill>
        </p:spPr>
        <p:txBody>
          <a:bodyPr>
            <a:noAutofit/>
          </a:bodyPr>
          <a:lstStyle/>
          <a:p>
            <a:pPr>
              <a:spcBef>
                <a:spcPts val="0"/>
              </a:spcBef>
            </a:pPr>
            <a:r>
              <a:rPr lang="en-US" dirty="0">
                <a:latin typeface="Calibri" pitchFamily="34" charset="0"/>
                <a:cs typeface="Calibri" pitchFamily="34" charset="0"/>
              </a:rPr>
              <a:t>The process whereby the researcher selects a sample </a:t>
            </a:r>
          </a:p>
          <a:p>
            <a:pPr>
              <a:spcBef>
                <a:spcPts val="0"/>
              </a:spcBef>
            </a:pPr>
            <a:r>
              <a:rPr lang="en-US" dirty="0">
                <a:latin typeface="Calibri" pitchFamily="34" charset="0"/>
                <a:cs typeface="Calibri" pitchFamily="34" charset="0"/>
              </a:rPr>
              <a:t>based on experience or knowledge of the group to be sampled</a:t>
            </a:r>
          </a:p>
          <a:p>
            <a:pPr>
              <a:spcBef>
                <a:spcPts val="0"/>
              </a:spcBef>
            </a:pPr>
            <a:r>
              <a:rPr lang="en-US" b="1" dirty="0">
                <a:latin typeface="Calibri" pitchFamily="34" charset="0"/>
                <a:cs typeface="Calibri" pitchFamily="34" charset="0"/>
              </a:rPr>
              <a:t>Advantages</a:t>
            </a:r>
          </a:p>
          <a:p>
            <a:pPr>
              <a:spcBef>
                <a:spcPts val="0"/>
              </a:spcBef>
            </a:pPr>
            <a:r>
              <a:rPr lang="en-IN" dirty="0">
                <a:latin typeface="Calibri" pitchFamily="34" charset="0"/>
                <a:cs typeface="Calibri" pitchFamily="34" charset="0"/>
              </a:rPr>
              <a:t>There is a assurance of Quality response</a:t>
            </a:r>
          </a:p>
          <a:p>
            <a:pPr>
              <a:spcBef>
                <a:spcPts val="0"/>
              </a:spcBef>
            </a:pPr>
            <a:r>
              <a:rPr lang="en-IN" dirty="0">
                <a:latin typeface="Calibri" pitchFamily="34" charset="0"/>
                <a:cs typeface="Calibri" pitchFamily="34" charset="0"/>
              </a:rPr>
              <a:t>Meet the specific objective</a:t>
            </a:r>
            <a:r>
              <a:rPr lang="en-US" dirty="0">
                <a:latin typeface="Calibri" pitchFamily="34" charset="0"/>
                <a:cs typeface="Calibri" pitchFamily="34" charset="0"/>
              </a:rPr>
              <a:t>.</a:t>
            </a:r>
          </a:p>
          <a:p>
            <a:pPr>
              <a:spcBef>
                <a:spcPts val="0"/>
              </a:spcBef>
              <a:buNone/>
            </a:pPr>
            <a:r>
              <a:rPr lang="en-US" b="1" dirty="0">
                <a:latin typeface="Calibri" pitchFamily="34" charset="0"/>
                <a:cs typeface="Calibri" pitchFamily="34" charset="0"/>
              </a:rPr>
              <a:t>Disadvantages</a:t>
            </a:r>
          </a:p>
          <a:p>
            <a:pPr>
              <a:spcBef>
                <a:spcPts val="0"/>
              </a:spcBef>
            </a:pPr>
            <a:r>
              <a:rPr lang="en-US" dirty="0">
                <a:latin typeface="Calibri" pitchFamily="34" charset="0"/>
                <a:cs typeface="Calibri" pitchFamily="34" charset="0"/>
              </a:rPr>
              <a:t>Bias selection of sample may occur</a:t>
            </a:r>
          </a:p>
          <a:p>
            <a:pPr>
              <a:spcBef>
                <a:spcPts val="0"/>
              </a:spcBef>
            </a:pPr>
            <a:r>
              <a:rPr lang="en-US" dirty="0">
                <a:latin typeface="Calibri" pitchFamily="34" charset="0"/>
                <a:cs typeface="Calibri" pitchFamily="34" charset="0"/>
              </a:rPr>
              <a:t>Time consuming process. </a:t>
            </a:r>
          </a:p>
          <a:p>
            <a:pPr marL="0" indent="0">
              <a:spcBef>
                <a:spcPts val="0"/>
              </a:spcBef>
              <a:buNone/>
            </a:pPr>
            <a:r>
              <a:rPr lang="en-US" dirty="0">
                <a:solidFill>
                  <a:srgbClr val="002060"/>
                </a:solidFill>
                <a:latin typeface="Calibri" pitchFamily="34" charset="0"/>
                <a:cs typeface="Calibri" pitchFamily="34" charset="0"/>
              </a:rPr>
              <a:t>Purposive sampling is often used when working </a:t>
            </a:r>
          </a:p>
          <a:p>
            <a:pPr marL="0" indent="0">
              <a:spcBef>
                <a:spcPts val="0"/>
              </a:spcBef>
              <a:buNone/>
            </a:pPr>
            <a:r>
              <a:rPr lang="en-US" dirty="0">
                <a:solidFill>
                  <a:srgbClr val="002060"/>
                </a:solidFill>
                <a:latin typeface="Calibri" pitchFamily="34" charset="0"/>
                <a:cs typeface="Calibri" pitchFamily="34" charset="0"/>
              </a:rPr>
              <a:t>with very small samples such as in case study </a:t>
            </a:r>
          </a:p>
          <a:p>
            <a:pPr marL="0" indent="0">
              <a:spcBef>
                <a:spcPts val="0"/>
              </a:spcBef>
              <a:buNone/>
            </a:pPr>
            <a:r>
              <a:rPr lang="en-US" dirty="0">
                <a:solidFill>
                  <a:srgbClr val="002060"/>
                </a:solidFill>
                <a:latin typeface="Calibri" pitchFamily="34" charset="0"/>
                <a:cs typeface="Calibri" pitchFamily="34" charset="0"/>
              </a:rPr>
              <a:t>research and when you wish to select cases that are </a:t>
            </a:r>
          </a:p>
          <a:p>
            <a:pPr marL="0" indent="0">
              <a:spcBef>
                <a:spcPts val="0"/>
              </a:spcBef>
              <a:buNone/>
            </a:pPr>
            <a:r>
              <a:rPr lang="en-US" dirty="0">
                <a:solidFill>
                  <a:srgbClr val="002060"/>
                </a:solidFill>
                <a:latin typeface="Calibri" pitchFamily="34" charset="0"/>
                <a:cs typeface="Calibri" pitchFamily="34" charset="0"/>
              </a:rPr>
              <a:t>particularly informative (Neuman 2005).</a:t>
            </a:r>
          </a:p>
        </p:txBody>
      </p:sp>
      <p:sp>
        <p:nvSpPr>
          <p:cNvPr id="2" name="Title 1"/>
          <p:cNvSpPr>
            <a:spLocks noGrp="1"/>
          </p:cNvSpPr>
          <p:nvPr>
            <p:ph type="title"/>
          </p:nvPr>
        </p:nvSpPr>
        <p:spPr>
          <a:xfrm>
            <a:off x="38052" y="0"/>
            <a:ext cx="11981670" cy="762000"/>
          </a:xfrm>
        </p:spPr>
        <p:txBody>
          <a:bodyPr>
            <a:noAutofit/>
          </a:bodyPr>
          <a:lstStyle/>
          <a:p>
            <a:pPr algn="ctr"/>
            <a:br>
              <a:rPr lang="en-US" sz="4000" dirty="0">
                <a:solidFill>
                  <a:schemeClr val="tx2"/>
                </a:solidFill>
                <a:latin typeface="Lucida Handwriting" pitchFamily="66" charset="0"/>
              </a:rPr>
            </a:br>
            <a:r>
              <a:rPr lang="en-US" sz="4000" dirty="0">
                <a:solidFill>
                  <a:schemeClr val="tx2"/>
                </a:solidFill>
                <a:latin typeface="Khmer UI" panose="020B0604020202020204" pitchFamily="34" charset="0"/>
                <a:cs typeface="Khmer UI" panose="020B0604020202020204" pitchFamily="34" charset="0"/>
              </a:rPr>
              <a:t>Purposive/</a:t>
            </a:r>
            <a:r>
              <a:rPr lang="en-US" sz="4000" dirty="0">
                <a:solidFill>
                  <a:schemeClr val="tx2"/>
                </a:solidFill>
                <a:latin typeface="Lucida Handwriting" pitchFamily="66" charset="0"/>
              </a:rPr>
              <a:t> </a:t>
            </a:r>
            <a:r>
              <a:rPr lang="en-US" sz="4000" b="1" dirty="0">
                <a:solidFill>
                  <a:srgbClr val="FF0000"/>
                </a:solidFill>
                <a:latin typeface="Lucida Fax" pitchFamily="18" charset="0"/>
              </a:rPr>
              <a:t>JUDGEMENTAL SAMPLING </a:t>
            </a:r>
            <a:br>
              <a:rPr lang="en-US" sz="4000" b="1" dirty="0">
                <a:solidFill>
                  <a:srgbClr val="002060"/>
                </a:solidFill>
                <a:latin typeface="Lucida Fax" pitchFamily="18" charset="0"/>
              </a:rPr>
            </a:br>
            <a:endParaRPr lang="en-US" sz="4000" dirty="0">
              <a:solidFill>
                <a:srgbClr val="002060"/>
              </a:solidFill>
              <a:latin typeface="Lucida Fax" pitchFamily="18" charset="0"/>
            </a:endParaRPr>
          </a:p>
        </p:txBody>
      </p:sp>
      <p:sp>
        <p:nvSpPr>
          <p:cNvPr id="4" name="Rectangle 3"/>
          <p:cNvSpPr/>
          <p:nvPr/>
        </p:nvSpPr>
        <p:spPr>
          <a:xfrm>
            <a:off x="0" y="685801"/>
            <a:ext cx="12192000" cy="830997"/>
          </a:xfrm>
          <a:prstGeom prst="rect">
            <a:avLst/>
          </a:prstGeom>
          <a:solidFill>
            <a:schemeClr val="bg2"/>
          </a:solidFill>
          <a:ln>
            <a:solidFill>
              <a:srgbClr val="FF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Sampling technique in which an experienced individual selects the sample based on personal judgment about some appropriate characteristics of the sample member</a:t>
            </a:r>
          </a:p>
        </p:txBody>
      </p:sp>
      <p:sp>
        <p:nvSpPr>
          <p:cNvPr id="7" name="TextBox 6">
            <a:extLst>
              <a:ext uri="{FF2B5EF4-FFF2-40B4-BE49-F238E27FC236}">
                <a16:creationId xmlns:a16="http://schemas.microsoft.com/office/drawing/2014/main" id="{B22C878B-49F8-4640-AE20-D23EBC68BA5D}"/>
              </a:ext>
            </a:extLst>
          </p:cNvPr>
          <p:cNvSpPr txBox="1"/>
          <p:nvPr/>
        </p:nvSpPr>
        <p:spPr>
          <a:xfrm>
            <a:off x="38052" y="1581975"/>
            <a:ext cx="12153948" cy="830997"/>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Researcher selects participants from their sampling frame because they have characteristics that the researcher desires. Example: Research on working mothers – Only working mothers selected</a:t>
            </a:r>
            <a:endParaRPr kumimoji="0" lang="en-MY"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6E70E2C-E12C-4EDF-A5AC-4E607A5D9C05}"/>
              </a:ext>
            </a:extLst>
          </p:cNvPr>
          <p:cNvPicPr>
            <a:picLocks noChangeAspect="1"/>
          </p:cNvPicPr>
          <p:nvPr/>
        </p:nvPicPr>
        <p:blipFill>
          <a:blip r:embed="rId2"/>
          <a:stretch>
            <a:fillRect/>
          </a:stretch>
        </p:blipFill>
        <p:spPr>
          <a:xfrm>
            <a:off x="7723164" y="3243969"/>
            <a:ext cx="4468836" cy="3815699"/>
          </a:xfrm>
          <a:prstGeom prst="rect">
            <a:avLst/>
          </a:prstGeom>
        </p:spPr>
      </p:pic>
    </p:spTree>
    <p:extLst>
      <p:ext uri="{BB962C8B-B14F-4D97-AF65-F5344CB8AC3E}">
        <p14:creationId xmlns:p14="http://schemas.microsoft.com/office/powerpoint/2010/main" val="3271444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3" name="Rectangle 423">
            <a:extLst>
              <a:ext uri="{FF2B5EF4-FFF2-40B4-BE49-F238E27FC236}">
                <a16:creationId xmlns:a16="http://schemas.microsoft.com/office/drawing/2014/main" id="{CAA6265A-B653-4945-8297-D5433620B744}"/>
              </a:ext>
            </a:extLst>
          </p:cNvPr>
          <p:cNvSpPr>
            <a:spLocks noChangeArrowheads="1"/>
          </p:cNvSpPr>
          <p:nvPr/>
        </p:nvSpPr>
        <p:spPr bwMode="auto">
          <a:xfrm>
            <a:off x="7104064" y="1614488"/>
            <a:ext cx="4841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20904" name="Rectangle 424">
            <a:extLst>
              <a:ext uri="{FF2B5EF4-FFF2-40B4-BE49-F238E27FC236}">
                <a16:creationId xmlns:a16="http://schemas.microsoft.com/office/drawing/2014/main" id="{32690C1B-0BE7-4633-A6C5-6434B3278035}"/>
              </a:ext>
            </a:extLst>
          </p:cNvPr>
          <p:cNvSpPr>
            <a:spLocks noChangeArrowheads="1"/>
          </p:cNvSpPr>
          <p:nvPr/>
        </p:nvSpPr>
        <p:spPr bwMode="auto">
          <a:xfrm>
            <a:off x="6845300" y="4997451"/>
            <a:ext cx="484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20905" name="Rectangle 425">
            <a:extLst>
              <a:ext uri="{FF2B5EF4-FFF2-40B4-BE49-F238E27FC236}">
                <a16:creationId xmlns:a16="http://schemas.microsoft.com/office/drawing/2014/main" id="{9A19360A-CF0B-49B2-93BD-C7222BC756E8}"/>
              </a:ext>
            </a:extLst>
          </p:cNvPr>
          <p:cNvSpPr>
            <a:spLocks noChangeArrowheads="1"/>
          </p:cNvSpPr>
          <p:nvPr/>
        </p:nvSpPr>
        <p:spPr bwMode="auto">
          <a:xfrm>
            <a:off x="6816725" y="3846513"/>
            <a:ext cx="484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FF3399"/>
                </a:solidFill>
                <a:effectLst/>
                <a:uLnTx/>
                <a:uFillTx/>
                <a:latin typeface="Calibri" panose="020F0502020204030204"/>
                <a:ea typeface="+mn-ea"/>
                <a:cs typeface="+mn-cs"/>
                <a:sym typeface="Wingdings" panose="05000000000000000000" pitchFamily="2" charset="2"/>
              </a:rPr>
              <a:t></a:t>
            </a:r>
          </a:p>
        </p:txBody>
      </p:sp>
      <p:sp>
        <p:nvSpPr>
          <p:cNvPr id="20482" name="Rectangle 2">
            <a:extLst>
              <a:ext uri="{FF2B5EF4-FFF2-40B4-BE49-F238E27FC236}">
                <a16:creationId xmlns:a16="http://schemas.microsoft.com/office/drawing/2014/main" id="{921BD298-9B4A-49DC-8EF7-2FFF7B03D9BC}"/>
              </a:ext>
            </a:extLst>
          </p:cNvPr>
          <p:cNvSpPr>
            <a:spLocks noGrp="1" noChangeArrowheads="1"/>
          </p:cNvSpPr>
          <p:nvPr>
            <p:ph type="title"/>
          </p:nvPr>
        </p:nvSpPr>
        <p:spPr/>
        <p:txBody>
          <a:bodyPr/>
          <a:lstStyle/>
          <a:p>
            <a:r>
              <a:rPr lang="nl-BE" altLang="en-US" sz="4000" dirty="0">
                <a:solidFill>
                  <a:srgbClr val="FF0000"/>
                </a:solidFill>
              </a:rPr>
              <a:t>Purposive sample</a:t>
            </a:r>
            <a:endParaRPr lang="en-US" altLang="en-US" sz="4000" dirty="0">
              <a:solidFill>
                <a:srgbClr val="FF0000"/>
              </a:solidFill>
            </a:endParaRPr>
          </a:p>
        </p:txBody>
      </p:sp>
      <p:sp>
        <p:nvSpPr>
          <p:cNvPr id="20483" name="Rectangle 3">
            <a:extLst>
              <a:ext uri="{FF2B5EF4-FFF2-40B4-BE49-F238E27FC236}">
                <a16:creationId xmlns:a16="http://schemas.microsoft.com/office/drawing/2014/main" id="{6548BD0F-C221-49FD-9D4E-0A96064500BA}"/>
              </a:ext>
            </a:extLst>
          </p:cNvPr>
          <p:cNvSpPr>
            <a:spLocks noChangeArrowheads="1"/>
          </p:cNvSpPr>
          <p:nvPr/>
        </p:nvSpPr>
        <p:spPr bwMode="auto">
          <a:xfrm>
            <a:off x="6886575" y="5500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484" name="Rectangle 4">
            <a:extLst>
              <a:ext uri="{FF2B5EF4-FFF2-40B4-BE49-F238E27FC236}">
                <a16:creationId xmlns:a16="http://schemas.microsoft.com/office/drawing/2014/main" id="{8BFFF760-F5B7-430D-96B1-4A9639164D53}"/>
              </a:ext>
            </a:extLst>
          </p:cNvPr>
          <p:cNvSpPr>
            <a:spLocks noChangeArrowheads="1"/>
          </p:cNvSpPr>
          <p:nvPr/>
        </p:nvSpPr>
        <p:spPr bwMode="auto">
          <a:xfrm>
            <a:off x="2684464" y="304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485" name="Rectangle 5">
            <a:extLst>
              <a:ext uri="{FF2B5EF4-FFF2-40B4-BE49-F238E27FC236}">
                <a16:creationId xmlns:a16="http://schemas.microsoft.com/office/drawing/2014/main" id="{05D96A7E-1679-45C6-A12E-65C602975A18}"/>
              </a:ext>
            </a:extLst>
          </p:cNvPr>
          <p:cNvSpPr>
            <a:spLocks noChangeArrowheads="1"/>
          </p:cNvSpPr>
          <p:nvPr/>
        </p:nvSpPr>
        <p:spPr bwMode="auto">
          <a:xfrm>
            <a:off x="5765800" y="20923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486" name="Rectangle 6">
            <a:extLst>
              <a:ext uri="{FF2B5EF4-FFF2-40B4-BE49-F238E27FC236}">
                <a16:creationId xmlns:a16="http://schemas.microsoft.com/office/drawing/2014/main" id="{BF7FC5CB-E84E-4637-AA89-F326C4548D42}"/>
              </a:ext>
            </a:extLst>
          </p:cNvPr>
          <p:cNvSpPr>
            <a:spLocks noChangeArrowheads="1"/>
          </p:cNvSpPr>
          <p:nvPr/>
        </p:nvSpPr>
        <p:spPr bwMode="auto">
          <a:xfrm>
            <a:off x="6945314" y="2406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487" name="Rectangle 7">
            <a:extLst>
              <a:ext uri="{FF2B5EF4-FFF2-40B4-BE49-F238E27FC236}">
                <a16:creationId xmlns:a16="http://schemas.microsoft.com/office/drawing/2014/main" id="{AD1D2F58-C43A-4F4F-8C0B-FED64237CE95}"/>
              </a:ext>
            </a:extLst>
          </p:cNvPr>
          <p:cNvSpPr>
            <a:spLocks noChangeArrowheads="1"/>
          </p:cNvSpPr>
          <p:nvPr/>
        </p:nvSpPr>
        <p:spPr bwMode="auto">
          <a:xfrm>
            <a:off x="7948614" y="2994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88" name="Rectangle 8">
            <a:extLst>
              <a:ext uri="{FF2B5EF4-FFF2-40B4-BE49-F238E27FC236}">
                <a16:creationId xmlns:a16="http://schemas.microsoft.com/office/drawing/2014/main" id="{F3E2AB2A-A804-4A65-8FA7-C7878C2CF6C3}"/>
              </a:ext>
            </a:extLst>
          </p:cNvPr>
          <p:cNvSpPr>
            <a:spLocks noChangeArrowheads="1"/>
          </p:cNvSpPr>
          <p:nvPr/>
        </p:nvSpPr>
        <p:spPr bwMode="auto">
          <a:xfrm>
            <a:off x="67294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89" name="Rectangle 9">
            <a:extLst>
              <a:ext uri="{FF2B5EF4-FFF2-40B4-BE49-F238E27FC236}">
                <a16:creationId xmlns:a16="http://schemas.microsoft.com/office/drawing/2014/main" id="{A6C1461C-F5EC-4F02-85BC-9F4F9A77FEDC}"/>
              </a:ext>
            </a:extLst>
          </p:cNvPr>
          <p:cNvSpPr>
            <a:spLocks noChangeArrowheads="1"/>
          </p:cNvSpPr>
          <p:nvPr/>
        </p:nvSpPr>
        <p:spPr bwMode="auto">
          <a:xfrm>
            <a:off x="7248525" y="2492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0" name="Rectangle 10">
            <a:extLst>
              <a:ext uri="{FF2B5EF4-FFF2-40B4-BE49-F238E27FC236}">
                <a16:creationId xmlns:a16="http://schemas.microsoft.com/office/drawing/2014/main" id="{3D117CF7-7A59-4C67-8D0D-E9FFC89C5447}"/>
              </a:ext>
            </a:extLst>
          </p:cNvPr>
          <p:cNvSpPr>
            <a:spLocks noChangeArrowheads="1"/>
          </p:cNvSpPr>
          <p:nvPr/>
        </p:nvSpPr>
        <p:spPr bwMode="auto">
          <a:xfrm>
            <a:off x="4138614" y="1830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1" name="Rectangle 11">
            <a:extLst>
              <a:ext uri="{FF2B5EF4-FFF2-40B4-BE49-F238E27FC236}">
                <a16:creationId xmlns:a16="http://schemas.microsoft.com/office/drawing/2014/main" id="{63350BA3-613A-43A7-A196-8AD89468978F}"/>
              </a:ext>
            </a:extLst>
          </p:cNvPr>
          <p:cNvSpPr>
            <a:spLocks noChangeArrowheads="1"/>
          </p:cNvSpPr>
          <p:nvPr/>
        </p:nvSpPr>
        <p:spPr bwMode="auto">
          <a:xfrm>
            <a:off x="6532564" y="3894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2" name="Rectangle 12">
            <a:extLst>
              <a:ext uri="{FF2B5EF4-FFF2-40B4-BE49-F238E27FC236}">
                <a16:creationId xmlns:a16="http://schemas.microsoft.com/office/drawing/2014/main" id="{AF2F7B8E-7F8D-4163-85AD-44FFA028607B}"/>
              </a:ext>
            </a:extLst>
          </p:cNvPr>
          <p:cNvSpPr>
            <a:spLocks noChangeArrowheads="1"/>
          </p:cNvSpPr>
          <p:nvPr/>
        </p:nvSpPr>
        <p:spPr bwMode="auto">
          <a:xfrm>
            <a:off x="6311900" y="3357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3" name="Rectangle 13">
            <a:extLst>
              <a:ext uri="{FF2B5EF4-FFF2-40B4-BE49-F238E27FC236}">
                <a16:creationId xmlns:a16="http://schemas.microsoft.com/office/drawing/2014/main" id="{4B92CCDF-5834-4910-BBDC-164F18AA0AC4}"/>
              </a:ext>
            </a:extLst>
          </p:cNvPr>
          <p:cNvSpPr>
            <a:spLocks noChangeArrowheads="1"/>
          </p:cNvSpPr>
          <p:nvPr/>
        </p:nvSpPr>
        <p:spPr bwMode="auto">
          <a:xfrm>
            <a:off x="7864475" y="4397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4" name="Rectangle 14">
            <a:extLst>
              <a:ext uri="{FF2B5EF4-FFF2-40B4-BE49-F238E27FC236}">
                <a16:creationId xmlns:a16="http://schemas.microsoft.com/office/drawing/2014/main" id="{B549E8A9-3942-4FBF-BC0F-0959366E599C}"/>
              </a:ext>
            </a:extLst>
          </p:cNvPr>
          <p:cNvSpPr>
            <a:spLocks noChangeArrowheads="1"/>
          </p:cNvSpPr>
          <p:nvPr/>
        </p:nvSpPr>
        <p:spPr bwMode="auto">
          <a:xfrm>
            <a:off x="7464425" y="24923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495" name="Rectangle 15">
            <a:extLst>
              <a:ext uri="{FF2B5EF4-FFF2-40B4-BE49-F238E27FC236}">
                <a16:creationId xmlns:a16="http://schemas.microsoft.com/office/drawing/2014/main" id="{FB453C90-B826-4E75-BCA3-8945E60ACB98}"/>
              </a:ext>
            </a:extLst>
          </p:cNvPr>
          <p:cNvSpPr>
            <a:spLocks noChangeArrowheads="1"/>
          </p:cNvSpPr>
          <p:nvPr/>
        </p:nvSpPr>
        <p:spPr bwMode="auto">
          <a:xfrm>
            <a:off x="3057525" y="2728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6" name="Rectangle 16">
            <a:extLst>
              <a:ext uri="{FF2B5EF4-FFF2-40B4-BE49-F238E27FC236}">
                <a16:creationId xmlns:a16="http://schemas.microsoft.com/office/drawing/2014/main" id="{0AE4B8FE-3224-4A03-9DFE-36F32850C37D}"/>
              </a:ext>
            </a:extLst>
          </p:cNvPr>
          <p:cNvSpPr>
            <a:spLocks noChangeArrowheads="1"/>
          </p:cNvSpPr>
          <p:nvPr/>
        </p:nvSpPr>
        <p:spPr bwMode="auto">
          <a:xfrm>
            <a:off x="4343400" y="34305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7" name="Rectangle 17">
            <a:extLst>
              <a:ext uri="{FF2B5EF4-FFF2-40B4-BE49-F238E27FC236}">
                <a16:creationId xmlns:a16="http://schemas.microsoft.com/office/drawing/2014/main" id="{8905AC80-F30B-4662-A5B4-D70856CCFAE7}"/>
              </a:ext>
            </a:extLst>
          </p:cNvPr>
          <p:cNvSpPr>
            <a:spLocks noChangeArrowheads="1"/>
          </p:cNvSpPr>
          <p:nvPr/>
        </p:nvSpPr>
        <p:spPr bwMode="auto">
          <a:xfrm>
            <a:off x="6240464" y="3716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498" name="Rectangle 18">
            <a:extLst>
              <a:ext uri="{FF2B5EF4-FFF2-40B4-BE49-F238E27FC236}">
                <a16:creationId xmlns:a16="http://schemas.microsoft.com/office/drawing/2014/main" id="{A6E820A1-6DC6-4863-A2FF-1BD118510239}"/>
              </a:ext>
            </a:extLst>
          </p:cNvPr>
          <p:cNvSpPr>
            <a:spLocks noChangeArrowheads="1"/>
          </p:cNvSpPr>
          <p:nvPr/>
        </p:nvSpPr>
        <p:spPr bwMode="auto">
          <a:xfrm>
            <a:off x="3763964" y="2646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499" name="Rectangle 19">
            <a:extLst>
              <a:ext uri="{FF2B5EF4-FFF2-40B4-BE49-F238E27FC236}">
                <a16:creationId xmlns:a16="http://schemas.microsoft.com/office/drawing/2014/main" id="{04A36269-5B29-4C4B-9A10-054E0B0D8C67}"/>
              </a:ext>
            </a:extLst>
          </p:cNvPr>
          <p:cNvSpPr>
            <a:spLocks noChangeArrowheads="1"/>
          </p:cNvSpPr>
          <p:nvPr/>
        </p:nvSpPr>
        <p:spPr bwMode="auto">
          <a:xfrm>
            <a:off x="7729539" y="509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00" name="Rectangle 20">
            <a:extLst>
              <a:ext uri="{FF2B5EF4-FFF2-40B4-BE49-F238E27FC236}">
                <a16:creationId xmlns:a16="http://schemas.microsoft.com/office/drawing/2014/main" id="{B74CA397-9378-488E-A9BD-5875FD625156}"/>
              </a:ext>
            </a:extLst>
          </p:cNvPr>
          <p:cNvSpPr>
            <a:spLocks noChangeArrowheads="1"/>
          </p:cNvSpPr>
          <p:nvPr/>
        </p:nvSpPr>
        <p:spPr bwMode="auto">
          <a:xfrm>
            <a:off x="2800350" y="3649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01" name="Rectangle 21">
            <a:extLst>
              <a:ext uri="{FF2B5EF4-FFF2-40B4-BE49-F238E27FC236}">
                <a16:creationId xmlns:a16="http://schemas.microsoft.com/office/drawing/2014/main" id="{FFA51C89-05F5-4D65-A736-B8895D620EA7}"/>
              </a:ext>
            </a:extLst>
          </p:cNvPr>
          <p:cNvSpPr>
            <a:spLocks noChangeArrowheads="1"/>
          </p:cNvSpPr>
          <p:nvPr/>
        </p:nvSpPr>
        <p:spPr bwMode="auto">
          <a:xfrm>
            <a:off x="4727575" y="4095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2" name="Rectangle 22">
            <a:extLst>
              <a:ext uri="{FF2B5EF4-FFF2-40B4-BE49-F238E27FC236}">
                <a16:creationId xmlns:a16="http://schemas.microsoft.com/office/drawing/2014/main" id="{4C89AE95-CB05-4639-BC06-00B1AAD172EC}"/>
              </a:ext>
            </a:extLst>
          </p:cNvPr>
          <p:cNvSpPr>
            <a:spLocks noChangeArrowheads="1"/>
          </p:cNvSpPr>
          <p:nvPr/>
        </p:nvSpPr>
        <p:spPr bwMode="auto">
          <a:xfrm>
            <a:off x="6507164" y="43561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3" name="Rectangle 23">
            <a:extLst>
              <a:ext uri="{FF2B5EF4-FFF2-40B4-BE49-F238E27FC236}">
                <a16:creationId xmlns:a16="http://schemas.microsoft.com/office/drawing/2014/main" id="{9A985E7F-CB67-4CB8-875C-EDB9A88693B5}"/>
              </a:ext>
            </a:extLst>
          </p:cNvPr>
          <p:cNvSpPr>
            <a:spLocks noChangeArrowheads="1"/>
          </p:cNvSpPr>
          <p:nvPr/>
        </p:nvSpPr>
        <p:spPr bwMode="auto">
          <a:xfrm>
            <a:off x="789622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4" name="Rectangle 24">
            <a:extLst>
              <a:ext uri="{FF2B5EF4-FFF2-40B4-BE49-F238E27FC236}">
                <a16:creationId xmlns:a16="http://schemas.microsoft.com/office/drawing/2014/main" id="{F922C659-AE54-4739-A305-D435349DF30D}"/>
              </a:ext>
            </a:extLst>
          </p:cNvPr>
          <p:cNvSpPr>
            <a:spLocks noChangeArrowheads="1"/>
          </p:cNvSpPr>
          <p:nvPr/>
        </p:nvSpPr>
        <p:spPr bwMode="auto">
          <a:xfrm>
            <a:off x="2725739" y="5360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5" name="Rectangle 25">
            <a:extLst>
              <a:ext uri="{FF2B5EF4-FFF2-40B4-BE49-F238E27FC236}">
                <a16:creationId xmlns:a16="http://schemas.microsoft.com/office/drawing/2014/main" id="{11D1B727-DAE4-40B5-B11C-D7BEC96F09D6}"/>
              </a:ext>
            </a:extLst>
          </p:cNvPr>
          <p:cNvSpPr>
            <a:spLocks noChangeArrowheads="1"/>
          </p:cNvSpPr>
          <p:nvPr/>
        </p:nvSpPr>
        <p:spPr bwMode="auto">
          <a:xfrm>
            <a:off x="7058025" y="1909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6" name="Rectangle 26">
            <a:extLst>
              <a:ext uri="{FF2B5EF4-FFF2-40B4-BE49-F238E27FC236}">
                <a16:creationId xmlns:a16="http://schemas.microsoft.com/office/drawing/2014/main" id="{1499EA69-B813-4BD2-B09E-1184127FB964}"/>
              </a:ext>
            </a:extLst>
          </p:cNvPr>
          <p:cNvSpPr>
            <a:spLocks noChangeArrowheads="1"/>
          </p:cNvSpPr>
          <p:nvPr/>
        </p:nvSpPr>
        <p:spPr bwMode="auto">
          <a:xfrm>
            <a:off x="2857500" y="3443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7" name="Rectangle 27">
            <a:extLst>
              <a:ext uri="{FF2B5EF4-FFF2-40B4-BE49-F238E27FC236}">
                <a16:creationId xmlns:a16="http://schemas.microsoft.com/office/drawing/2014/main" id="{BD085A57-F027-417B-9CCC-9FE3755B1845}"/>
              </a:ext>
            </a:extLst>
          </p:cNvPr>
          <p:cNvSpPr>
            <a:spLocks noChangeArrowheads="1"/>
          </p:cNvSpPr>
          <p:nvPr/>
        </p:nvSpPr>
        <p:spPr bwMode="auto">
          <a:xfrm>
            <a:off x="2811464" y="2882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8" name="Rectangle 28">
            <a:extLst>
              <a:ext uri="{FF2B5EF4-FFF2-40B4-BE49-F238E27FC236}">
                <a16:creationId xmlns:a16="http://schemas.microsoft.com/office/drawing/2014/main" id="{1080E117-8284-4BF8-A5F5-3397C0D151B1}"/>
              </a:ext>
            </a:extLst>
          </p:cNvPr>
          <p:cNvSpPr>
            <a:spLocks noChangeArrowheads="1"/>
          </p:cNvSpPr>
          <p:nvPr/>
        </p:nvSpPr>
        <p:spPr bwMode="auto">
          <a:xfrm>
            <a:off x="3154364" y="5721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09" name="Rectangle 29">
            <a:extLst>
              <a:ext uri="{FF2B5EF4-FFF2-40B4-BE49-F238E27FC236}">
                <a16:creationId xmlns:a16="http://schemas.microsoft.com/office/drawing/2014/main" id="{F7F30907-2443-42E7-B7F8-1B6CD513D322}"/>
              </a:ext>
            </a:extLst>
          </p:cNvPr>
          <p:cNvSpPr>
            <a:spLocks noChangeArrowheads="1"/>
          </p:cNvSpPr>
          <p:nvPr/>
        </p:nvSpPr>
        <p:spPr bwMode="auto">
          <a:xfrm>
            <a:off x="3394075" y="2497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10" name="Rectangle 30">
            <a:extLst>
              <a:ext uri="{FF2B5EF4-FFF2-40B4-BE49-F238E27FC236}">
                <a16:creationId xmlns:a16="http://schemas.microsoft.com/office/drawing/2014/main" id="{6CA88E76-5095-463C-9BB2-C1B58195CF0C}"/>
              </a:ext>
            </a:extLst>
          </p:cNvPr>
          <p:cNvSpPr>
            <a:spLocks noChangeArrowheads="1"/>
          </p:cNvSpPr>
          <p:nvPr/>
        </p:nvSpPr>
        <p:spPr bwMode="auto">
          <a:xfrm>
            <a:off x="3838575" y="3389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11" name="Rectangle 31">
            <a:extLst>
              <a:ext uri="{FF2B5EF4-FFF2-40B4-BE49-F238E27FC236}">
                <a16:creationId xmlns:a16="http://schemas.microsoft.com/office/drawing/2014/main" id="{053CABAF-19B7-483C-ABE7-5202461D27BE}"/>
              </a:ext>
            </a:extLst>
          </p:cNvPr>
          <p:cNvSpPr>
            <a:spLocks noChangeArrowheads="1"/>
          </p:cNvSpPr>
          <p:nvPr/>
        </p:nvSpPr>
        <p:spPr bwMode="auto">
          <a:xfrm>
            <a:off x="4135439" y="4208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12" name="Rectangle 32">
            <a:extLst>
              <a:ext uri="{FF2B5EF4-FFF2-40B4-BE49-F238E27FC236}">
                <a16:creationId xmlns:a16="http://schemas.microsoft.com/office/drawing/2014/main" id="{AA8F70BB-51B4-48D5-970B-E81AA11E4716}"/>
              </a:ext>
            </a:extLst>
          </p:cNvPr>
          <p:cNvSpPr>
            <a:spLocks noChangeArrowheads="1"/>
          </p:cNvSpPr>
          <p:nvPr/>
        </p:nvSpPr>
        <p:spPr bwMode="auto">
          <a:xfrm>
            <a:off x="5024439" y="491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13" name="Rectangle 33">
            <a:extLst>
              <a:ext uri="{FF2B5EF4-FFF2-40B4-BE49-F238E27FC236}">
                <a16:creationId xmlns:a16="http://schemas.microsoft.com/office/drawing/2014/main" id="{BB0F99D7-857F-417A-87B6-A82B389EC0C1}"/>
              </a:ext>
            </a:extLst>
          </p:cNvPr>
          <p:cNvSpPr>
            <a:spLocks noChangeArrowheads="1"/>
          </p:cNvSpPr>
          <p:nvPr/>
        </p:nvSpPr>
        <p:spPr bwMode="auto">
          <a:xfrm>
            <a:off x="6284914" y="5286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14" name="Rectangle 34">
            <a:extLst>
              <a:ext uri="{FF2B5EF4-FFF2-40B4-BE49-F238E27FC236}">
                <a16:creationId xmlns:a16="http://schemas.microsoft.com/office/drawing/2014/main" id="{A2A02302-C421-454E-84AB-A2F83C59BFA8}"/>
              </a:ext>
            </a:extLst>
          </p:cNvPr>
          <p:cNvSpPr>
            <a:spLocks noChangeArrowheads="1"/>
          </p:cNvSpPr>
          <p:nvPr/>
        </p:nvSpPr>
        <p:spPr bwMode="auto">
          <a:xfrm>
            <a:off x="7620000" y="5546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15" name="Rectangle 35">
            <a:extLst>
              <a:ext uri="{FF2B5EF4-FFF2-40B4-BE49-F238E27FC236}">
                <a16:creationId xmlns:a16="http://schemas.microsoft.com/office/drawing/2014/main" id="{4EE9CDBC-81FE-44D8-9F39-515D1BC0413A}"/>
              </a:ext>
            </a:extLst>
          </p:cNvPr>
          <p:cNvSpPr>
            <a:spLocks noChangeArrowheads="1"/>
          </p:cNvSpPr>
          <p:nvPr/>
        </p:nvSpPr>
        <p:spPr bwMode="auto">
          <a:xfrm>
            <a:off x="8583614" y="5584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16" name="Rectangle 36">
            <a:extLst>
              <a:ext uri="{FF2B5EF4-FFF2-40B4-BE49-F238E27FC236}">
                <a16:creationId xmlns:a16="http://schemas.microsoft.com/office/drawing/2014/main" id="{A68FAD18-2307-4FEF-8A4A-F058B4E168EA}"/>
              </a:ext>
            </a:extLst>
          </p:cNvPr>
          <p:cNvSpPr>
            <a:spLocks noChangeArrowheads="1"/>
          </p:cNvSpPr>
          <p:nvPr/>
        </p:nvSpPr>
        <p:spPr bwMode="auto">
          <a:xfrm>
            <a:off x="6400800" y="5649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17" name="Rectangle 37">
            <a:extLst>
              <a:ext uri="{FF2B5EF4-FFF2-40B4-BE49-F238E27FC236}">
                <a16:creationId xmlns:a16="http://schemas.microsoft.com/office/drawing/2014/main" id="{00AC01E6-BC45-4A73-9A42-DC3BA1DA325C}"/>
              </a:ext>
            </a:extLst>
          </p:cNvPr>
          <p:cNvSpPr>
            <a:spLocks noChangeArrowheads="1"/>
          </p:cNvSpPr>
          <p:nvPr/>
        </p:nvSpPr>
        <p:spPr bwMode="auto">
          <a:xfrm>
            <a:off x="3773489" y="1952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518" name="Rectangle 38">
            <a:extLst>
              <a:ext uri="{FF2B5EF4-FFF2-40B4-BE49-F238E27FC236}">
                <a16:creationId xmlns:a16="http://schemas.microsoft.com/office/drawing/2014/main" id="{F21C0827-821F-419E-95D1-DF7CEF805D6F}"/>
              </a:ext>
            </a:extLst>
          </p:cNvPr>
          <p:cNvSpPr>
            <a:spLocks noChangeArrowheads="1"/>
          </p:cNvSpPr>
          <p:nvPr/>
        </p:nvSpPr>
        <p:spPr bwMode="auto">
          <a:xfrm>
            <a:off x="4137025" y="20589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19" name="Rectangle 39">
            <a:extLst>
              <a:ext uri="{FF2B5EF4-FFF2-40B4-BE49-F238E27FC236}">
                <a16:creationId xmlns:a16="http://schemas.microsoft.com/office/drawing/2014/main" id="{E898B8C5-558A-4FEB-BC80-E0A5F21805A6}"/>
              </a:ext>
            </a:extLst>
          </p:cNvPr>
          <p:cNvSpPr>
            <a:spLocks noChangeArrowheads="1"/>
          </p:cNvSpPr>
          <p:nvPr/>
        </p:nvSpPr>
        <p:spPr bwMode="auto">
          <a:xfrm>
            <a:off x="8658225" y="33147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20" name="Rectangle 40">
            <a:extLst>
              <a:ext uri="{FF2B5EF4-FFF2-40B4-BE49-F238E27FC236}">
                <a16:creationId xmlns:a16="http://schemas.microsoft.com/office/drawing/2014/main" id="{62DA8318-E691-4E2C-B64D-98DEA217C586}"/>
              </a:ext>
            </a:extLst>
          </p:cNvPr>
          <p:cNvSpPr>
            <a:spLocks noChangeArrowheads="1"/>
          </p:cNvSpPr>
          <p:nvPr/>
        </p:nvSpPr>
        <p:spPr bwMode="auto">
          <a:xfrm>
            <a:off x="3022600" y="37607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1" name="Rectangle 41">
            <a:extLst>
              <a:ext uri="{FF2B5EF4-FFF2-40B4-BE49-F238E27FC236}">
                <a16:creationId xmlns:a16="http://schemas.microsoft.com/office/drawing/2014/main" id="{5B474026-3A26-45BC-A0F1-67A59983C1D6}"/>
              </a:ext>
            </a:extLst>
          </p:cNvPr>
          <p:cNvSpPr>
            <a:spLocks noChangeArrowheads="1"/>
          </p:cNvSpPr>
          <p:nvPr/>
        </p:nvSpPr>
        <p:spPr bwMode="auto">
          <a:xfrm>
            <a:off x="4060825" y="4840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2" name="Rectangle 42">
            <a:extLst>
              <a:ext uri="{FF2B5EF4-FFF2-40B4-BE49-F238E27FC236}">
                <a16:creationId xmlns:a16="http://schemas.microsoft.com/office/drawing/2014/main" id="{2C0D4D0B-A783-4939-B354-3E73595B0D39}"/>
              </a:ext>
            </a:extLst>
          </p:cNvPr>
          <p:cNvSpPr>
            <a:spLocks noChangeArrowheads="1"/>
          </p:cNvSpPr>
          <p:nvPr/>
        </p:nvSpPr>
        <p:spPr bwMode="auto">
          <a:xfrm>
            <a:off x="6456364" y="50133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3" name="Rectangle 43">
            <a:extLst>
              <a:ext uri="{FF2B5EF4-FFF2-40B4-BE49-F238E27FC236}">
                <a16:creationId xmlns:a16="http://schemas.microsoft.com/office/drawing/2014/main" id="{2875C030-62BB-423C-929E-6471AE9583EA}"/>
              </a:ext>
            </a:extLst>
          </p:cNvPr>
          <p:cNvSpPr>
            <a:spLocks noChangeArrowheads="1"/>
          </p:cNvSpPr>
          <p:nvPr/>
        </p:nvSpPr>
        <p:spPr bwMode="auto">
          <a:xfrm>
            <a:off x="6510339" y="5494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4" name="Rectangle 44">
            <a:extLst>
              <a:ext uri="{FF2B5EF4-FFF2-40B4-BE49-F238E27FC236}">
                <a16:creationId xmlns:a16="http://schemas.microsoft.com/office/drawing/2014/main" id="{8E0BDE52-45B6-46C1-880D-9E1A70FF7428}"/>
              </a:ext>
            </a:extLst>
          </p:cNvPr>
          <p:cNvSpPr>
            <a:spLocks noChangeArrowheads="1"/>
          </p:cNvSpPr>
          <p:nvPr/>
        </p:nvSpPr>
        <p:spPr bwMode="auto">
          <a:xfrm>
            <a:off x="7119938" y="56261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5" name="Rectangle 45">
            <a:extLst>
              <a:ext uri="{FF2B5EF4-FFF2-40B4-BE49-F238E27FC236}">
                <a16:creationId xmlns:a16="http://schemas.microsoft.com/office/drawing/2014/main" id="{B19DE4F7-75B6-4EB3-AD6E-EED44ED95B0D}"/>
              </a:ext>
            </a:extLst>
          </p:cNvPr>
          <p:cNvSpPr>
            <a:spLocks noChangeArrowheads="1"/>
          </p:cNvSpPr>
          <p:nvPr/>
        </p:nvSpPr>
        <p:spPr bwMode="auto">
          <a:xfrm>
            <a:off x="8328025"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6" name="Rectangle 46">
            <a:extLst>
              <a:ext uri="{FF2B5EF4-FFF2-40B4-BE49-F238E27FC236}">
                <a16:creationId xmlns:a16="http://schemas.microsoft.com/office/drawing/2014/main" id="{086D1A55-5937-49F0-BFF1-C7705434DB24}"/>
              </a:ext>
            </a:extLst>
          </p:cNvPr>
          <p:cNvSpPr>
            <a:spLocks noChangeArrowheads="1"/>
          </p:cNvSpPr>
          <p:nvPr/>
        </p:nvSpPr>
        <p:spPr bwMode="auto">
          <a:xfrm>
            <a:off x="88328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7" name="Rectangle 47">
            <a:extLst>
              <a:ext uri="{FF2B5EF4-FFF2-40B4-BE49-F238E27FC236}">
                <a16:creationId xmlns:a16="http://schemas.microsoft.com/office/drawing/2014/main" id="{A889BD47-D3AF-428B-996A-92B7D6F93C1A}"/>
              </a:ext>
            </a:extLst>
          </p:cNvPr>
          <p:cNvSpPr>
            <a:spLocks noChangeArrowheads="1"/>
          </p:cNvSpPr>
          <p:nvPr/>
        </p:nvSpPr>
        <p:spPr bwMode="auto">
          <a:xfrm>
            <a:off x="4727575" y="1557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8" name="Rectangle 48">
            <a:extLst>
              <a:ext uri="{FF2B5EF4-FFF2-40B4-BE49-F238E27FC236}">
                <a16:creationId xmlns:a16="http://schemas.microsoft.com/office/drawing/2014/main" id="{3F409F0B-3FD4-4D20-8B1D-232EEAAB1036}"/>
              </a:ext>
            </a:extLst>
          </p:cNvPr>
          <p:cNvSpPr>
            <a:spLocks noChangeArrowheads="1"/>
          </p:cNvSpPr>
          <p:nvPr/>
        </p:nvSpPr>
        <p:spPr bwMode="auto">
          <a:xfrm>
            <a:off x="2071688" y="14779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29" name="Rectangle 49">
            <a:extLst>
              <a:ext uri="{FF2B5EF4-FFF2-40B4-BE49-F238E27FC236}">
                <a16:creationId xmlns:a16="http://schemas.microsoft.com/office/drawing/2014/main" id="{B18E03D2-FCBE-460E-9763-8B15E8AA404E}"/>
              </a:ext>
            </a:extLst>
          </p:cNvPr>
          <p:cNvSpPr>
            <a:spLocks noChangeArrowheads="1"/>
          </p:cNvSpPr>
          <p:nvPr/>
        </p:nvSpPr>
        <p:spPr bwMode="auto">
          <a:xfrm>
            <a:off x="1919289" y="20605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0" name="Rectangle 50">
            <a:extLst>
              <a:ext uri="{FF2B5EF4-FFF2-40B4-BE49-F238E27FC236}">
                <a16:creationId xmlns:a16="http://schemas.microsoft.com/office/drawing/2014/main" id="{0BDBE716-3838-49C0-9335-55EB29413B7F}"/>
              </a:ext>
            </a:extLst>
          </p:cNvPr>
          <p:cNvSpPr>
            <a:spLocks noChangeArrowheads="1"/>
          </p:cNvSpPr>
          <p:nvPr/>
        </p:nvSpPr>
        <p:spPr bwMode="auto">
          <a:xfrm>
            <a:off x="2657475" y="1935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1" name="Rectangle 51">
            <a:extLst>
              <a:ext uri="{FF2B5EF4-FFF2-40B4-BE49-F238E27FC236}">
                <a16:creationId xmlns:a16="http://schemas.microsoft.com/office/drawing/2014/main" id="{1374D6EF-102B-4E3D-9F35-885EF397CD6A}"/>
              </a:ext>
            </a:extLst>
          </p:cNvPr>
          <p:cNvSpPr>
            <a:spLocks noChangeArrowheads="1"/>
          </p:cNvSpPr>
          <p:nvPr/>
        </p:nvSpPr>
        <p:spPr bwMode="auto">
          <a:xfrm>
            <a:off x="3465514" y="1936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2" name="Rectangle 52">
            <a:extLst>
              <a:ext uri="{FF2B5EF4-FFF2-40B4-BE49-F238E27FC236}">
                <a16:creationId xmlns:a16="http://schemas.microsoft.com/office/drawing/2014/main" id="{99B1D0FB-AAFE-418C-BE4B-421ACA1A6E61}"/>
              </a:ext>
            </a:extLst>
          </p:cNvPr>
          <p:cNvSpPr>
            <a:spLocks noChangeArrowheads="1"/>
          </p:cNvSpPr>
          <p:nvPr/>
        </p:nvSpPr>
        <p:spPr bwMode="auto">
          <a:xfrm>
            <a:off x="3122614" y="2114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3" name="Rectangle 53">
            <a:extLst>
              <a:ext uri="{FF2B5EF4-FFF2-40B4-BE49-F238E27FC236}">
                <a16:creationId xmlns:a16="http://schemas.microsoft.com/office/drawing/2014/main" id="{C8CCD4F2-A151-4FFF-B2A3-6E8580838C0E}"/>
              </a:ext>
            </a:extLst>
          </p:cNvPr>
          <p:cNvSpPr>
            <a:spLocks noChangeArrowheads="1"/>
          </p:cNvSpPr>
          <p:nvPr/>
        </p:nvSpPr>
        <p:spPr bwMode="auto">
          <a:xfrm>
            <a:off x="1847850"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4" name="Rectangle 54">
            <a:extLst>
              <a:ext uri="{FF2B5EF4-FFF2-40B4-BE49-F238E27FC236}">
                <a16:creationId xmlns:a16="http://schemas.microsoft.com/office/drawing/2014/main" id="{71D60653-A978-4D82-9B91-D00957E79885}"/>
              </a:ext>
            </a:extLst>
          </p:cNvPr>
          <p:cNvSpPr>
            <a:spLocks noChangeArrowheads="1"/>
          </p:cNvSpPr>
          <p:nvPr/>
        </p:nvSpPr>
        <p:spPr bwMode="auto">
          <a:xfrm>
            <a:off x="2890839" y="2025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5" name="Rectangle 55">
            <a:extLst>
              <a:ext uri="{FF2B5EF4-FFF2-40B4-BE49-F238E27FC236}">
                <a16:creationId xmlns:a16="http://schemas.microsoft.com/office/drawing/2014/main" id="{047B7009-EFE7-4714-B463-D6425B6768EC}"/>
              </a:ext>
            </a:extLst>
          </p:cNvPr>
          <p:cNvSpPr>
            <a:spLocks noChangeArrowheads="1"/>
          </p:cNvSpPr>
          <p:nvPr/>
        </p:nvSpPr>
        <p:spPr bwMode="auto">
          <a:xfrm>
            <a:off x="5664200" y="17732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6" name="Rectangle 56">
            <a:extLst>
              <a:ext uri="{FF2B5EF4-FFF2-40B4-BE49-F238E27FC236}">
                <a16:creationId xmlns:a16="http://schemas.microsoft.com/office/drawing/2014/main" id="{58FB270B-8E21-4E39-ABA9-D21744528CBF}"/>
              </a:ext>
            </a:extLst>
          </p:cNvPr>
          <p:cNvSpPr>
            <a:spLocks noChangeArrowheads="1"/>
          </p:cNvSpPr>
          <p:nvPr/>
        </p:nvSpPr>
        <p:spPr bwMode="auto">
          <a:xfrm>
            <a:off x="3000375"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37" name="Rectangle 57">
            <a:extLst>
              <a:ext uri="{FF2B5EF4-FFF2-40B4-BE49-F238E27FC236}">
                <a16:creationId xmlns:a16="http://schemas.microsoft.com/office/drawing/2014/main" id="{147E3359-2E61-4F93-B1E3-A60A3F4A8608}"/>
              </a:ext>
            </a:extLst>
          </p:cNvPr>
          <p:cNvSpPr>
            <a:spLocks noChangeArrowheads="1"/>
          </p:cNvSpPr>
          <p:nvPr/>
        </p:nvSpPr>
        <p:spPr bwMode="auto">
          <a:xfrm>
            <a:off x="4881564" y="22494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38" name="Rectangle 58">
            <a:extLst>
              <a:ext uri="{FF2B5EF4-FFF2-40B4-BE49-F238E27FC236}">
                <a16:creationId xmlns:a16="http://schemas.microsoft.com/office/drawing/2014/main" id="{6AA1F897-9EF8-49D9-92BE-4FF4D4DBD0FF}"/>
              </a:ext>
            </a:extLst>
          </p:cNvPr>
          <p:cNvSpPr>
            <a:spLocks noChangeArrowheads="1"/>
          </p:cNvSpPr>
          <p:nvPr/>
        </p:nvSpPr>
        <p:spPr bwMode="auto">
          <a:xfrm>
            <a:off x="3821114" y="24749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39" name="Rectangle 59">
            <a:extLst>
              <a:ext uri="{FF2B5EF4-FFF2-40B4-BE49-F238E27FC236}">
                <a16:creationId xmlns:a16="http://schemas.microsoft.com/office/drawing/2014/main" id="{C1F06572-137F-4FC6-83AD-07DBAD6F141D}"/>
              </a:ext>
            </a:extLst>
          </p:cNvPr>
          <p:cNvSpPr>
            <a:spLocks noChangeArrowheads="1"/>
          </p:cNvSpPr>
          <p:nvPr/>
        </p:nvSpPr>
        <p:spPr bwMode="auto">
          <a:xfrm>
            <a:off x="3343275" y="2198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40" name="Rectangle 60">
            <a:extLst>
              <a:ext uri="{FF2B5EF4-FFF2-40B4-BE49-F238E27FC236}">
                <a16:creationId xmlns:a16="http://schemas.microsoft.com/office/drawing/2014/main" id="{1934D609-E348-4BB7-8FB6-2CF8EC0B4F08}"/>
              </a:ext>
            </a:extLst>
          </p:cNvPr>
          <p:cNvSpPr>
            <a:spLocks noChangeArrowheads="1"/>
          </p:cNvSpPr>
          <p:nvPr/>
        </p:nvSpPr>
        <p:spPr bwMode="auto">
          <a:xfrm>
            <a:off x="3589338" y="22939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41" name="Rectangle 61">
            <a:extLst>
              <a:ext uri="{FF2B5EF4-FFF2-40B4-BE49-F238E27FC236}">
                <a16:creationId xmlns:a16="http://schemas.microsoft.com/office/drawing/2014/main" id="{53C3A064-D228-40DA-A264-977047C60129}"/>
              </a:ext>
            </a:extLst>
          </p:cNvPr>
          <p:cNvSpPr>
            <a:spLocks noChangeArrowheads="1"/>
          </p:cNvSpPr>
          <p:nvPr/>
        </p:nvSpPr>
        <p:spPr bwMode="auto">
          <a:xfrm>
            <a:off x="5072064" y="2846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2" name="Rectangle 62">
            <a:extLst>
              <a:ext uri="{FF2B5EF4-FFF2-40B4-BE49-F238E27FC236}">
                <a16:creationId xmlns:a16="http://schemas.microsoft.com/office/drawing/2014/main" id="{C5E84E68-B0D3-4DD2-B8FE-B5B29657C9D2}"/>
              </a:ext>
            </a:extLst>
          </p:cNvPr>
          <p:cNvSpPr>
            <a:spLocks noChangeArrowheads="1"/>
          </p:cNvSpPr>
          <p:nvPr/>
        </p:nvSpPr>
        <p:spPr bwMode="auto">
          <a:xfrm>
            <a:off x="4054475" y="2563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3" name="Rectangle 63">
            <a:extLst>
              <a:ext uri="{FF2B5EF4-FFF2-40B4-BE49-F238E27FC236}">
                <a16:creationId xmlns:a16="http://schemas.microsoft.com/office/drawing/2014/main" id="{19F00C46-37CB-4B19-8FAB-86B19DF9C8E2}"/>
              </a:ext>
            </a:extLst>
          </p:cNvPr>
          <p:cNvSpPr>
            <a:spLocks noChangeArrowheads="1"/>
          </p:cNvSpPr>
          <p:nvPr/>
        </p:nvSpPr>
        <p:spPr bwMode="auto">
          <a:xfrm>
            <a:off x="5824538" y="2524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4" name="Rectangle 64">
            <a:extLst>
              <a:ext uri="{FF2B5EF4-FFF2-40B4-BE49-F238E27FC236}">
                <a16:creationId xmlns:a16="http://schemas.microsoft.com/office/drawing/2014/main" id="{2D716B8C-D2B1-446D-8155-06488F7BCB12}"/>
              </a:ext>
            </a:extLst>
          </p:cNvPr>
          <p:cNvSpPr>
            <a:spLocks noChangeArrowheads="1"/>
          </p:cNvSpPr>
          <p:nvPr/>
        </p:nvSpPr>
        <p:spPr bwMode="auto">
          <a:xfrm>
            <a:off x="2640014" y="38560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5" name="Rectangle 65">
            <a:extLst>
              <a:ext uri="{FF2B5EF4-FFF2-40B4-BE49-F238E27FC236}">
                <a16:creationId xmlns:a16="http://schemas.microsoft.com/office/drawing/2014/main" id="{5ABC7E2B-CA95-436A-9C73-9B4E0F220BBA}"/>
              </a:ext>
            </a:extLst>
          </p:cNvPr>
          <p:cNvSpPr>
            <a:spLocks noChangeArrowheads="1"/>
          </p:cNvSpPr>
          <p:nvPr/>
        </p:nvSpPr>
        <p:spPr bwMode="auto">
          <a:xfrm>
            <a:off x="5057775" y="23272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6" name="Rectangle 66">
            <a:extLst>
              <a:ext uri="{FF2B5EF4-FFF2-40B4-BE49-F238E27FC236}">
                <a16:creationId xmlns:a16="http://schemas.microsoft.com/office/drawing/2014/main" id="{D1F0642B-639C-4D18-980C-3698C07FD432}"/>
              </a:ext>
            </a:extLst>
          </p:cNvPr>
          <p:cNvSpPr>
            <a:spLocks noChangeArrowheads="1"/>
          </p:cNvSpPr>
          <p:nvPr/>
        </p:nvSpPr>
        <p:spPr bwMode="auto">
          <a:xfrm>
            <a:off x="4287839" y="26543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7" name="Rectangle 67">
            <a:extLst>
              <a:ext uri="{FF2B5EF4-FFF2-40B4-BE49-F238E27FC236}">
                <a16:creationId xmlns:a16="http://schemas.microsoft.com/office/drawing/2014/main" id="{0FF33566-2F35-48BD-B9DC-13C23C85390A}"/>
              </a:ext>
            </a:extLst>
          </p:cNvPr>
          <p:cNvSpPr>
            <a:spLocks noChangeArrowheads="1"/>
          </p:cNvSpPr>
          <p:nvPr/>
        </p:nvSpPr>
        <p:spPr bwMode="auto">
          <a:xfrm>
            <a:off x="608012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8" name="Rectangle 68">
            <a:extLst>
              <a:ext uri="{FF2B5EF4-FFF2-40B4-BE49-F238E27FC236}">
                <a16:creationId xmlns:a16="http://schemas.microsoft.com/office/drawing/2014/main" id="{D6356180-343E-4032-8BCA-B6BDD4111B3B}"/>
              </a:ext>
            </a:extLst>
          </p:cNvPr>
          <p:cNvSpPr>
            <a:spLocks noChangeArrowheads="1"/>
          </p:cNvSpPr>
          <p:nvPr/>
        </p:nvSpPr>
        <p:spPr bwMode="auto">
          <a:xfrm>
            <a:off x="3289300" y="405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49" name="Rectangle 69">
            <a:extLst>
              <a:ext uri="{FF2B5EF4-FFF2-40B4-BE49-F238E27FC236}">
                <a16:creationId xmlns:a16="http://schemas.microsoft.com/office/drawing/2014/main" id="{706207DA-69ED-4604-B113-7A669020E2C4}"/>
              </a:ext>
            </a:extLst>
          </p:cNvPr>
          <p:cNvSpPr>
            <a:spLocks noChangeArrowheads="1"/>
          </p:cNvSpPr>
          <p:nvPr/>
        </p:nvSpPr>
        <p:spPr bwMode="auto">
          <a:xfrm>
            <a:off x="7005639" y="3111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50" name="Rectangle 70">
            <a:extLst>
              <a:ext uri="{FF2B5EF4-FFF2-40B4-BE49-F238E27FC236}">
                <a16:creationId xmlns:a16="http://schemas.microsoft.com/office/drawing/2014/main" id="{CE2B2746-B3C7-40AA-B762-CFFB773C400C}"/>
              </a:ext>
            </a:extLst>
          </p:cNvPr>
          <p:cNvSpPr>
            <a:spLocks noChangeArrowheads="1"/>
          </p:cNvSpPr>
          <p:nvPr/>
        </p:nvSpPr>
        <p:spPr bwMode="auto">
          <a:xfrm>
            <a:off x="6672264"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51" name="Rectangle 71">
            <a:extLst>
              <a:ext uri="{FF2B5EF4-FFF2-40B4-BE49-F238E27FC236}">
                <a16:creationId xmlns:a16="http://schemas.microsoft.com/office/drawing/2014/main" id="{57748D1B-C93A-432A-AD14-003C88FFC1C5}"/>
              </a:ext>
            </a:extLst>
          </p:cNvPr>
          <p:cNvSpPr>
            <a:spLocks noChangeArrowheads="1"/>
          </p:cNvSpPr>
          <p:nvPr/>
        </p:nvSpPr>
        <p:spPr bwMode="auto">
          <a:xfrm>
            <a:off x="6096000" y="2349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52" name="Rectangle 72">
            <a:extLst>
              <a:ext uri="{FF2B5EF4-FFF2-40B4-BE49-F238E27FC236}">
                <a16:creationId xmlns:a16="http://schemas.microsoft.com/office/drawing/2014/main" id="{F90952DC-3FE1-4B79-BF7F-32E96F15CFFA}"/>
              </a:ext>
            </a:extLst>
          </p:cNvPr>
          <p:cNvSpPr>
            <a:spLocks noChangeArrowheads="1"/>
          </p:cNvSpPr>
          <p:nvPr/>
        </p:nvSpPr>
        <p:spPr bwMode="auto">
          <a:xfrm>
            <a:off x="4173539" y="4403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53" name="Rectangle 73">
            <a:extLst>
              <a:ext uri="{FF2B5EF4-FFF2-40B4-BE49-F238E27FC236}">
                <a16:creationId xmlns:a16="http://schemas.microsoft.com/office/drawing/2014/main" id="{D035844A-29A3-4F4E-9E94-CCBEE01A1265}"/>
              </a:ext>
            </a:extLst>
          </p:cNvPr>
          <p:cNvSpPr>
            <a:spLocks noChangeArrowheads="1"/>
          </p:cNvSpPr>
          <p:nvPr/>
        </p:nvSpPr>
        <p:spPr bwMode="auto">
          <a:xfrm>
            <a:off x="6600825"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54" name="Rectangle 74">
            <a:extLst>
              <a:ext uri="{FF2B5EF4-FFF2-40B4-BE49-F238E27FC236}">
                <a16:creationId xmlns:a16="http://schemas.microsoft.com/office/drawing/2014/main" id="{8378B875-AB41-45AD-A421-67B6E2879BC5}"/>
              </a:ext>
            </a:extLst>
          </p:cNvPr>
          <p:cNvSpPr>
            <a:spLocks noChangeArrowheads="1"/>
          </p:cNvSpPr>
          <p:nvPr/>
        </p:nvSpPr>
        <p:spPr bwMode="auto">
          <a:xfrm>
            <a:off x="2311400" y="2246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55" name="Rectangle 75">
            <a:extLst>
              <a:ext uri="{FF2B5EF4-FFF2-40B4-BE49-F238E27FC236}">
                <a16:creationId xmlns:a16="http://schemas.microsoft.com/office/drawing/2014/main" id="{6D36369F-1545-4B31-AA0C-CF1AFF66C1B6}"/>
              </a:ext>
            </a:extLst>
          </p:cNvPr>
          <p:cNvSpPr>
            <a:spLocks noChangeArrowheads="1"/>
          </p:cNvSpPr>
          <p:nvPr/>
        </p:nvSpPr>
        <p:spPr bwMode="auto">
          <a:xfrm>
            <a:off x="8007350" y="416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57" name="Rectangle 77">
            <a:extLst>
              <a:ext uri="{FF2B5EF4-FFF2-40B4-BE49-F238E27FC236}">
                <a16:creationId xmlns:a16="http://schemas.microsoft.com/office/drawing/2014/main" id="{FA5457F8-6921-4572-9BCE-0F025C7AFEF5}"/>
              </a:ext>
            </a:extLst>
          </p:cNvPr>
          <p:cNvSpPr>
            <a:spLocks noChangeArrowheads="1"/>
          </p:cNvSpPr>
          <p:nvPr/>
        </p:nvSpPr>
        <p:spPr bwMode="auto">
          <a:xfrm>
            <a:off x="7032625" y="278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58" name="Rectangle 78">
            <a:extLst>
              <a:ext uri="{FF2B5EF4-FFF2-40B4-BE49-F238E27FC236}">
                <a16:creationId xmlns:a16="http://schemas.microsoft.com/office/drawing/2014/main" id="{6278333E-C6C0-4A2B-BC18-4B6F378CD48A}"/>
              </a:ext>
            </a:extLst>
          </p:cNvPr>
          <p:cNvSpPr>
            <a:spLocks noChangeArrowheads="1"/>
          </p:cNvSpPr>
          <p:nvPr/>
        </p:nvSpPr>
        <p:spPr bwMode="auto">
          <a:xfrm>
            <a:off x="3124200" y="2465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59" name="Rectangle 79">
            <a:extLst>
              <a:ext uri="{FF2B5EF4-FFF2-40B4-BE49-F238E27FC236}">
                <a16:creationId xmlns:a16="http://schemas.microsoft.com/office/drawing/2014/main" id="{340A8CFF-01C7-4813-A129-5452969F8E29}"/>
              </a:ext>
            </a:extLst>
          </p:cNvPr>
          <p:cNvSpPr>
            <a:spLocks noChangeArrowheads="1"/>
          </p:cNvSpPr>
          <p:nvPr/>
        </p:nvSpPr>
        <p:spPr bwMode="auto">
          <a:xfrm>
            <a:off x="8183564"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60" name="Rectangle 80">
            <a:extLst>
              <a:ext uri="{FF2B5EF4-FFF2-40B4-BE49-F238E27FC236}">
                <a16:creationId xmlns:a16="http://schemas.microsoft.com/office/drawing/2014/main" id="{BE747CA4-BE93-42E4-84A3-00411EE46432}"/>
              </a:ext>
            </a:extLst>
          </p:cNvPr>
          <p:cNvSpPr>
            <a:spLocks noChangeArrowheads="1"/>
          </p:cNvSpPr>
          <p:nvPr/>
        </p:nvSpPr>
        <p:spPr bwMode="auto">
          <a:xfrm>
            <a:off x="8202614" y="24209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61" name="Rectangle 81">
            <a:extLst>
              <a:ext uri="{FF2B5EF4-FFF2-40B4-BE49-F238E27FC236}">
                <a16:creationId xmlns:a16="http://schemas.microsoft.com/office/drawing/2014/main" id="{B71DFADB-A4FE-4591-9582-A91227ACF1D0}"/>
              </a:ext>
            </a:extLst>
          </p:cNvPr>
          <p:cNvSpPr>
            <a:spLocks noChangeArrowheads="1"/>
          </p:cNvSpPr>
          <p:nvPr/>
        </p:nvSpPr>
        <p:spPr bwMode="auto">
          <a:xfrm>
            <a:off x="2227264" y="1974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62" name="Rectangle 82">
            <a:extLst>
              <a:ext uri="{FF2B5EF4-FFF2-40B4-BE49-F238E27FC236}">
                <a16:creationId xmlns:a16="http://schemas.microsoft.com/office/drawing/2014/main" id="{2C0405A8-978C-4AAF-8574-9E54A81F703F}"/>
              </a:ext>
            </a:extLst>
          </p:cNvPr>
          <p:cNvSpPr>
            <a:spLocks noChangeArrowheads="1"/>
          </p:cNvSpPr>
          <p:nvPr/>
        </p:nvSpPr>
        <p:spPr bwMode="auto">
          <a:xfrm>
            <a:off x="3133725" y="3092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63" name="Rectangle 83">
            <a:extLst>
              <a:ext uri="{FF2B5EF4-FFF2-40B4-BE49-F238E27FC236}">
                <a16:creationId xmlns:a16="http://schemas.microsoft.com/office/drawing/2014/main" id="{A39B6FE4-2CEC-4CB0-9EF7-21AF158FF4B8}"/>
              </a:ext>
            </a:extLst>
          </p:cNvPr>
          <p:cNvSpPr>
            <a:spLocks noChangeArrowheads="1"/>
          </p:cNvSpPr>
          <p:nvPr/>
        </p:nvSpPr>
        <p:spPr bwMode="auto">
          <a:xfrm>
            <a:off x="83280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64" name="Rectangle 84">
            <a:extLst>
              <a:ext uri="{FF2B5EF4-FFF2-40B4-BE49-F238E27FC236}">
                <a16:creationId xmlns:a16="http://schemas.microsoft.com/office/drawing/2014/main" id="{280FDD45-4B18-4A5F-83FB-94FEF1A83C1B}"/>
              </a:ext>
            </a:extLst>
          </p:cNvPr>
          <p:cNvSpPr>
            <a:spLocks noChangeArrowheads="1"/>
          </p:cNvSpPr>
          <p:nvPr/>
        </p:nvSpPr>
        <p:spPr bwMode="auto">
          <a:xfrm>
            <a:off x="847725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65" name="Rectangle 85">
            <a:extLst>
              <a:ext uri="{FF2B5EF4-FFF2-40B4-BE49-F238E27FC236}">
                <a16:creationId xmlns:a16="http://schemas.microsoft.com/office/drawing/2014/main" id="{2BFDC6CC-99DC-4412-A067-8D1AD934714D}"/>
              </a:ext>
            </a:extLst>
          </p:cNvPr>
          <p:cNvSpPr>
            <a:spLocks noChangeArrowheads="1"/>
          </p:cNvSpPr>
          <p:nvPr/>
        </p:nvSpPr>
        <p:spPr bwMode="auto">
          <a:xfrm>
            <a:off x="2479675" y="21320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66" name="Rectangle 86">
            <a:extLst>
              <a:ext uri="{FF2B5EF4-FFF2-40B4-BE49-F238E27FC236}">
                <a16:creationId xmlns:a16="http://schemas.microsoft.com/office/drawing/2014/main" id="{882E83E3-FD8E-45BF-B943-88175AB5863D}"/>
              </a:ext>
            </a:extLst>
          </p:cNvPr>
          <p:cNvSpPr>
            <a:spLocks noChangeArrowheads="1"/>
          </p:cNvSpPr>
          <p:nvPr/>
        </p:nvSpPr>
        <p:spPr bwMode="auto">
          <a:xfrm>
            <a:off x="3322639" y="3103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67" name="Rectangle 87">
            <a:extLst>
              <a:ext uri="{FF2B5EF4-FFF2-40B4-BE49-F238E27FC236}">
                <a16:creationId xmlns:a16="http://schemas.microsoft.com/office/drawing/2014/main" id="{CBEA91F1-8F91-46DB-9C24-4BECF53EE96B}"/>
              </a:ext>
            </a:extLst>
          </p:cNvPr>
          <p:cNvSpPr>
            <a:spLocks noChangeArrowheads="1"/>
          </p:cNvSpPr>
          <p:nvPr/>
        </p:nvSpPr>
        <p:spPr bwMode="auto">
          <a:xfrm>
            <a:off x="7772400"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68" name="Rectangle 88">
            <a:extLst>
              <a:ext uri="{FF2B5EF4-FFF2-40B4-BE49-F238E27FC236}">
                <a16:creationId xmlns:a16="http://schemas.microsoft.com/office/drawing/2014/main" id="{EC411077-D11D-4F3D-BF40-3F834AC0FA30}"/>
              </a:ext>
            </a:extLst>
          </p:cNvPr>
          <p:cNvSpPr>
            <a:spLocks noChangeArrowheads="1"/>
          </p:cNvSpPr>
          <p:nvPr/>
        </p:nvSpPr>
        <p:spPr bwMode="auto">
          <a:xfrm>
            <a:off x="3575050" y="2557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69" name="Rectangle 89">
            <a:extLst>
              <a:ext uri="{FF2B5EF4-FFF2-40B4-BE49-F238E27FC236}">
                <a16:creationId xmlns:a16="http://schemas.microsoft.com/office/drawing/2014/main" id="{CD02EDB2-A060-469C-9EFC-7F63DE78A422}"/>
              </a:ext>
            </a:extLst>
          </p:cNvPr>
          <p:cNvSpPr>
            <a:spLocks noChangeArrowheads="1"/>
          </p:cNvSpPr>
          <p:nvPr/>
        </p:nvSpPr>
        <p:spPr bwMode="auto">
          <a:xfrm>
            <a:off x="2816225" y="22098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0" name="Rectangle 90">
            <a:extLst>
              <a:ext uri="{FF2B5EF4-FFF2-40B4-BE49-F238E27FC236}">
                <a16:creationId xmlns:a16="http://schemas.microsoft.com/office/drawing/2014/main" id="{16D3FEE3-9C3F-4FE8-A75E-6C4C9CC65B11}"/>
              </a:ext>
            </a:extLst>
          </p:cNvPr>
          <p:cNvSpPr>
            <a:spLocks noChangeArrowheads="1"/>
          </p:cNvSpPr>
          <p:nvPr/>
        </p:nvSpPr>
        <p:spPr bwMode="auto">
          <a:xfrm>
            <a:off x="3556000" y="3113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71" name="Rectangle 91">
            <a:extLst>
              <a:ext uri="{FF2B5EF4-FFF2-40B4-BE49-F238E27FC236}">
                <a16:creationId xmlns:a16="http://schemas.microsoft.com/office/drawing/2014/main" id="{DC862CCE-823C-4B2A-8514-CFFC86B6D776}"/>
              </a:ext>
            </a:extLst>
          </p:cNvPr>
          <p:cNvSpPr>
            <a:spLocks noChangeArrowheads="1"/>
          </p:cNvSpPr>
          <p:nvPr/>
        </p:nvSpPr>
        <p:spPr bwMode="auto">
          <a:xfrm>
            <a:off x="7896225"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2" name="Rectangle 92">
            <a:extLst>
              <a:ext uri="{FF2B5EF4-FFF2-40B4-BE49-F238E27FC236}">
                <a16:creationId xmlns:a16="http://schemas.microsoft.com/office/drawing/2014/main" id="{6065D1AE-B6E9-4FDA-9E5A-228265E88064}"/>
              </a:ext>
            </a:extLst>
          </p:cNvPr>
          <p:cNvSpPr>
            <a:spLocks noChangeArrowheads="1"/>
          </p:cNvSpPr>
          <p:nvPr/>
        </p:nvSpPr>
        <p:spPr bwMode="auto">
          <a:xfrm>
            <a:off x="3111500" y="3268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3" name="Rectangle 93">
            <a:extLst>
              <a:ext uri="{FF2B5EF4-FFF2-40B4-BE49-F238E27FC236}">
                <a16:creationId xmlns:a16="http://schemas.microsoft.com/office/drawing/2014/main" id="{B876B1BE-A4C1-4020-99F6-4BEE2A3B446B}"/>
              </a:ext>
            </a:extLst>
          </p:cNvPr>
          <p:cNvSpPr>
            <a:spLocks noChangeArrowheads="1"/>
          </p:cNvSpPr>
          <p:nvPr/>
        </p:nvSpPr>
        <p:spPr bwMode="auto">
          <a:xfrm>
            <a:off x="4267200" y="3038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4" name="Rectangle 94">
            <a:extLst>
              <a:ext uri="{FF2B5EF4-FFF2-40B4-BE49-F238E27FC236}">
                <a16:creationId xmlns:a16="http://schemas.microsoft.com/office/drawing/2014/main" id="{DFADA435-BB7F-4567-943E-EB976379E652}"/>
              </a:ext>
            </a:extLst>
          </p:cNvPr>
          <p:cNvSpPr>
            <a:spLocks noChangeArrowheads="1"/>
          </p:cNvSpPr>
          <p:nvPr/>
        </p:nvSpPr>
        <p:spPr bwMode="auto">
          <a:xfrm>
            <a:off x="3244850" y="48768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5" name="Rectangle 95">
            <a:extLst>
              <a:ext uri="{FF2B5EF4-FFF2-40B4-BE49-F238E27FC236}">
                <a16:creationId xmlns:a16="http://schemas.microsoft.com/office/drawing/2014/main" id="{76448DE4-C4D2-40DC-BF19-5F92B06227ED}"/>
              </a:ext>
            </a:extLst>
          </p:cNvPr>
          <p:cNvSpPr>
            <a:spLocks noChangeArrowheads="1"/>
          </p:cNvSpPr>
          <p:nvPr/>
        </p:nvSpPr>
        <p:spPr bwMode="auto">
          <a:xfrm>
            <a:off x="7608889" y="4221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6" name="Rectangle 96">
            <a:extLst>
              <a:ext uri="{FF2B5EF4-FFF2-40B4-BE49-F238E27FC236}">
                <a16:creationId xmlns:a16="http://schemas.microsoft.com/office/drawing/2014/main" id="{F907E028-1D70-488D-9B44-C1749FFDDBAC}"/>
              </a:ext>
            </a:extLst>
          </p:cNvPr>
          <p:cNvSpPr>
            <a:spLocks noChangeArrowheads="1"/>
          </p:cNvSpPr>
          <p:nvPr/>
        </p:nvSpPr>
        <p:spPr bwMode="auto">
          <a:xfrm>
            <a:off x="7064375" y="3386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7" name="Rectangle 97">
            <a:extLst>
              <a:ext uri="{FF2B5EF4-FFF2-40B4-BE49-F238E27FC236}">
                <a16:creationId xmlns:a16="http://schemas.microsoft.com/office/drawing/2014/main" id="{3864352C-8F5E-4C05-AEDF-5B75C5E3591E}"/>
              </a:ext>
            </a:extLst>
          </p:cNvPr>
          <p:cNvSpPr>
            <a:spLocks noChangeArrowheads="1"/>
          </p:cNvSpPr>
          <p:nvPr/>
        </p:nvSpPr>
        <p:spPr bwMode="auto">
          <a:xfrm>
            <a:off x="2168525" y="5148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8" name="Rectangle 98">
            <a:extLst>
              <a:ext uri="{FF2B5EF4-FFF2-40B4-BE49-F238E27FC236}">
                <a16:creationId xmlns:a16="http://schemas.microsoft.com/office/drawing/2014/main" id="{CEC2EE33-AFBD-489B-B16A-7E9534429750}"/>
              </a:ext>
            </a:extLst>
          </p:cNvPr>
          <p:cNvSpPr>
            <a:spLocks noChangeArrowheads="1"/>
          </p:cNvSpPr>
          <p:nvPr/>
        </p:nvSpPr>
        <p:spPr bwMode="auto">
          <a:xfrm>
            <a:off x="4056064" y="57356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79" name="Rectangle 99">
            <a:extLst>
              <a:ext uri="{FF2B5EF4-FFF2-40B4-BE49-F238E27FC236}">
                <a16:creationId xmlns:a16="http://schemas.microsoft.com/office/drawing/2014/main" id="{E6A2B9F9-3A6A-4269-9DBD-EEE0E59115D9}"/>
              </a:ext>
            </a:extLst>
          </p:cNvPr>
          <p:cNvSpPr>
            <a:spLocks noChangeArrowheads="1"/>
          </p:cNvSpPr>
          <p:nvPr/>
        </p:nvSpPr>
        <p:spPr bwMode="auto">
          <a:xfrm>
            <a:off x="6053138" y="3911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80" name="Rectangle 100">
            <a:extLst>
              <a:ext uri="{FF2B5EF4-FFF2-40B4-BE49-F238E27FC236}">
                <a16:creationId xmlns:a16="http://schemas.microsoft.com/office/drawing/2014/main" id="{B4E6462C-5E4B-48CF-A890-D7F11A7674CB}"/>
              </a:ext>
            </a:extLst>
          </p:cNvPr>
          <p:cNvSpPr>
            <a:spLocks noChangeArrowheads="1"/>
          </p:cNvSpPr>
          <p:nvPr/>
        </p:nvSpPr>
        <p:spPr bwMode="auto">
          <a:xfrm>
            <a:off x="2108200" y="6127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81" name="Rectangle 101">
            <a:extLst>
              <a:ext uri="{FF2B5EF4-FFF2-40B4-BE49-F238E27FC236}">
                <a16:creationId xmlns:a16="http://schemas.microsoft.com/office/drawing/2014/main" id="{A484515C-3635-41BD-B593-081445A3FEC6}"/>
              </a:ext>
            </a:extLst>
          </p:cNvPr>
          <p:cNvSpPr>
            <a:spLocks noChangeArrowheads="1"/>
          </p:cNvSpPr>
          <p:nvPr/>
        </p:nvSpPr>
        <p:spPr bwMode="auto">
          <a:xfrm>
            <a:off x="825658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82" name="Rectangle 102">
            <a:extLst>
              <a:ext uri="{FF2B5EF4-FFF2-40B4-BE49-F238E27FC236}">
                <a16:creationId xmlns:a16="http://schemas.microsoft.com/office/drawing/2014/main" id="{A19D2C2F-8D2D-4B14-BA58-4596A112DCC5}"/>
              </a:ext>
            </a:extLst>
          </p:cNvPr>
          <p:cNvSpPr>
            <a:spLocks noChangeArrowheads="1"/>
          </p:cNvSpPr>
          <p:nvPr/>
        </p:nvSpPr>
        <p:spPr bwMode="auto">
          <a:xfrm>
            <a:off x="760888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83" name="Rectangle 103">
            <a:extLst>
              <a:ext uri="{FF2B5EF4-FFF2-40B4-BE49-F238E27FC236}">
                <a16:creationId xmlns:a16="http://schemas.microsoft.com/office/drawing/2014/main" id="{93473252-F480-4D4A-9610-2C4291BA5776}"/>
              </a:ext>
            </a:extLst>
          </p:cNvPr>
          <p:cNvSpPr>
            <a:spLocks noChangeArrowheads="1"/>
          </p:cNvSpPr>
          <p:nvPr/>
        </p:nvSpPr>
        <p:spPr bwMode="auto">
          <a:xfrm>
            <a:off x="7697789" y="2154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584" name="Rectangle 104">
            <a:extLst>
              <a:ext uri="{FF2B5EF4-FFF2-40B4-BE49-F238E27FC236}">
                <a16:creationId xmlns:a16="http://schemas.microsoft.com/office/drawing/2014/main" id="{A1D13460-2300-4BC0-8769-3661671F9D5E}"/>
              </a:ext>
            </a:extLst>
          </p:cNvPr>
          <p:cNvSpPr>
            <a:spLocks noChangeArrowheads="1"/>
          </p:cNvSpPr>
          <p:nvPr/>
        </p:nvSpPr>
        <p:spPr bwMode="auto">
          <a:xfrm>
            <a:off x="7958139" y="2389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85" name="Rectangle 105">
            <a:extLst>
              <a:ext uri="{FF2B5EF4-FFF2-40B4-BE49-F238E27FC236}">
                <a16:creationId xmlns:a16="http://schemas.microsoft.com/office/drawing/2014/main" id="{1C3EF2AA-AA9A-41E8-8897-067E127FD1B9}"/>
              </a:ext>
            </a:extLst>
          </p:cNvPr>
          <p:cNvSpPr>
            <a:spLocks noChangeArrowheads="1"/>
          </p:cNvSpPr>
          <p:nvPr/>
        </p:nvSpPr>
        <p:spPr bwMode="auto">
          <a:xfrm>
            <a:off x="4279900" y="22701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86" name="Rectangle 106">
            <a:extLst>
              <a:ext uri="{FF2B5EF4-FFF2-40B4-BE49-F238E27FC236}">
                <a16:creationId xmlns:a16="http://schemas.microsoft.com/office/drawing/2014/main" id="{5C901136-1F35-4EAD-B4BB-A7E6F04B43A8}"/>
              </a:ext>
            </a:extLst>
          </p:cNvPr>
          <p:cNvSpPr>
            <a:spLocks noChangeArrowheads="1"/>
          </p:cNvSpPr>
          <p:nvPr/>
        </p:nvSpPr>
        <p:spPr bwMode="auto">
          <a:xfrm>
            <a:off x="2581275" y="2641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87" name="Rectangle 107">
            <a:extLst>
              <a:ext uri="{FF2B5EF4-FFF2-40B4-BE49-F238E27FC236}">
                <a16:creationId xmlns:a16="http://schemas.microsoft.com/office/drawing/2014/main" id="{190A1CE0-79B6-4894-A167-D188B8611ED4}"/>
              </a:ext>
            </a:extLst>
          </p:cNvPr>
          <p:cNvSpPr>
            <a:spLocks noChangeArrowheads="1"/>
          </p:cNvSpPr>
          <p:nvPr/>
        </p:nvSpPr>
        <p:spPr bwMode="auto">
          <a:xfrm>
            <a:off x="5232400" y="14128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88" name="Rectangle 108">
            <a:extLst>
              <a:ext uri="{FF2B5EF4-FFF2-40B4-BE49-F238E27FC236}">
                <a16:creationId xmlns:a16="http://schemas.microsoft.com/office/drawing/2014/main" id="{A1402F4F-7E65-42CC-8896-DEB55B6008EA}"/>
              </a:ext>
            </a:extLst>
          </p:cNvPr>
          <p:cNvSpPr>
            <a:spLocks noChangeArrowheads="1"/>
          </p:cNvSpPr>
          <p:nvPr/>
        </p:nvSpPr>
        <p:spPr bwMode="auto">
          <a:xfrm>
            <a:off x="6672263" y="22050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89" name="Rectangle 109">
            <a:extLst>
              <a:ext uri="{FF2B5EF4-FFF2-40B4-BE49-F238E27FC236}">
                <a16:creationId xmlns:a16="http://schemas.microsoft.com/office/drawing/2014/main" id="{2FEEAF74-211D-4C59-8EC1-39806C486234}"/>
              </a:ext>
            </a:extLst>
          </p:cNvPr>
          <p:cNvSpPr>
            <a:spLocks noChangeArrowheads="1"/>
          </p:cNvSpPr>
          <p:nvPr/>
        </p:nvSpPr>
        <p:spPr bwMode="auto">
          <a:xfrm>
            <a:off x="2640014" y="1341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0" name="Rectangle 110">
            <a:extLst>
              <a:ext uri="{FF2B5EF4-FFF2-40B4-BE49-F238E27FC236}">
                <a16:creationId xmlns:a16="http://schemas.microsoft.com/office/drawing/2014/main" id="{05067341-3820-4945-B8CC-2AA48D6870FF}"/>
              </a:ext>
            </a:extLst>
          </p:cNvPr>
          <p:cNvSpPr>
            <a:spLocks noChangeArrowheads="1"/>
          </p:cNvSpPr>
          <p:nvPr/>
        </p:nvSpPr>
        <p:spPr bwMode="auto">
          <a:xfrm>
            <a:off x="811212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1" name="Rectangle 111">
            <a:extLst>
              <a:ext uri="{FF2B5EF4-FFF2-40B4-BE49-F238E27FC236}">
                <a16:creationId xmlns:a16="http://schemas.microsoft.com/office/drawing/2014/main" id="{2BD80018-6779-4624-89D5-FCF0C7ED994A}"/>
              </a:ext>
            </a:extLst>
          </p:cNvPr>
          <p:cNvSpPr>
            <a:spLocks noChangeArrowheads="1"/>
          </p:cNvSpPr>
          <p:nvPr/>
        </p:nvSpPr>
        <p:spPr bwMode="auto">
          <a:xfrm>
            <a:off x="8181975" y="2719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2" name="Rectangle 112">
            <a:extLst>
              <a:ext uri="{FF2B5EF4-FFF2-40B4-BE49-F238E27FC236}">
                <a16:creationId xmlns:a16="http://schemas.microsoft.com/office/drawing/2014/main" id="{8C882B38-FA64-4207-BC5C-431B0177110D}"/>
              </a:ext>
            </a:extLst>
          </p:cNvPr>
          <p:cNvSpPr>
            <a:spLocks noChangeArrowheads="1"/>
          </p:cNvSpPr>
          <p:nvPr/>
        </p:nvSpPr>
        <p:spPr bwMode="auto">
          <a:xfrm>
            <a:off x="27797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93" name="Rectangle 113">
            <a:extLst>
              <a:ext uri="{FF2B5EF4-FFF2-40B4-BE49-F238E27FC236}">
                <a16:creationId xmlns:a16="http://schemas.microsoft.com/office/drawing/2014/main" id="{55A60F1F-C285-4B8B-BD72-068E0F08A4C2}"/>
              </a:ext>
            </a:extLst>
          </p:cNvPr>
          <p:cNvSpPr>
            <a:spLocks noChangeArrowheads="1"/>
          </p:cNvSpPr>
          <p:nvPr/>
        </p:nvSpPr>
        <p:spPr bwMode="auto">
          <a:xfrm>
            <a:off x="3760789" y="32289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594" name="Rectangle 114">
            <a:extLst>
              <a:ext uri="{FF2B5EF4-FFF2-40B4-BE49-F238E27FC236}">
                <a16:creationId xmlns:a16="http://schemas.microsoft.com/office/drawing/2014/main" id="{FCFBFE75-2D3C-4A50-8933-AF460A72C36C}"/>
              </a:ext>
            </a:extLst>
          </p:cNvPr>
          <p:cNvSpPr>
            <a:spLocks noChangeArrowheads="1"/>
          </p:cNvSpPr>
          <p:nvPr/>
        </p:nvSpPr>
        <p:spPr bwMode="auto">
          <a:xfrm>
            <a:off x="8510589" y="255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5" name="Rectangle 115">
            <a:extLst>
              <a:ext uri="{FF2B5EF4-FFF2-40B4-BE49-F238E27FC236}">
                <a16:creationId xmlns:a16="http://schemas.microsoft.com/office/drawing/2014/main" id="{113D913D-AEED-4E12-8568-93BE1AD0D851}"/>
              </a:ext>
            </a:extLst>
          </p:cNvPr>
          <p:cNvSpPr>
            <a:spLocks noChangeArrowheads="1"/>
          </p:cNvSpPr>
          <p:nvPr/>
        </p:nvSpPr>
        <p:spPr bwMode="auto">
          <a:xfrm>
            <a:off x="1992313" y="44370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6" name="Rectangle 116">
            <a:extLst>
              <a:ext uri="{FF2B5EF4-FFF2-40B4-BE49-F238E27FC236}">
                <a16:creationId xmlns:a16="http://schemas.microsoft.com/office/drawing/2014/main" id="{D1446C40-008A-4C7A-8A20-899737B3CA25}"/>
              </a:ext>
            </a:extLst>
          </p:cNvPr>
          <p:cNvSpPr>
            <a:spLocks noChangeArrowheads="1"/>
          </p:cNvSpPr>
          <p:nvPr/>
        </p:nvSpPr>
        <p:spPr bwMode="auto">
          <a:xfrm>
            <a:off x="760888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7" name="Rectangle 117">
            <a:extLst>
              <a:ext uri="{FF2B5EF4-FFF2-40B4-BE49-F238E27FC236}">
                <a16:creationId xmlns:a16="http://schemas.microsoft.com/office/drawing/2014/main" id="{61EBDD3E-BE78-48D8-A5C2-E21907B566CD}"/>
              </a:ext>
            </a:extLst>
          </p:cNvPr>
          <p:cNvSpPr>
            <a:spLocks noChangeArrowheads="1"/>
          </p:cNvSpPr>
          <p:nvPr/>
        </p:nvSpPr>
        <p:spPr bwMode="auto">
          <a:xfrm>
            <a:off x="753586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8" name="Rectangle 118">
            <a:extLst>
              <a:ext uri="{FF2B5EF4-FFF2-40B4-BE49-F238E27FC236}">
                <a16:creationId xmlns:a16="http://schemas.microsoft.com/office/drawing/2014/main" id="{B69FB0C8-AE62-4EE8-8A13-4944396A2632}"/>
              </a:ext>
            </a:extLst>
          </p:cNvPr>
          <p:cNvSpPr>
            <a:spLocks noChangeArrowheads="1"/>
          </p:cNvSpPr>
          <p:nvPr/>
        </p:nvSpPr>
        <p:spPr bwMode="auto">
          <a:xfrm>
            <a:off x="8337550" y="18065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599" name="Rectangle 119">
            <a:extLst>
              <a:ext uri="{FF2B5EF4-FFF2-40B4-BE49-F238E27FC236}">
                <a16:creationId xmlns:a16="http://schemas.microsoft.com/office/drawing/2014/main" id="{7A3E747B-228C-4FD1-8AC6-A5ECB02618ED}"/>
              </a:ext>
            </a:extLst>
          </p:cNvPr>
          <p:cNvSpPr>
            <a:spLocks noChangeArrowheads="1"/>
          </p:cNvSpPr>
          <p:nvPr/>
        </p:nvSpPr>
        <p:spPr bwMode="auto">
          <a:xfrm>
            <a:off x="3575050" y="3494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0" name="Rectangle 120">
            <a:extLst>
              <a:ext uri="{FF2B5EF4-FFF2-40B4-BE49-F238E27FC236}">
                <a16:creationId xmlns:a16="http://schemas.microsoft.com/office/drawing/2014/main" id="{918B331F-0301-4BD4-AF47-78CB51866A26}"/>
              </a:ext>
            </a:extLst>
          </p:cNvPr>
          <p:cNvSpPr>
            <a:spLocks noChangeArrowheads="1"/>
          </p:cNvSpPr>
          <p:nvPr/>
        </p:nvSpPr>
        <p:spPr bwMode="auto">
          <a:xfrm>
            <a:off x="51181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1" name="Rectangle 121">
            <a:extLst>
              <a:ext uri="{FF2B5EF4-FFF2-40B4-BE49-F238E27FC236}">
                <a16:creationId xmlns:a16="http://schemas.microsoft.com/office/drawing/2014/main" id="{3A017B06-1DA9-4264-91B2-6AA965A01778}"/>
              </a:ext>
            </a:extLst>
          </p:cNvPr>
          <p:cNvSpPr>
            <a:spLocks noChangeArrowheads="1"/>
          </p:cNvSpPr>
          <p:nvPr/>
        </p:nvSpPr>
        <p:spPr bwMode="auto">
          <a:xfrm>
            <a:off x="8562975" y="2911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02" name="Rectangle 122">
            <a:extLst>
              <a:ext uri="{FF2B5EF4-FFF2-40B4-BE49-F238E27FC236}">
                <a16:creationId xmlns:a16="http://schemas.microsoft.com/office/drawing/2014/main" id="{08063B84-DA97-4605-8551-66832796800B}"/>
              </a:ext>
            </a:extLst>
          </p:cNvPr>
          <p:cNvSpPr>
            <a:spLocks noChangeArrowheads="1"/>
          </p:cNvSpPr>
          <p:nvPr/>
        </p:nvSpPr>
        <p:spPr bwMode="auto">
          <a:xfrm>
            <a:off x="1703389" y="21336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3" name="Rectangle 123">
            <a:extLst>
              <a:ext uri="{FF2B5EF4-FFF2-40B4-BE49-F238E27FC236}">
                <a16:creationId xmlns:a16="http://schemas.microsoft.com/office/drawing/2014/main" id="{8E02144A-5CCC-4B68-BDB3-B3A5162D92C5}"/>
              </a:ext>
            </a:extLst>
          </p:cNvPr>
          <p:cNvSpPr>
            <a:spLocks noChangeArrowheads="1"/>
          </p:cNvSpPr>
          <p:nvPr/>
        </p:nvSpPr>
        <p:spPr bwMode="auto">
          <a:xfrm>
            <a:off x="6743700" y="16287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4" name="Rectangle 124">
            <a:extLst>
              <a:ext uri="{FF2B5EF4-FFF2-40B4-BE49-F238E27FC236}">
                <a16:creationId xmlns:a16="http://schemas.microsoft.com/office/drawing/2014/main" id="{87B7C308-5CCD-4621-A37F-FD7B3620E5FC}"/>
              </a:ext>
            </a:extLst>
          </p:cNvPr>
          <p:cNvSpPr>
            <a:spLocks noChangeArrowheads="1"/>
          </p:cNvSpPr>
          <p:nvPr/>
        </p:nvSpPr>
        <p:spPr bwMode="auto">
          <a:xfrm>
            <a:off x="291147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5" name="Rectangle 125">
            <a:extLst>
              <a:ext uri="{FF2B5EF4-FFF2-40B4-BE49-F238E27FC236}">
                <a16:creationId xmlns:a16="http://schemas.microsoft.com/office/drawing/2014/main" id="{2A70052F-C8CF-4AA9-A0A8-2FD0024F08D1}"/>
              </a:ext>
            </a:extLst>
          </p:cNvPr>
          <p:cNvSpPr>
            <a:spLocks noChangeArrowheads="1"/>
          </p:cNvSpPr>
          <p:nvPr/>
        </p:nvSpPr>
        <p:spPr bwMode="auto">
          <a:xfrm>
            <a:off x="6119814" y="2797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6" name="Rectangle 126">
            <a:extLst>
              <a:ext uri="{FF2B5EF4-FFF2-40B4-BE49-F238E27FC236}">
                <a16:creationId xmlns:a16="http://schemas.microsoft.com/office/drawing/2014/main" id="{04C3784B-5EE0-499A-AE4F-4B07C781B060}"/>
              </a:ext>
            </a:extLst>
          </p:cNvPr>
          <p:cNvSpPr>
            <a:spLocks noChangeArrowheads="1"/>
          </p:cNvSpPr>
          <p:nvPr/>
        </p:nvSpPr>
        <p:spPr bwMode="auto">
          <a:xfrm>
            <a:off x="4876800" y="3128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7" name="Rectangle 127">
            <a:extLst>
              <a:ext uri="{FF2B5EF4-FFF2-40B4-BE49-F238E27FC236}">
                <a16:creationId xmlns:a16="http://schemas.microsoft.com/office/drawing/2014/main" id="{2CC9CACE-7E77-426C-A419-7DA24A7821F0}"/>
              </a:ext>
            </a:extLst>
          </p:cNvPr>
          <p:cNvSpPr>
            <a:spLocks noChangeArrowheads="1"/>
          </p:cNvSpPr>
          <p:nvPr/>
        </p:nvSpPr>
        <p:spPr bwMode="auto">
          <a:xfrm>
            <a:off x="5808664" y="2924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8" name="Rectangle 128">
            <a:extLst>
              <a:ext uri="{FF2B5EF4-FFF2-40B4-BE49-F238E27FC236}">
                <a16:creationId xmlns:a16="http://schemas.microsoft.com/office/drawing/2014/main" id="{B852D16B-041D-4DCC-8A77-2BE1E37D2B9C}"/>
              </a:ext>
            </a:extLst>
          </p:cNvPr>
          <p:cNvSpPr>
            <a:spLocks noChangeArrowheads="1"/>
          </p:cNvSpPr>
          <p:nvPr/>
        </p:nvSpPr>
        <p:spPr bwMode="auto">
          <a:xfrm>
            <a:off x="7842250" y="3463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09" name="Rectangle 129">
            <a:extLst>
              <a:ext uri="{FF2B5EF4-FFF2-40B4-BE49-F238E27FC236}">
                <a16:creationId xmlns:a16="http://schemas.microsoft.com/office/drawing/2014/main" id="{EE7C457D-F60A-4A0E-B126-43B81441F6FE}"/>
              </a:ext>
            </a:extLst>
          </p:cNvPr>
          <p:cNvSpPr>
            <a:spLocks noChangeArrowheads="1"/>
          </p:cNvSpPr>
          <p:nvPr/>
        </p:nvSpPr>
        <p:spPr bwMode="auto">
          <a:xfrm>
            <a:off x="7240589" y="33464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0" name="Rectangle 130">
            <a:extLst>
              <a:ext uri="{FF2B5EF4-FFF2-40B4-BE49-F238E27FC236}">
                <a16:creationId xmlns:a16="http://schemas.microsoft.com/office/drawing/2014/main" id="{0B2BDDEA-89D5-4D56-83B1-9A36C64553EC}"/>
              </a:ext>
            </a:extLst>
          </p:cNvPr>
          <p:cNvSpPr>
            <a:spLocks noChangeArrowheads="1"/>
          </p:cNvSpPr>
          <p:nvPr/>
        </p:nvSpPr>
        <p:spPr bwMode="auto">
          <a:xfrm>
            <a:off x="6367464" y="2914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1" name="Rectangle 131">
            <a:extLst>
              <a:ext uri="{FF2B5EF4-FFF2-40B4-BE49-F238E27FC236}">
                <a16:creationId xmlns:a16="http://schemas.microsoft.com/office/drawing/2014/main" id="{EE0D44AB-CE0A-4D98-948F-E80CE9FD1123}"/>
              </a:ext>
            </a:extLst>
          </p:cNvPr>
          <p:cNvSpPr>
            <a:spLocks noChangeArrowheads="1"/>
          </p:cNvSpPr>
          <p:nvPr/>
        </p:nvSpPr>
        <p:spPr bwMode="auto">
          <a:xfrm>
            <a:off x="8731250" y="43942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2" name="Rectangle 132">
            <a:extLst>
              <a:ext uri="{FF2B5EF4-FFF2-40B4-BE49-F238E27FC236}">
                <a16:creationId xmlns:a16="http://schemas.microsoft.com/office/drawing/2014/main" id="{EE4B7CB8-3885-49C3-88A3-1372B5D4747C}"/>
              </a:ext>
            </a:extLst>
          </p:cNvPr>
          <p:cNvSpPr>
            <a:spLocks noChangeArrowheads="1"/>
          </p:cNvSpPr>
          <p:nvPr/>
        </p:nvSpPr>
        <p:spPr bwMode="auto">
          <a:xfrm>
            <a:off x="75199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13" name="Rectangle 133">
            <a:extLst>
              <a:ext uri="{FF2B5EF4-FFF2-40B4-BE49-F238E27FC236}">
                <a16:creationId xmlns:a16="http://schemas.microsoft.com/office/drawing/2014/main" id="{94D55A69-4C5C-4E99-8A2A-37584CB8857C}"/>
              </a:ext>
            </a:extLst>
          </p:cNvPr>
          <p:cNvSpPr>
            <a:spLocks noChangeArrowheads="1"/>
          </p:cNvSpPr>
          <p:nvPr/>
        </p:nvSpPr>
        <p:spPr bwMode="auto">
          <a:xfrm>
            <a:off x="3937000"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4" name="Rectangle 134">
            <a:extLst>
              <a:ext uri="{FF2B5EF4-FFF2-40B4-BE49-F238E27FC236}">
                <a16:creationId xmlns:a16="http://schemas.microsoft.com/office/drawing/2014/main" id="{47FAC8FA-D5DF-4B5B-A4C0-705381D2302E}"/>
              </a:ext>
            </a:extLst>
          </p:cNvPr>
          <p:cNvSpPr>
            <a:spLocks noChangeArrowheads="1"/>
          </p:cNvSpPr>
          <p:nvPr/>
        </p:nvSpPr>
        <p:spPr bwMode="auto">
          <a:xfrm>
            <a:off x="8616950" y="4214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5" name="Rectangle 135">
            <a:extLst>
              <a:ext uri="{FF2B5EF4-FFF2-40B4-BE49-F238E27FC236}">
                <a16:creationId xmlns:a16="http://schemas.microsoft.com/office/drawing/2014/main" id="{AFB4E2D9-DDD3-4C54-B0EC-2EBC2CBB32C2}"/>
              </a:ext>
            </a:extLst>
          </p:cNvPr>
          <p:cNvSpPr>
            <a:spLocks noChangeArrowheads="1"/>
          </p:cNvSpPr>
          <p:nvPr/>
        </p:nvSpPr>
        <p:spPr bwMode="auto">
          <a:xfrm>
            <a:off x="7391400"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6" name="Rectangle 136">
            <a:extLst>
              <a:ext uri="{FF2B5EF4-FFF2-40B4-BE49-F238E27FC236}">
                <a16:creationId xmlns:a16="http://schemas.microsoft.com/office/drawing/2014/main" id="{B57E51B5-B5F2-4584-8D83-DC469A97560B}"/>
              </a:ext>
            </a:extLst>
          </p:cNvPr>
          <p:cNvSpPr>
            <a:spLocks noChangeArrowheads="1"/>
          </p:cNvSpPr>
          <p:nvPr/>
        </p:nvSpPr>
        <p:spPr bwMode="auto">
          <a:xfrm>
            <a:off x="7594600" y="4913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617" name="Rectangle 137">
            <a:extLst>
              <a:ext uri="{FF2B5EF4-FFF2-40B4-BE49-F238E27FC236}">
                <a16:creationId xmlns:a16="http://schemas.microsoft.com/office/drawing/2014/main" id="{DB325CD8-686D-49C5-BCB1-4EE3DD1E4AC4}"/>
              </a:ext>
            </a:extLst>
          </p:cNvPr>
          <p:cNvSpPr>
            <a:spLocks noChangeArrowheads="1"/>
          </p:cNvSpPr>
          <p:nvPr/>
        </p:nvSpPr>
        <p:spPr bwMode="auto">
          <a:xfrm>
            <a:off x="220821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8" name="Rectangle 138">
            <a:extLst>
              <a:ext uri="{FF2B5EF4-FFF2-40B4-BE49-F238E27FC236}">
                <a16:creationId xmlns:a16="http://schemas.microsoft.com/office/drawing/2014/main" id="{AAAF04E3-5283-483E-B1D9-403E21FC74FC}"/>
              </a:ext>
            </a:extLst>
          </p:cNvPr>
          <p:cNvSpPr>
            <a:spLocks noChangeArrowheads="1"/>
          </p:cNvSpPr>
          <p:nvPr/>
        </p:nvSpPr>
        <p:spPr bwMode="auto">
          <a:xfrm>
            <a:off x="3648075" y="48688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19" name="Rectangle 139">
            <a:extLst>
              <a:ext uri="{FF2B5EF4-FFF2-40B4-BE49-F238E27FC236}">
                <a16:creationId xmlns:a16="http://schemas.microsoft.com/office/drawing/2014/main" id="{BA054C86-862C-45AD-8E1F-EAADDB547BDF}"/>
              </a:ext>
            </a:extLst>
          </p:cNvPr>
          <p:cNvSpPr>
            <a:spLocks noChangeArrowheads="1"/>
          </p:cNvSpPr>
          <p:nvPr/>
        </p:nvSpPr>
        <p:spPr bwMode="auto">
          <a:xfrm>
            <a:off x="3022600"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0" name="Rectangle 140">
            <a:extLst>
              <a:ext uri="{FF2B5EF4-FFF2-40B4-BE49-F238E27FC236}">
                <a16:creationId xmlns:a16="http://schemas.microsoft.com/office/drawing/2014/main" id="{D5A9668A-0629-4FF5-9A43-EC847DD68EB6}"/>
              </a:ext>
            </a:extLst>
          </p:cNvPr>
          <p:cNvSpPr>
            <a:spLocks noChangeArrowheads="1"/>
          </p:cNvSpPr>
          <p:nvPr/>
        </p:nvSpPr>
        <p:spPr bwMode="auto">
          <a:xfrm>
            <a:off x="4064000" y="3135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1" name="Rectangle 141">
            <a:extLst>
              <a:ext uri="{FF2B5EF4-FFF2-40B4-BE49-F238E27FC236}">
                <a16:creationId xmlns:a16="http://schemas.microsoft.com/office/drawing/2014/main" id="{DF1FF359-4BA5-4D1A-8A09-7BB544C47E84}"/>
              </a:ext>
            </a:extLst>
          </p:cNvPr>
          <p:cNvSpPr>
            <a:spLocks noChangeArrowheads="1"/>
          </p:cNvSpPr>
          <p:nvPr/>
        </p:nvSpPr>
        <p:spPr bwMode="auto">
          <a:xfrm>
            <a:off x="33591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2" name="Rectangle 142">
            <a:extLst>
              <a:ext uri="{FF2B5EF4-FFF2-40B4-BE49-F238E27FC236}">
                <a16:creationId xmlns:a16="http://schemas.microsoft.com/office/drawing/2014/main" id="{5F092F93-EB0C-4E26-BE21-CCC2BB473586}"/>
              </a:ext>
            </a:extLst>
          </p:cNvPr>
          <p:cNvSpPr>
            <a:spLocks noChangeArrowheads="1"/>
          </p:cNvSpPr>
          <p:nvPr/>
        </p:nvSpPr>
        <p:spPr bwMode="auto">
          <a:xfrm>
            <a:off x="4567239" y="3278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3" name="Rectangle 143">
            <a:extLst>
              <a:ext uri="{FF2B5EF4-FFF2-40B4-BE49-F238E27FC236}">
                <a16:creationId xmlns:a16="http://schemas.microsoft.com/office/drawing/2014/main" id="{0F039D8F-8CAF-44E8-8339-C4A79FC6A4A5}"/>
              </a:ext>
            </a:extLst>
          </p:cNvPr>
          <p:cNvSpPr>
            <a:spLocks noChangeArrowheads="1"/>
          </p:cNvSpPr>
          <p:nvPr/>
        </p:nvSpPr>
        <p:spPr bwMode="auto">
          <a:xfrm>
            <a:off x="3863975" y="22050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4" name="Rectangle 144">
            <a:extLst>
              <a:ext uri="{FF2B5EF4-FFF2-40B4-BE49-F238E27FC236}">
                <a16:creationId xmlns:a16="http://schemas.microsoft.com/office/drawing/2014/main" id="{0DA68FF4-AB10-4B69-84D0-CC0C5D3FAD24}"/>
              </a:ext>
            </a:extLst>
          </p:cNvPr>
          <p:cNvSpPr>
            <a:spLocks noChangeArrowheads="1"/>
          </p:cNvSpPr>
          <p:nvPr/>
        </p:nvSpPr>
        <p:spPr bwMode="auto">
          <a:xfrm>
            <a:off x="2566988"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5" name="Rectangle 145">
            <a:extLst>
              <a:ext uri="{FF2B5EF4-FFF2-40B4-BE49-F238E27FC236}">
                <a16:creationId xmlns:a16="http://schemas.microsoft.com/office/drawing/2014/main" id="{D5C9D66C-81CE-4D3F-8D86-14B7A31732A7}"/>
              </a:ext>
            </a:extLst>
          </p:cNvPr>
          <p:cNvSpPr>
            <a:spLocks noChangeArrowheads="1"/>
          </p:cNvSpPr>
          <p:nvPr/>
        </p:nvSpPr>
        <p:spPr bwMode="auto">
          <a:xfrm>
            <a:off x="4079875"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6" name="Rectangle 146">
            <a:extLst>
              <a:ext uri="{FF2B5EF4-FFF2-40B4-BE49-F238E27FC236}">
                <a16:creationId xmlns:a16="http://schemas.microsoft.com/office/drawing/2014/main" id="{ABFE1CC2-D0EE-4F5A-9274-ADD875D65209}"/>
              </a:ext>
            </a:extLst>
          </p:cNvPr>
          <p:cNvSpPr>
            <a:spLocks noChangeArrowheads="1"/>
          </p:cNvSpPr>
          <p:nvPr/>
        </p:nvSpPr>
        <p:spPr bwMode="auto">
          <a:xfrm>
            <a:off x="4114800" y="3541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7" name="Rectangle 147">
            <a:extLst>
              <a:ext uri="{FF2B5EF4-FFF2-40B4-BE49-F238E27FC236}">
                <a16:creationId xmlns:a16="http://schemas.microsoft.com/office/drawing/2014/main" id="{87B6D53B-C0CD-4E65-B303-B7617DD3ED67}"/>
              </a:ext>
            </a:extLst>
          </p:cNvPr>
          <p:cNvSpPr>
            <a:spLocks noChangeArrowheads="1"/>
          </p:cNvSpPr>
          <p:nvPr/>
        </p:nvSpPr>
        <p:spPr bwMode="auto">
          <a:xfrm>
            <a:off x="5359400" y="4430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28" name="Rectangle 148">
            <a:extLst>
              <a:ext uri="{FF2B5EF4-FFF2-40B4-BE49-F238E27FC236}">
                <a16:creationId xmlns:a16="http://schemas.microsoft.com/office/drawing/2014/main" id="{BD247A7A-3D15-4E7B-B725-E46F6EAF04D5}"/>
              </a:ext>
            </a:extLst>
          </p:cNvPr>
          <p:cNvSpPr>
            <a:spLocks noChangeArrowheads="1"/>
          </p:cNvSpPr>
          <p:nvPr/>
        </p:nvSpPr>
        <p:spPr bwMode="auto">
          <a:xfrm>
            <a:off x="530383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29" name="Rectangle 149">
            <a:extLst>
              <a:ext uri="{FF2B5EF4-FFF2-40B4-BE49-F238E27FC236}">
                <a16:creationId xmlns:a16="http://schemas.microsoft.com/office/drawing/2014/main" id="{BE2FF556-40E8-4A3D-A6DD-3F7E7F9B6C73}"/>
              </a:ext>
            </a:extLst>
          </p:cNvPr>
          <p:cNvSpPr>
            <a:spLocks noChangeArrowheads="1"/>
          </p:cNvSpPr>
          <p:nvPr/>
        </p:nvSpPr>
        <p:spPr bwMode="auto">
          <a:xfrm>
            <a:off x="494347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0" name="Rectangle 150">
            <a:extLst>
              <a:ext uri="{FF2B5EF4-FFF2-40B4-BE49-F238E27FC236}">
                <a16:creationId xmlns:a16="http://schemas.microsoft.com/office/drawing/2014/main" id="{0AC679AC-97D0-4863-85FD-30CB7582B972}"/>
              </a:ext>
            </a:extLst>
          </p:cNvPr>
          <p:cNvSpPr>
            <a:spLocks noChangeArrowheads="1"/>
          </p:cNvSpPr>
          <p:nvPr/>
        </p:nvSpPr>
        <p:spPr bwMode="auto">
          <a:xfrm>
            <a:off x="2135189" y="34940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1" name="Rectangle 151">
            <a:extLst>
              <a:ext uri="{FF2B5EF4-FFF2-40B4-BE49-F238E27FC236}">
                <a16:creationId xmlns:a16="http://schemas.microsoft.com/office/drawing/2014/main" id="{DDC0623B-7518-4128-AE5A-EC7170953FE3}"/>
              </a:ext>
            </a:extLst>
          </p:cNvPr>
          <p:cNvSpPr>
            <a:spLocks noChangeArrowheads="1"/>
          </p:cNvSpPr>
          <p:nvPr/>
        </p:nvSpPr>
        <p:spPr bwMode="auto">
          <a:xfrm>
            <a:off x="8243889" y="3032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632" name="Rectangle 152">
            <a:extLst>
              <a:ext uri="{FF2B5EF4-FFF2-40B4-BE49-F238E27FC236}">
                <a16:creationId xmlns:a16="http://schemas.microsoft.com/office/drawing/2014/main" id="{5B65A1C1-2AB6-447B-82DC-DE55E7701738}"/>
              </a:ext>
            </a:extLst>
          </p:cNvPr>
          <p:cNvSpPr>
            <a:spLocks noChangeArrowheads="1"/>
          </p:cNvSpPr>
          <p:nvPr/>
        </p:nvSpPr>
        <p:spPr bwMode="auto">
          <a:xfrm>
            <a:off x="4495800" y="36385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3" name="Rectangle 153">
            <a:extLst>
              <a:ext uri="{FF2B5EF4-FFF2-40B4-BE49-F238E27FC236}">
                <a16:creationId xmlns:a16="http://schemas.microsoft.com/office/drawing/2014/main" id="{DE371962-602E-4767-93BB-A8CFEBA81C18}"/>
              </a:ext>
            </a:extLst>
          </p:cNvPr>
          <p:cNvSpPr>
            <a:spLocks noChangeArrowheads="1"/>
          </p:cNvSpPr>
          <p:nvPr/>
        </p:nvSpPr>
        <p:spPr bwMode="auto">
          <a:xfrm>
            <a:off x="7477125" y="3621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634" name="Rectangle 154">
            <a:extLst>
              <a:ext uri="{FF2B5EF4-FFF2-40B4-BE49-F238E27FC236}">
                <a16:creationId xmlns:a16="http://schemas.microsoft.com/office/drawing/2014/main" id="{267A092E-B5CB-44CD-A744-09A1E54B1357}"/>
              </a:ext>
            </a:extLst>
          </p:cNvPr>
          <p:cNvSpPr>
            <a:spLocks noChangeArrowheads="1"/>
          </p:cNvSpPr>
          <p:nvPr/>
        </p:nvSpPr>
        <p:spPr bwMode="auto">
          <a:xfrm>
            <a:off x="3775075"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5" name="Rectangle 155">
            <a:extLst>
              <a:ext uri="{FF2B5EF4-FFF2-40B4-BE49-F238E27FC236}">
                <a16:creationId xmlns:a16="http://schemas.microsoft.com/office/drawing/2014/main" id="{1919503C-41B7-4D53-9E26-D5AAA781AB76}"/>
              </a:ext>
            </a:extLst>
          </p:cNvPr>
          <p:cNvSpPr>
            <a:spLocks noChangeArrowheads="1"/>
          </p:cNvSpPr>
          <p:nvPr/>
        </p:nvSpPr>
        <p:spPr bwMode="auto">
          <a:xfrm>
            <a:off x="8040688" y="32845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6" name="Rectangle 156">
            <a:extLst>
              <a:ext uri="{FF2B5EF4-FFF2-40B4-BE49-F238E27FC236}">
                <a16:creationId xmlns:a16="http://schemas.microsoft.com/office/drawing/2014/main" id="{7D30A7FC-33F1-4CB8-803C-B6DDF9012970}"/>
              </a:ext>
            </a:extLst>
          </p:cNvPr>
          <p:cNvSpPr>
            <a:spLocks noChangeArrowheads="1"/>
          </p:cNvSpPr>
          <p:nvPr/>
        </p:nvSpPr>
        <p:spPr bwMode="auto">
          <a:xfrm>
            <a:off x="4999039"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7" name="Rectangle 157">
            <a:extLst>
              <a:ext uri="{FF2B5EF4-FFF2-40B4-BE49-F238E27FC236}">
                <a16:creationId xmlns:a16="http://schemas.microsoft.com/office/drawing/2014/main" id="{57074B8C-AC17-462D-85E2-95832B86E419}"/>
              </a:ext>
            </a:extLst>
          </p:cNvPr>
          <p:cNvSpPr>
            <a:spLocks noChangeArrowheads="1"/>
          </p:cNvSpPr>
          <p:nvPr/>
        </p:nvSpPr>
        <p:spPr bwMode="auto">
          <a:xfrm>
            <a:off x="8302625" y="44815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8" name="Rectangle 158">
            <a:extLst>
              <a:ext uri="{FF2B5EF4-FFF2-40B4-BE49-F238E27FC236}">
                <a16:creationId xmlns:a16="http://schemas.microsoft.com/office/drawing/2014/main" id="{3D9F8381-7790-4AE1-9C93-639179B152A1}"/>
              </a:ext>
            </a:extLst>
          </p:cNvPr>
          <p:cNvSpPr>
            <a:spLocks noChangeArrowheads="1"/>
          </p:cNvSpPr>
          <p:nvPr/>
        </p:nvSpPr>
        <p:spPr bwMode="auto">
          <a:xfrm>
            <a:off x="4079875" y="53006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39" name="Rectangle 159">
            <a:extLst>
              <a:ext uri="{FF2B5EF4-FFF2-40B4-BE49-F238E27FC236}">
                <a16:creationId xmlns:a16="http://schemas.microsoft.com/office/drawing/2014/main" id="{C2E57E39-21F2-4BB7-97F7-827744473052}"/>
              </a:ext>
            </a:extLst>
          </p:cNvPr>
          <p:cNvSpPr>
            <a:spLocks noChangeArrowheads="1"/>
          </p:cNvSpPr>
          <p:nvPr/>
        </p:nvSpPr>
        <p:spPr bwMode="auto">
          <a:xfrm>
            <a:off x="7175500" y="3716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0" name="Rectangle 160">
            <a:extLst>
              <a:ext uri="{FF2B5EF4-FFF2-40B4-BE49-F238E27FC236}">
                <a16:creationId xmlns:a16="http://schemas.microsoft.com/office/drawing/2014/main" id="{65AE9A58-AA88-48DE-B4C9-8FD68C067EF6}"/>
              </a:ext>
            </a:extLst>
          </p:cNvPr>
          <p:cNvSpPr>
            <a:spLocks noChangeArrowheads="1"/>
          </p:cNvSpPr>
          <p:nvPr/>
        </p:nvSpPr>
        <p:spPr bwMode="auto">
          <a:xfrm>
            <a:off x="1774825" y="5734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41" name="Rectangle 161">
            <a:extLst>
              <a:ext uri="{FF2B5EF4-FFF2-40B4-BE49-F238E27FC236}">
                <a16:creationId xmlns:a16="http://schemas.microsoft.com/office/drawing/2014/main" id="{B7893C81-1E0F-40B7-BA03-E35BF34BE8CC}"/>
              </a:ext>
            </a:extLst>
          </p:cNvPr>
          <p:cNvSpPr>
            <a:spLocks noChangeArrowheads="1"/>
          </p:cNvSpPr>
          <p:nvPr/>
        </p:nvSpPr>
        <p:spPr bwMode="auto">
          <a:xfrm>
            <a:off x="177482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2" name="Rectangle 162">
            <a:extLst>
              <a:ext uri="{FF2B5EF4-FFF2-40B4-BE49-F238E27FC236}">
                <a16:creationId xmlns:a16="http://schemas.microsoft.com/office/drawing/2014/main" id="{BC79B401-74F0-4C57-9E0A-A40DE56C2C20}"/>
              </a:ext>
            </a:extLst>
          </p:cNvPr>
          <p:cNvSpPr>
            <a:spLocks noChangeArrowheads="1"/>
          </p:cNvSpPr>
          <p:nvPr/>
        </p:nvSpPr>
        <p:spPr bwMode="auto">
          <a:xfrm>
            <a:off x="2279650" y="443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3" name="Rectangle 163">
            <a:extLst>
              <a:ext uri="{FF2B5EF4-FFF2-40B4-BE49-F238E27FC236}">
                <a16:creationId xmlns:a16="http://schemas.microsoft.com/office/drawing/2014/main" id="{49F23447-AC20-4404-B88A-CAB8E35D82EE}"/>
              </a:ext>
            </a:extLst>
          </p:cNvPr>
          <p:cNvSpPr>
            <a:spLocks noChangeArrowheads="1"/>
          </p:cNvSpPr>
          <p:nvPr/>
        </p:nvSpPr>
        <p:spPr bwMode="auto">
          <a:xfrm>
            <a:off x="2522539" y="5070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44" name="Rectangle 164">
            <a:extLst>
              <a:ext uri="{FF2B5EF4-FFF2-40B4-BE49-F238E27FC236}">
                <a16:creationId xmlns:a16="http://schemas.microsoft.com/office/drawing/2014/main" id="{50A4EDE6-B430-4CBC-A82B-49145A8AA047}"/>
              </a:ext>
            </a:extLst>
          </p:cNvPr>
          <p:cNvSpPr>
            <a:spLocks noChangeArrowheads="1"/>
          </p:cNvSpPr>
          <p:nvPr/>
        </p:nvSpPr>
        <p:spPr bwMode="auto">
          <a:xfrm>
            <a:off x="4440238" y="5445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5" name="Rectangle 165">
            <a:extLst>
              <a:ext uri="{FF2B5EF4-FFF2-40B4-BE49-F238E27FC236}">
                <a16:creationId xmlns:a16="http://schemas.microsoft.com/office/drawing/2014/main" id="{1587A3A2-DB2A-4730-8736-2F7DE7EA2B65}"/>
              </a:ext>
            </a:extLst>
          </p:cNvPr>
          <p:cNvSpPr>
            <a:spLocks noChangeArrowheads="1"/>
          </p:cNvSpPr>
          <p:nvPr/>
        </p:nvSpPr>
        <p:spPr bwMode="auto">
          <a:xfrm>
            <a:off x="1774825" y="2924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6" name="Rectangle 166">
            <a:extLst>
              <a:ext uri="{FF2B5EF4-FFF2-40B4-BE49-F238E27FC236}">
                <a16:creationId xmlns:a16="http://schemas.microsoft.com/office/drawing/2014/main" id="{02052358-F895-4CB6-A1FE-C1BA572B98BD}"/>
              </a:ext>
            </a:extLst>
          </p:cNvPr>
          <p:cNvSpPr>
            <a:spLocks noChangeArrowheads="1"/>
          </p:cNvSpPr>
          <p:nvPr/>
        </p:nvSpPr>
        <p:spPr bwMode="auto">
          <a:xfrm>
            <a:off x="2947989" y="4021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7" name="Rectangle 167">
            <a:extLst>
              <a:ext uri="{FF2B5EF4-FFF2-40B4-BE49-F238E27FC236}">
                <a16:creationId xmlns:a16="http://schemas.microsoft.com/office/drawing/2014/main" id="{0A2E869A-9283-409D-A9A2-CCE8F8C31833}"/>
              </a:ext>
            </a:extLst>
          </p:cNvPr>
          <p:cNvSpPr>
            <a:spLocks noChangeArrowheads="1"/>
          </p:cNvSpPr>
          <p:nvPr/>
        </p:nvSpPr>
        <p:spPr bwMode="auto">
          <a:xfrm>
            <a:off x="7202488" y="2165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8" name="Rectangle 168">
            <a:extLst>
              <a:ext uri="{FF2B5EF4-FFF2-40B4-BE49-F238E27FC236}">
                <a16:creationId xmlns:a16="http://schemas.microsoft.com/office/drawing/2014/main" id="{45767B18-AB51-4010-92A2-6B7687EB6593}"/>
              </a:ext>
            </a:extLst>
          </p:cNvPr>
          <p:cNvSpPr>
            <a:spLocks noChangeArrowheads="1"/>
          </p:cNvSpPr>
          <p:nvPr/>
        </p:nvSpPr>
        <p:spPr bwMode="auto">
          <a:xfrm>
            <a:off x="3616325" y="4170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49" name="Rectangle 169">
            <a:extLst>
              <a:ext uri="{FF2B5EF4-FFF2-40B4-BE49-F238E27FC236}">
                <a16:creationId xmlns:a16="http://schemas.microsoft.com/office/drawing/2014/main" id="{F282D055-8F8B-41D7-A031-BB54E8EAFE7C}"/>
              </a:ext>
            </a:extLst>
          </p:cNvPr>
          <p:cNvSpPr>
            <a:spLocks noChangeArrowheads="1"/>
          </p:cNvSpPr>
          <p:nvPr/>
        </p:nvSpPr>
        <p:spPr bwMode="auto">
          <a:xfrm>
            <a:off x="7951788" y="2133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0" name="Rectangle 170">
            <a:extLst>
              <a:ext uri="{FF2B5EF4-FFF2-40B4-BE49-F238E27FC236}">
                <a16:creationId xmlns:a16="http://schemas.microsoft.com/office/drawing/2014/main" id="{D3BF85F3-13C4-49D3-BE6E-1906F0868985}"/>
              </a:ext>
            </a:extLst>
          </p:cNvPr>
          <p:cNvSpPr>
            <a:spLocks noChangeArrowheads="1"/>
          </p:cNvSpPr>
          <p:nvPr/>
        </p:nvSpPr>
        <p:spPr bwMode="auto">
          <a:xfrm>
            <a:off x="4586289" y="5970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1" name="Rectangle 171">
            <a:extLst>
              <a:ext uri="{FF2B5EF4-FFF2-40B4-BE49-F238E27FC236}">
                <a16:creationId xmlns:a16="http://schemas.microsoft.com/office/drawing/2014/main" id="{E66C0632-F348-4FA4-BEA5-C2A5C7426500}"/>
              </a:ext>
            </a:extLst>
          </p:cNvPr>
          <p:cNvSpPr>
            <a:spLocks noChangeArrowheads="1"/>
          </p:cNvSpPr>
          <p:nvPr/>
        </p:nvSpPr>
        <p:spPr bwMode="auto">
          <a:xfrm>
            <a:off x="883285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652" name="Rectangle 172">
            <a:extLst>
              <a:ext uri="{FF2B5EF4-FFF2-40B4-BE49-F238E27FC236}">
                <a16:creationId xmlns:a16="http://schemas.microsoft.com/office/drawing/2014/main" id="{D966A590-83BF-44EA-B187-1821E4089A54}"/>
              </a:ext>
            </a:extLst>
          </p:cNvPr>
          <p:cNvSpPr>
            <a:spLocks noChangeArrowheads="1"/>
          </p:cNvSpPr>
          <p:nvPr/>
        </p:nvSpPr>
        <p:spPr bwMode="auto">
          <a:xfrm>
            <a:off x="5176839" y="6088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3" name="Rectangle 173">
            <a:extLst>
              <a:ext uri="{FF2B5EF4-FFF2-40B4-BE49-F238E27FC236}">
                <a16:creationId xmlns:a16="http://schemas.microsoft.com/office/drawing/2014/main" id="{7D0B5E60-4D17-419A-9DE4-B560C6E2F555}"/>
              </a:ext>
            </a:extLst>
          </p:cNvPr>
          <p:cNvSpPr>
            <a:spLocks noChangeArrowheads="1"/>
          </p:cNvSpPr>
          <p:nvPr/>
        </p:nvSpPr>
        <p:spPr bwMode="auto">
          <a:xfrm>
            <a:off x="5522914" y="3741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4" name="Rectangle 174">
            <a:extLst>
              <a:ext uri="{FF2B5EF4-FFF2-40B4-BE49-F238E27FC236}">
                <a16:creationId xmlns:a16="http://schemas.microsoft.com/office/drawing/2014/main" id="{B5ABA5D0-1D27-4689-96ED-066FF5C8FEF5}"/>
              </a:ext>
            </a:extLst>
          </p:cNvPr>
          <p:cNvSpPr>
            <a:spLocks noChangeArrowheads="1"/>
          </p:cNvSpPr>
          <p:nvPr/>
        </p:nvSpPr>
        <p:spPr bwMode="auto">
          <a:xfrm>
            <a:off x="4291013" y="3816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5" name="Rectangle 175">
            <a:extLst>
              <a:ext uri="{FF2B5EF4-FFF2-40B4-BE49-F238E27FC236}">
                <a16:creationId xmlns:a16="http://schemas.microsoft.com/office/drawing/2014/main" id="{46B06954-CC19-4848-B2D9-392BDDE33813}"/>
              </a:ext>
            </a:extLst>
          </p:cNvPr>
          <p:cNvSpPr>
            <a:spLocks noChangeArrowheads="1"/>
          </p:cNvSpPr>
          <p:nvPr/>
        </p:nvSpPr>
        <p:spPr bwMode="auto">
          <a:xfrm>
            <a:off x="6432550" y="2571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6" name="Rectangle 176">
            <a:extLst>
              <a:ext uri="{FF2B5EF4-FFF2-40B4-BE49-F238E27FC236}">
                <a16:creationId xmlns:a16="http://schemas.microsoft.com/office/drawing/2014/main" id="{665EDF30-7999-40D6-85A8-816F8F016E18}"/>
              </a:ext>
            </a:extLst>
          </p:cNvPr>
          <p:cNvSpPr>
            <a:spLocks noChangeArrowheads="1"/>
          </p:cNvSpPr>
          <p:nvPr/>
        </p:nvSpPr>
        <p:spPr bwMode="auto">
          <a:xfrm>
            <a:off x="6656388" y="29178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7" name="Rectangle 177">
            <a:extLst>
              <a:ext uri="{FF2B5EF4-FFF2-40B4-BE49-F238E27FC236}">
                <a16:creationId xmlns:a16="http://schemas.microsoft.com/office/drawing/2014/main" id="{4A7CE8BB-341C-4E8C-9C76-060A5749B9CE}"/>
              </a:ext>
            </a:extLst>
          </p:cNvPr>
          <p:cNvSpPr>
            <a:spLocks noChangeArrowheads="1"/>
          </p:cNvSpPr>
          <p:nvPr/>
        </p:nvSpPr>
        <p:spPr bwMode="auto">
          <a:xfrm>
            <a:off x="1774825"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58" name="Rectangle 178">
            <a:extLst>
              <a:ext uri="{FF2B5EF4-FFF2-40B4-BE49-F238E27FC236}">
                <a16:creationId xmlns:a16="http://schemas.microsoft.com/office/drawing/2014/main" id="{3B8D1804-F31F-4CFB-98FD-173B6815BAF5}"/>
              </a:ext>
            </a:extLst>
          </p:cNvPr>
          <p:cNvSpPr>
            <a:spLocks noChangeArrowheads="1"/>
          </p:cNvSpPr>
          <p:nvPr/>
        </p:nvSpPr>
        <p:spPr bwMode="auto">
          <a:xfrm>
            <a:off x="616743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659" name="Rectangle 179">
            <a:extLst>
              <a:ext uri="{FF2B5EF4-FFF2-40B4-BE49-F238E27FC236}">
                <a16:creationId xmlns:a16="http://schemas.microsoft.com/office/drawing/2014/main" id="{8CC3A9A3-7643-4729-81CF-91DEDD6256E4}"/>
              </a:ext>
            </a:extLst>
          </p:cNvPr>
          <p:cNvSpPr>
            <a:spLocks noChangeArrowheads="1"/>
          </p:cNvSpPr>
          <p:nvPr/>
        </p:nvSpPr>
        <p:spPr bwMode="auto">
          <a:xfrm>
            <a:off x="2279650" y="29908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0" name="Rectangle 180">
            <a:extLst>
              <a:ext uri="{FF2B5EF4-FFF2-40B4-BE49-F238E27FC236}">
                <a16:creationId xmlns:a16="http://schemas.microsoft.com/office/drawing/2014/main" id="{91B36B39-1A50-411B-A3B3-A039461493A1}"/>
              </a:ext>
            </a:extLst>
          </p:cNvPr>
          <p:cNvSpPr>
            <a:spLocks noChangeArrowheads="1"/>
          </p:cNvSpPr>
          <p:nvPr/>
        </p:nvSpPr>
        <p:spPr bwMode="auto">
          <a:xfrm>
            <a:off x="8135939" y="5757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1" name="Rectangle 181">
            <a:extLst>
              <a:ext uri="{FF2B5EF4-FFF2-40B4-BE49-F238E27FC236}">
                <a16:creationId xmlns:a16="http://schemas.microsoft.com/office/drawing/2014/main" id="{5E08F7C7-B467-4953-9114-877958F77A9F}"/>
              </a:ext>
            </a:extLst>
          </p:cNvPr>
          <p:cNvSpPr>
            <a:spLocks noChangeArrowheads="1"/>
          </p:cNvSpPr>
          <p:nvPr/>
        </p:nvSpPr>
        <p:spPr bwMode="auto">
          <a:xfrm>
            <a:off x="8715375" y="189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2" name="Rectangle 182">
            <a:extLst>
              <a:ext uri="{FF2B5EF4-FFF2-40B4-BE49-F238E27FC236}">
                <a16:creationId xmlns:a16="http://schemas.microsoft.com/office/drawing/2014/main" id="{7559DDBE-D2B6-42DA-8005-4948EFD6E572}"/>
              </a:ext>
            </a:extLst>
          </p:cNvPr>
          <p:cNvSpPr>
            <a:spLocks noChangeArrowheads="1"/>
          </p:cNvSpPr>
          <p:nvPr/>
        </p:nvSpPr>
        <p:spPr bwMode="auto">
          <a:xfrm>
            <a:off x="63119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3" name="Rectangle 183">
            <a:extLst>
              <a:ext uri="{FF2B5EF4-FFF2-40B4-BE49-F238E27FC236}">
                <a16:creationId xmlns:a16="http://schemas.microsoft.com/office/drawing/2014/main" id="{35815A15-CBB1-4EFE-8C27-BF6B1C87E8C7}"/>
              </a:ext>
            </a:extLst>
          </p:cNvPr>
          <p:cNvSpPr>
            <a:spLocks noChangeArrowheads="1"/>
          </p:cNvSpPr>
          <p:nvPr/>
        </p:nvSpPr>
        <p:spPr bwMode="auto">
          <a:xfrm>
            <a:off x="8480425" y="47561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4" name="Rectangle 184">
            <a:extLst>
              <a:ext uri="{FF2B5EF4-FFF2-40B4-BE49-F238E27FC236}">
                <a16:creationId xmlns:a16="http://schemas.microsoft.com/office/drawing/2014/main" id="{C1BBE469-BC57-4E99-BFF4-7360D5CE36CC}"/>
              </a:ext>
            </a:extLst>
          </p:cNvPr>
          <p:cNvSpPr>
            <a:spLocks noChangeArrowheads="1"/>
          </p:cNvSpPr>
          <p:nvPr/>
        </p:nvSpPr>
        <p:spPr bwMode="auto">
          <a:xfrm>
            <a:off x="465613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5" name="Rectangle 185">
            <a:extLst>
              <a:ext uri="{FF2B5EF4-FFF2-40B4-BE49-F238E27FC236}">
                <a16:creationId xmlns:a16="http://schemas.microsoft.com/office/drawing/2014/main" id="{0EE0F9BC-8D6D-418A-A8BC-5275B6C0DA84}"/>
              </a:ext>
            </a:extLst>
          </p:cNvPr>
          <p:cNvSpPr>
            <a:spLocks noChangeArrowheads="1"/>
          </p:cNvSpPr>
          <p:nvPr/>
        </p:nvSpPr>
        <p:spPr bwMode="auto">
          <a:xfrm>
            <a:off x="868838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6" name="Rectangle 186">
            <a:extLst>
              <a:ext uri="{FF2B5EF4-FFF2-40B4-BE49-F238E27FC236}">
                <a16:creationId xmlns:a16="http://schemas.microsoft.com/office/drawing/2014/main" id="{233B145A-A5C4-421C-9237-929D57991D45}"/>
              </a:ext>
            </a:extLst>
          </p:cNvPr>
          <p:cNvSpPr>
            <a:spLocks noChangeArrowheads="1"/>
          </p:cNvSpPr>
          <p:nvPr/>
        </p:nvSpPr>
        <p:spPr bwMode="auto">
          <a:xfrm>
            <a:off x="2063750"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667" name="Rectangle 187">
            <a:extLst>
              <a:ext uri="{FF2B5EF4-FFF2-40B4-BE49-F238E27FC236}">
                <a16:creationId xmlns:a16="http://schemas.microsoft.com/office/drawing/2014/main" id="{A1C5999E-F64F-49B1-9E7A-08D4F2BE8988}"/>
              </a:ext>
            </a:extLst>
          </p:cNvPr>
          <p:cNvSpPr>
            <a:spLocks noChangeArrowheads="1"/>
          </p:cNvSpPr>
          <p:nvPr/>
        </p:nvSpPr>
        <p:spPr bwMode="auto">
          <a:xfrm>
            <a:off x="1774825" y="4797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8" name="Rectangle 188">
            <a:extLst>
              <a:ext uri="{FF2B5EF4-FFF2-40B4-BE49-F238E27FC236}">
                <a16:creationId xmlns:a16="http://schemas.microsoft.com/office/drawing/2014/main" id="{A78AFE02-82E5-475D-881E-A7F53595ECFA}"/>
              </a:ext>
            </a:extLst>
          </p:cNvPr>
          <p:cNvSpPr>
            <a:spLocks noChangeArrowheads="1"/>
          </p:cNvSpPr>
          <p:nvPr/>
        </p:nvSpPr>
        <p:spPr bwMode="auto">
          <a:xfrm>
            <a:off x="49276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69" name="Rectangle 189">
            <a:extLst>
              <a:ext uri="{FF2B5EF4-FFF2-40B4-BE49-F238E27FC236}">
                <a16:creationId xmlns:a16="http://schemas.microsoft.com/office/drawing/2014/main" id="{069CBE3F-4A20-46AF-A952-15817A8B8B48}"/>
              </a:ext>
            </a:extLst>
          </p:cNvPr>
          <p:cNvSpPr>
            <a:spLocks noChangeArrowheads="1"/>
          </p:cNvSpPr>
          <p:nvPr/>
        </p:nvSpPr>
        <p:spPr bwMode="auto">
          <a:xfrm>
            <a:off x="213518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0" name="Rectangle 190">
            <a:extLst>
              <a:ext uri="{FF2B5EF4-FFF2-40B4-BE49-F238E27FC236}">
                <a16:creationId xmlns:a16="http://schemas.microsoft.com/office/drawing/2014/main" id="{BB264F0B-394C-4C26-9016-093941FBB803}"/>
              </a:ext>
            </a:extLst>
          </p:cNvPr>
          <p:cNvSpPr>
            <a:spLocks noChangeArrowheads="1"/>
          </p:cNvSpPr>
          <p:nvPr/>
        </p:nvSpPr>
        <p:spPr bwMode="auto">
          <a:xfrm>
            <a:off x="20637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1" name="Rectangle 191">
            <a:extLst>
              <a:ext uri="{FF2B5EF4-FFF2-40B4-BE49-F238E27FC236}">
                <a16:creationId xmlns:a16="http://schemas.microsoft.com/office/drawing/2014/main" id="{E99FB294-229D-42F9-927D-C76ADC3E4F1E}"/>
              </a:ext>
            </a:extLst>
          </p:cNvPr>
          <p:cNvSpPr>
            <a:spLocks noChangeArrowheads="1"/>
          </p:cNvSpPr>
          <p:nvPr/>
        </p:nvSpPr>
        <p:spPr bwMode="auto">
          <a:xfrm>
            <a:off x="235108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2" name="Rectangle 192">
            <a:extLst>
              <a:ext uri="{FF2B5EF4-FFF2-40B4-BE49-F238E27FC236}">
                <a16:creationId xmlns:a16="http://schemas.microsoft.com/office/drawing/2014/main" id="{D9444A6D-28FB-4917-B609-1593EE1A0CD6}"/>
              </a:ext>
            </a:extLst>
          </p:cNvPr>
          <p:cNvSpPr>
            <a:spLocks noChangeArrowheads="1"/>
          </p:cNvSpPr>
          <p:nvPr/>
        </p:nvSpPr>
        <p:spPr bwMode="auto">
          <a:xfrm>
            <a:off x="7470775" y="4616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3" name="Rectangle 193">
            <a:extLst>
              <a:ext uri="{FF2B5EF4-FFF2-40B4-BE49-F238E27FC236}">
                <a16:creationId xmlns:a16="http://schemas.microsoft.com/office/drawing/2014/main" id="{CA0B4F9A-F8DF-4A67-960D-258501027EB3}"/>
              </a:ext>
            </a:extLst>
          </p:cNvPr>
          <p:cNvSpPr>
            <a:spLocks noChangeArrowheads="1"/>
          </p:cNvSpPr>
          <p:nvPr/>
        </p:nvSpPr>
        <p:spPr bwMode="auto">
          <a:xfrm>
            <a:off x="8672514" y="3571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4" name="Rectangle 194">
            <a:extLst>
              <a:ext uri="{FF2B5EF4-FFF2-40B4-BE49-F238E27FC236}">
                <a16:creationId xmlns:a16="http://schemas.microsoft.com/office/drawing/2014/main" id="{6DFC2974-587D-4F8D-879A-807804C6C351}"/>
              </a:ext>
            </a:extLst>
          </p:cNvPr>
          <p:cNvSpPr>
            <a:spLocks noChangeArrowheads="1"/>
          </p:cNvSpPr>
          <p:nvPr/>
        </p:nvSpPr>
        <p:spPr bwMode="auto">
          <a:xfrm>
            <a:off x="4349750" y="2484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5" name="Rectangle 195">
            <a:extLst>
              <a:ext uri="{FF2B5EF4-FFF2-40B4-BE49-F238E27FC236}">
                <a16:creationId xmlns:a16="http://schemas.microsoft.com/office/drawing/2014/main" id="{2509B71D-ACD0-4013-9526-1680CF3E1E75}"/>
              </a:ext>
            </a:extLst>
          </p:cNvPr>
          <p:cNvSpPr>
            <a:spLocks noChangeArrowheads="1"/>
          </p:cNvSpPr>
          <p:nvPr/>
        </p:nvSpPr>
        <p:spPr bwMode="auto">
          <a:xfrm>
            <a:off x="8139114" y="4803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6" name="Rectangle 196">
            <a:extLst>
              <a:ext uri="{FF2B5EF4-FFF2-40B4-BE49-F238E27FC236}">
                <a16:creationId xmlns:a16="http://schemas.microsoft.com/office/drawing/2014/main" id="{3441CB13-AFF9-4B64-A0C7-D9FF040AAB06}"/>
              </a:ext>
            </a:extLst>
          </p:cNvPr>
          <p:cNvSpPr>
            <a:spLocks noChangeArrowheads="1"/>
          </p:cNvSpPr>
          <p:nvPr/>
        </p:nvSpPr>
        <p:spPr bwMode="auto">
          <a:xfrm>
            <a:off x="3432175" y="1484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7" name="Rectangle 197">
            <a:extLst>
              <a:ext uri="{FF2B5EF4-FFF2-40B4-BE49-F238E27FC236}">
                <a16:creationId xmlns:a16="http://schemas.microsoft.com/office/drawing/2014/main" id="{736E4B0E-2288-4907-B592-ED7360FAE480}"/>
              </a:ext>
            </a:extLst>
          </p:cNvPr>
          <p:cNvSpPr>
            <a:spLocks noChangeArrowheads="1"/>
          </p:cNvSpPr>
          <p:nvPr/>
        </p:nvSpPr>
        <p:spPr bwMode="auto">
          <a:xfrm>
            <a:off x="5705475" y="3873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8" name="Rectangle 198">
            <a:extLst>
              <a:ext uri="{FF2B5EF4-FFF2-40B4-BE49-F238E27FC236}">
                <a16:creationId xmlns:a16="http://schemas.microsoft.com/office/drawing/2014/main" id="{1A755450-D701-4280-9029-EDCCCA29DBA2}"/>
              </a:ext>
            </a:extLst>
          </p:cNvPr>
          <p:cNvSpPr>
            <a:spLocks noChangeArrowheads="1"/>
          </p:cNvSpPr>
          <p:nvPr/>
        </p:nvSpPr>
        <p:spPr bwMode="auto">
          <a:xfrm>
            <a:off x="379253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79" name="Rectangle 199">
            <a:extLst>
              <a:ext uri="{FF2B5EF4-FFF2-40B4-BE49-F238E27FC236}">
                <a16:creationId xmlns:a16="http://schemas.microsoft.com/office/drawing/2014/main" id="{AB95975F-E828-4736-91F2-2A94624DF208}"/>
              </a:ext>
            </a:extLst>
          </p:cNvPr>
          <p:cNvSpPr>
            <a:spLocks noChangeArrowheads="1"/>
          </p:cNvSpPr>
          <p:nvPr/>
        </p:nvSpPr>
        <p:spPr bwMode="auto">
          <a:xfrm>
            <a:off x="638333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80" name="Rectangle 200">
            <a:extLst>
              <a:ext uri="{FF2B5EF4-FFF2-40B4-BE49-F238E27FC236}">
                <a16:creationId xmlns:a16="http://schemas.microsoft.com/office/drawing/2014/main" id="{19E76853-67BE-49BB-B821-723287AE31A3}"/>
              </a:ext>
            </a:extLst>
          </p:cNvPr>
          <p:cNvSpPr>
            <a:spLocks noChangeArrowheads="1"/>
          </p:cNvSpPr>
          <p:nvPr/>
        </p:nvSpPr>
        <p:spPr bwMode="auto">
          <a:xfrm>
            <a:off x="2557464" y="5810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81" name="Rectangle 201">
            <a:extLst>
              <a:ext uri="{FF2B5EF4-FFF2-40B4-BE49-F238E27FC236}">
                <a16:creationId xmlns:a16="http://schemas.microsoft.com/office/drawing/2014/main" id="{95E325D1-9BDD-4B97-8DC5-471FDDF97E96}"/>
              </a:ext>
            </a:extLst>
          </p:cNvPr>
          <p:cNvSpPr>
            <a:spLocks noChangeArrowheads="1"/>
          </p:cNvSpPr>
          <p:nvPr/>
        </p:nvSpPr>
        <p:spPr bwMode="auto">
          <a:xfrm>
            <a:off x="6070600" y="41370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82" name="Rectangle 202">
            <a:extLst>
              <a:ext uri="{FF2B5EF4-FFF2-40B4-BE49-F238E27FC236}">
                <a16:creationId xmlns:a16="http://schemas.microsoft.com/office/drawing/2014/main" id="{CE9713E9-43C0-45CD-B0ED-B72E912F6C30}"/>
              </a:ext>
            </a:extLst>
          </p:cNvPr>
          <p:cNvSpPr>
            <a:spLocks noChangeArrowheads="1"/>
          </p:cNvSpPr>
          <p:nvPr/>
        </p:nvSpPr>
        <p:spPr bwMode="auto">
          <a:xfrm>
            <a:off x="3006725" y="5821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83" name="Rectangle 203">
            <a:extLst>
              <a:ext uri="{FF2B5EF4-FFF2-40B4-BE49-F238E27FC236}">
                <a16:creationId xmlns:a16="http://schemas.microsoft.com/office/drawing/2014/main" id="{CAF8C94C-3E85-4C8E-930D-E7ADEEFC83F4}"/>
              </a:ext>
            </a:extLst>
          </p:cNvPr>
          <p:cNvSpPr>
            <a:spLocks noChangeArrowheads="1"/>
          </p:cNvSpPr>
          <p:nvPr/>
        </p:nvSpPr>
        <p:spPr bwMode="auto">
          <a:xfrm>
            <a:off x="307181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84" name="Rectangle 204">
            <a:extLst>
              <a:ext uri="{FF2B5EF4-FFF2-40B4-BE49-F238E27FC236}">
                <a16:creationId xmlns:a16="http://schemas.microsoft.com/office/drawing/2014/main" id="{962268A1-F0B4-4E1D-9DD8-475684626552}"/>
              </a:ext>
            </a:extLst>
          </p:cNvPr>
          <p:cNvSpPr>
            <a:spLocks noChangeArrowheads="1"/>
          </p:cNvSpPr>
          <p:nvPr/>
        </p:nvSpPr>
        <p:spPr bwMode="auto">
          <a:xfrm>
            <a:off x="6456364"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85" name="Rectangle 205">
            <a:extLst>
              <a:ext uri="{FF2B5EF4-FFF2-40B4-BE49-F238E27FC236}">
                <a16:creationId xmlns:a16="http://schemas.microsoft.com/office/drawing/2014/main" id="{E3239A6F-051F-48A2-A231-F5E97F610941}"/>
              </a:ext>
            </a:extLst>
          </p:cNvPr>
          <p:cNvSpPr>
            <a:spLocks noChangeArrowheads="1"/>
          </p:cNvSpPr>
          <p:nvPr/>
        </p:nvSpPr>
        <p:spPr bwMode="auto">
          <a:xfrm>
            <a:off x="573563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686" name="Rectangle 206">
            <a:extLst>
              <a:ext uri="{FF2B5EF4-FFF2-40B4-BE49-F238E27FC236}">
                <a16:creationId xmlns:a16="http://schemas.microsoft.com/office/drawing/2014/main" id="{9D731746-F88F-4CC1-99AD-533D17593476}"/>
              </a:ext>
            </a:extLst>
          </p:cNvPr>
          <p:cNvSpPr>
            <a:spLocks noChangeArrowheads="1"/>
          </p:cNvSpPr>
          <p:nvPr/>
        </p:nvSpPr>
        <p:spPr bwMode="auto">
          <a:xfrm>
            <a:off x="6591300" y="581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87" name="Rectangle 207">
            <a:extLst>
              <a:ext uri="{FF2B5EF4-FFF2-40B4-BE49-F238E27FC236}">
                <a16:creationId xmlns:a16="http://schemas.microsoft.com/office/drawing/2014/main" id="{54317527-8C61-4AFC-905E-B6145B1CFB24}"/>
              </a:ext>
            </a:extLst>
          </p:cNvPr>
          <p:cNvSpPr>
            <a:spLocks noChangeArrowheads="1"/>
          </p:cNvSpPr>
          <p:nvPr/>
        </p:nvSpPr>
        <p:spPr bwMode="auto">
          <a:xfrm>
            <a:off x="1774825" y="26368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88" name="Rectangle 208">
            <a:extLst>
              <a:ext uri="{FF2B5EF4-FFF2-40B4-BE49-F238E27FC236}">
                <a16:creationId xmlns:a16="http://schemas.microsoft.com/office/drawing/2014/main" id="{FBED7CDA-E0BB-4FCC-8C03-944BD8A35435}"/>
              </a:ext>
            </a:extLst>
          </p:cNvPr>
          <p:cNvSpPr>
            <a:spLocks noChangeArrowheads="1"/>
          </p:cNvSpPr>
          <p:nvPr/>
        </p:nvSpPr>
        <p:spPr bwMode="auto">
          <a:xfrm>
            <a:off x="23510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89" name="Rectangle 209">
            <a:extLst>
              <a:ext uri="{FF2B5EF4-FFF2-40B4-BE49-F238E27FC236}">
                <a16:creationId xmlns:a16="http://schemas.microsoft.com/office/drawing/2014/main" id="{26CFE910-4C04-4F9F-ABFF-AC22260F5427}"/>
              </a:ext>
            </a:extLst>
          </p:cNvPr>
          <p:cNvSpPr>
            <a:spLocks noChangeArrowheads="1"/>
          </p:cNvSpPr>
          <p:nvPr/>
        </p:nvSpPr>
        <p:spPr bwMode="auto">
          <a:xfrm>
            <a:off x="2424113" y="55895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90" name="Rectangle 210">
            <a:extLst>
              <a:ext uri="{FF2B5EF4-FFF2-40B4-BE49-F238E27FC236}">
                <a16:creationId xmlns:a16="http://schemas.microsoft.com/office/drawing/2014/main" id="{B16D2F37-B872-4D86-BBBD-14526D8BC8D2}"/>
              </a:ext>
            </a:extLst>
          </p:cNvPr>
          <p:cNvSpPr>
            <a:spLocks noChangeArrowheads="1"/>
          </p:cNvSpPr>
          <p:nvPr/>
        </p:nvSpPr>
        <p:spPr bwMode="auto">
          <a:xfrm>
            <a:off x="825658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91" name="Rectangle 211">
            <a:extLst>
              <a:ext uri="{FF2B5EF4-FFF2-40B4-BE49-F238E27FC236}">
                <a16:creationId xmlns:a16="http://schemas.microsoft.com/office/drawing/2014/main" id="{AF99DA10-8625-4E6C-A299-CC488450995B}"/>
              </a:ext>
            </a:extLst>
          </p:cNvPr>
          <p:cNvSpPr>
            <a:spLocks noChangeArrowheads="1"/>
          </p:cNvSpPr>
          <p:nvPr/>
        </p:nvSpPr>
        <p:spPr bwMode="auto">
          <a:xfrm>
            <a:off x="645636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692" name="Rectangle 212">
            <a:extLst>
              <a:ext uri="{FF2B5EF4-FFF2-40B4-BE49-F238E27FC236}">
                <a16:creationId xmlns:a16="http://schemas.microsoft.com/office/drawing/2014/main" id="{721A5047-C5AE-410E-AFAA-2F2FA555866E}"/>
              </a:ext>
            </a:extLst>
          </p:cNvPr>
          <p:cNvSpPr>
            <a:spLocks noChangeArrowheads="1"/>
          </p:cNvSpPr>
          <p:nvPr/>
        </p:nvSpPr>
        <p:spPr bwMode="auto">
          <a:xfrm>
            <a:off x="4468814" y="2679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93" name="Rectangle 213">
            <a:extLst>
              <a:ext uri="{FF2B5EF4-FFF2-40B4-BE49-F238E27FC236}">
                <a16:creationId xmlns:a16="http://schemas.microsoft.com/office/drawing/2014/main" id="{5F76C945-326A-4344-9D45-7CB60738B6EB}"/>
              </a:ext>
            </a:extLst>
          </p:cNvPr>
          <p:cNvSpPr>
            <a:spLocks noChangeArrowheads="1"/>
          </p:cNvSpPr>
          <p:nvPr/>
        </p:nvSpPr>
        <p:spPr bwMode="auto">
          <a:xfrm>
            <a:off x="7032625" y="5300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94" name="Rectangle 214">
            <a:extLst>
              <a:ext uri="{FF2B5EF4-FFF2-40B4-BE49-F238E27FC236}">
                <a16:creationId xmlns:a16="http://schemas.microsoft.com/office/drawing/2014/main" id="{E384D7B2-C07C-4BC4-9A61-F7F43937DEE4}"/>
              </a:ext>
            </a:extLst>
          </p:cNvPr>
          <p:cNvSpPr>
            <a:spLocks noChangeArrowheads="1"/>
          </p:cNvSpPr>
          <p:nvPr/>
        </p:nvSpPr>
        <p:spPr bwMode="auto">
          <a:xfrm>
            <a:off x="4527550" y="2859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95" name="Rectangle 215">
            <a:extLst>
              <a:ext uri="{FF2B5EF4-FFF2-40B4-BE49-F238E27FC236}">
                <a16:creationId xmlns:a16="http://schemas.microsoft.com/office/drawing/2014/main" id="{F966F78F-C8FD-4A6A-B969-BE2C109D32FD}"/>
              </a:ext>
            </a:extLst>
          </p:cNvPr>
          <p:cNvSpPr>
            <a:spLocks noChangeArrowheads="1"/>
          </p:cNvSpPr>
          <p:nvPr/>
        </p:nvSpPr>
        <p:spPr bwMode="auto">
          <a:xfrm>
            <a:off x="26400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96" name="Rectangle 216">
            <a:extLst>
              <a:ext uri="{FF2B5EF4-FFF2-40B4-BE49-F238E27FC236}">
                <a16:creationId xmlns:a16="http://schemas.microsoft.com/office/drawing/2014/main" id="{9ACEDD6D-F46F-4469-9E12-2A9808F5535E}"/>
              </a:ext>
            </a:extLst>
          </p:cNvPr>
          <p:cNvSpPr>
            <a:spLocks noChangeArrowheads="1"/>
          </p:cNvSpPr>
          <p:nvPr/>
        </p:nvSpPr>
        <p:spPr bwMode="auto">
          <a:xfrm>
            <a:off x="8656639" y="5030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97" name="Rectangle 217">
            <a:extLst>
              <a:ext uri="{FF2B5EF4-FFF2-40B4-BE49-F238E27FC236}">
                <a16:creationId xmlns:a16="http://schemas.microsoft.com/office/drawing/2014/main" id="{CF1F2E17-C6F8-4008-ACA9-766C186BD01B}"/>
              </a:ext>
            </a:extLst>
          </p:cNvPr>
          <p:cNvSpPr>
            <a:spLocks noChangeArrowheads="1"/>
          </p:cNvSpPr>
          <p:nvPr/>
        </p:nvSpPr>
        <p:spPr bwMode="auto">
          <a:xfrm>
            <a:off x="43672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698" name="Rectangle 218">
            <a:extLst>
              <a:ext uri="{FF2B5EF4-FFF2-40B4-BE49-F238E27FC236}">
                <a16:creationId xmlns:a16="http://schemas.microsoft.com/office/drawing/2014/main" id="{F2D02A33-E650-494E-B7AE-3D1AE5C4F906}"/>
              </a:ext>
            </a:extLst>
          </p:cNvPr>
          <p:cNvSpPr>
            <a:spLocks noChangeArrowheads="1"/>
          </p:cNvSpPr>
          <p:nvPr/>
        </p:nvSpPr>
        <p:spPr bwMode="auto">
          <a:xfrm>
            <a:off x="4656139" y="30718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699" name="Rectangle 219">
            <a:extLst>
              <a:ext uri="{FF2B5EF4-FFF2-40B4-BE49-F238E27FC236}">
                <a16:creationId xmlns:a16="http://schemas.microsoft.com/office/drawing/2014/main" id="{30BA6AA8-A991-4AC4-B9A2-D0355418CC07}"/>
              </a:ext>
            </a:extLst>
          </p:cNvPr>
          <p:cNvSpPr>
            <a:spLocks noChangeArrowheads="1"/>
          </p:cNvSpPr>
          <p:nvPr/>
        </p:nvSpPr>
        <p:spPr bwMode="auto">
          <a:xfrm>
            <a:off x="544830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0" name="Rectangle 220">
            <a:extLst>
              <a:ext uri="{FF2B5EF4-FFF2-40B4-BE49-F238E27FC236}">
                <a16:creationId xmlns:a16="http://schemas.microsoft.com/office/drawing/2014/main" id="{D0BC2745-B85C-434E-BC3D-F95CD33CAAF9}"/>
              </a:ext>
            </a:extLst>
          </p:cNvPr>
          <p:cNvSpPr>
            <a:spLocks noChangeArrowheads="1"/>
          </p:cNvSpPr>
          <p:nvPr/>
        </p:nvSpPr>
        <p:spPr bwMode="auto">
          <a:xfrm>
            <a:off x="2735264" y="2366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1" name="Rectangle 221">
            <a:extLst>
              <a:ext uri="{FF2B5EF4-FFF2-40B4-BE49-F238E27FC236}">
                <a16:creationId xmlns:a16="http://schemas.microsoft.com/office/drawing/2014/main" id="{C5E7D3EC-6213-4DC3-BA75-637920E7294B}"/>
              </a:ext>
            </a:extLst>
          </p:cNvPr>
          <p:cNvSpPr>
            <a:spLocks noChangeArrowheads="1"/>
          </p:cNvSpPr>
          <p:nvPr/>
        </p:nvSpPr>
        <p:spPr bwMode="auto">
          <a:xfrm>
            <a:off x="4511675" y="2133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02" name="Rectangle 222">
            <a:extLst>
              <a:ext uri="{FF2B5EF4-FFF2-40B4-BE49-F238E27FC236}">
                <a16:creationId xmlns:a16="http://schemas.microsoft.com/office/drawing/2014/main" id="{C9612E92-FC1C-4525-A912-8372C2D26EF3}"/>
              </a:ext>
            </a:extLst>
          </p:cNvPr>
          <p:cNvSpPr>
            <a:spLocks noChangeArrowheads="1"/>
          </p:cNvSpPr>
          <p:nvPr/>
        </p:nvSpPr>
        <p:spPr bwMode="auto">
          <a:xfrm>
            <a:off x="2651125" y="40703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03" name="Rectangle 223">
            <a:extLst>
              <a:ext uri="{FF2B5EF4-FFF2-40B4-BE49-F238E27FC236}">
                <a16:creationId xmlns:a16="http://schemas.microsoft.com/office/drawing/2014/main" id="{C5B55CF0-089B-487E-BDAD-798188FED607}"/>
              </a:ext>
            </a:extLst>
          </p:cNvPr>
          <p:cNvSpPr>
            <a:spLocks noChangeArrowheads="1"/>
          </p:cNvSpPr>
          <p:nvPr/>
        </p:nvSpPr>
        <p:spPr bwMode="auto">
          <a:xfrm>
            <a:off x="24955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4" name="Rectangle 224">
            <a:extLst>
              <a:ext uri="{FF2B5EF4-FFF2-40B4-BE49-F238E27FC236}">
                <a16:creationId xmlns:a16="http://schemas.microsoft.com/office/drawing/2014/main" id="{76223155-1C98-4682-919D-4D8CB0C3759C}"/>
              </a:ext>
            </a:extLst>
          </p:cNvPr>
          <p:cNvSpPr>
            <a:spLocks noChangeArrowheads="1"/>
          </p:cNvSpPr>
          <p:nvPr/>
        </p:nvSpPr>
        <p:spPr bwMode="auto">
          <a:xfrm>
            <a:off x="4065588" y="23431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5" name="Rectangle 225">
            <a:extLst>
              <a:ext uri="{FF2B5EF4-FFF2-40B4-BE49-F238E27FC236}">
                <a16:creationId xmlns:a16="http://schemas.microsoft.com/office/drawing/2014/main" id="{C0255A57-75A8-4895-8F88-0CCA86896C1D}"/>
              </a:ext>
            </a:extLst>
          </p:cNvPr>
          <p:cNvSpPr>
            <a:spLocks noChangeArrowheads="1"/>
          </p:cNvSpPr>
          <p:nvPr/>
        </p:nvSpPr>
        <p:spPr bwMode="auto">
          <a:xfrm>
            <a:off x="327183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6" name="Rectangle 226">
            <a:extLst>
              <a:ext uri="{FF2B5EF4-FFF2-40B4-BE49-F238E27FC236}">
                <a16:creationId xmlns:a16="http://schemas.microsoft.com/office/drawing/2014/main" id="{FA632FA2-784F-431D-8A9F-EE8182D04BB6}"/>
              </a:ext>
            </a:extLst>
          </p:cNvPr>
          <p:cNvSpPr>
            <a:spLocks noChangeArrowheads="1"/>
          </p:cNvSpPr>
          <p:nvPr/>
        </p:nvSpPr>
        <p:spPr bwMode="auto">
          <a:xfrm>
            <a:off x="3905250" y="58420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7" name="Rectangle 227">
            <a:extLst>
              <a:ext uri="{FF2B5EF4-FFF2-40B4-BE49-F238E27FC236}">
                <a16:creationId xmlns:a16="http://schemas.microsoft.com/office/drawing/2014/main" id="{71DE3569-B655-41BF-9F9D-D04AA66AAA62}"/>
              </a:ext>
            </a:extLst>
          </p:cNvPr>
          <p:cNvSpPr>
            <a:spLocks noChangeArrowheads="1"/>
          </p:cNvSpPr>
          <p:nvPr/>
        </p:nvSpPr>
        <p:spPr bwMode="auto">
          <a:xfrm>
            <a:off x="3802064" y="4440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8" name="Rectangle 228">
            <a:extLst>
              <a:ext uri="{FF2B5EF4-FFF2-40B4-BE49-F238E27FC236}">
                <a16:creationId xmlns:a16="http://schemas.microsoft.com/office/drawing/2014/main" id="{8C4CA11B-536A-4864-8D66-156E4719817F}"/>
              </a:ext>
            </a:extLst>
          </p:cNvPr>
          <p:cNvSpPr>
            <a:spLocks noChangeArrowheads="1"/>
          </p:cNvSpPr>
          <p:nvPr/>
        </p:nvSpPr>
        <p:spPr bwMode="auto">
          <a:xfrm>
            <a:off x="7893050"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09" name="Rectangle 229">
            <a:extLst>
              <a:ext uri="{FF2B5EF4-FFF2-40B4-BE49-F238E27FC236}">
                <a16:creationId xmlns:a16="http://schemas.microsoft.com/office/drawing/2014/main" id="{7B60A4E8-EDA7-4CEC-A402-D24D86680D87}"/>
              </a:ext>
            </a:extLst>
          </p:cNvPr>
          <p:cNvSpPr>
            <a:spLocks noChangeArrowheads="1"/>
          </p:cNvSpPr>
          <p:nvPr/>
        </p:nvSpPr>
        <p:spPr bwMode="auto">
          <a:xfrm>
            <a:off x="4224339" y="2852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0" name="Rectangle 230">
            <a:extLst>
              <a:ext uri="{FF2B5EF4-FFF2-40B4-BE49-F238E27FC236}">
                <a16:creationId xmlns:a16="http://schemas.microsoft.com/office/drawing/2014/main" id="{6FE1808E-B10D-47BC-9592-44E31D62A733}"/>
              </a:ext>
            </a:extLst>
          </p:cNvPr>
          <p:cNvSpPr>
            <a:spLocks noChangeArrowheads="1"/>
          </p:cNvSpPr>
          <p:nvPr/>
        </p:nvSpPr>
        <p:spPr bwMode="auto">
          <a:xfrm>
            <a:off x="4803775" y="5864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1" name="Rectangle 231">
            <a:extLst>
              <a:ext uri="{FF2B5EF4-FFF2-40B4-BE49-F238E27FC236}">
                <a16:creationId xmlns:a16="http://schemas.microsoft.com/office/drawing/2014/main" id="{2612F303-07F5-4A90-8AF2-C86DC437B340}"/>
              </a:ext>
            </a:extLst>
          </p:cNvPr>
          <p:cNvSpPr>
            <a:spLocks noChangeArrowheads="1"/>
          </p:cNvSpPr>
          <p:nvPr/>
        </p:nvSpPr>
        <p:spPr bwMode="auto">
          <a:xfrm>
            <a:off x="4656139" y="2349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12" name="Rectangle 232">
            <a:extLst>
              <a:ext uri="{FF2B5EF4-FFF2-40B4-BE49-F238E27FC236}">
                <a16:creationId xmlns:a16="http://schemas.microsoft.com/office/drawing/2014/main" id="{B1828317-54F1-4DF3-A3D6-823707B1A6E9}"/>
              </a:ext>
            </a:extLst>
          </p:cNvPr>
          <p:cNvSpPr>
            <a:spLocks noChangeArrowheads="1"/>
          </p:cNvSpPr>
          <p:nvPr/>
        </p:nvSpPr>
        <p:spPr bwMode="auto">
          <a:xfrm>
            <a:off x="5232400" y="20605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3" name="Rectangle 233">
            <a:extLst>
              <a:ext uri="{FF2B5EF4-FFF2-40B4-BE49-F238E27FC236}">
                <a16:creationId xmlns:a16="http://schemas.microsoft.com/office/drawing/2014/main" id="{7D0D215F-1A34-4CC1-88F6-F20BEE47C59A}"/>
              </a:ext>
            </a:extLst>
          </p:cNvPr>
          <p:cNvSpPr>
            <a:spLocks noChangeArrowheads="1"/>
          </p:cNvSpPr>
          <p:nvPr/>
        </p:nvSpPr>
        <p:spPr bwMode="auto">
          <a:xfrm>
            <a:off x="5159375"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4" name="Rectangle 234">
            <a:extLst>
              <a:ext uri="{FF2B5EF4-FFF2-40B4-BE49-F238E27FC236}">
                <a16:creationId xmlns:a16="http://schemas.microsoft.com/office/drawing/2014/main" id="{2502C5E6-5B8A-42C2-9B20-BF11E94E79A0}"/>
              </a:ext>
            </a:extLst>
          </p:cNvPr>
          <p:cNvSpPr>
            <a:spLocks noChangeArrowheads="1"/>
          </p:cNvSpPr>
          <p:nvPr/>
        </p:nvSpPr>
        <p:spPr bwMode="auto">
          <a:xfrm>
            <a:off x="2517775"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5" name="Rectangle 235">
            <a:extLst>
              <a:ext uri="{FF2B5EF4-FFF2-40B4-BE49-F238E27FC236}">
                <a16:creationId xmlns:a16="http://schemas.microsoft.com/office/drawing/2014/main" id="{3F102C65-8039-4A76-A908-679A6599AC49}"/>
              </a:ext>
            </a:extLst>
          </p:cNvPr>
          <p:cNvSpPr>
            <a:spLocks noChangeArrowheads="1"/>
          </p:cNvSpPr>
          <p:nvPr/>
        </p:nvSpPr>
        <p:spPr bwMode="auto">
          <a:xfrm>
            <a:off x="2786064" y="3255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6" name="Rectangle 236">
            <a:extLst>
              <a:ext uri="{FF2B5EF4-FFF2-40B4-BE49-F238E27FC236}">
                <a16:creationId xmlns:a16="http://schemas.microsoft.com/office/drawing/2014/main" id="{CE6B2C73-68AC-474F-9296-87EBDA6ACDCB}"/>
              </a:ext>
            </a:extLst>
          </p:cNvPr>
          <p:cNvSpPr>
            <a:spLocks noChangeArrowheads="1"/>
          </p:cNvSpPr>
          <p:nvPr/>
        </p:nvSpPr>
        <p:spPr bwMode="auto">
          <a:xfrm>
            <a:off x="357505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7" name="Rectangle 237">
            <a:extLst>
              <a:ext uri="{FF2B5EF4-FFF2-40B4-BE49-F238E27FC236}">
                <a16:creationId xmlns:a16="http://schemas.microsoft.com/office/drawing/2014/main" id="{83B9C244-1ADB-4242-8C3C-448893F740C6}"/>
              </a:ext>
            </a:extLst>
          </p:cNvPr>
          <p:cNvSpPr>
            <a:spLocks noChangeArrowheads="1"/>
          </p:cNvSpPr>
          <p:nvPr/>
        </p:nvSpPr>
        <p:spPr bwMode="auto">
          <a:xfrm>
            <a:off x="3792539"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18" name="Rectangle 238">
            <a:extLst>
              <a:ext uri="{FF2B5EF4-FFF2-40B4-BE49-F238E27FC236}">
                <a16:creationId xmlns:a16="http://schemas.microsoft.com/office/drawing/2014/main" id="{6B5A8092-4371-4B9D-988C-59716772F6B8}"/>
              </a:ext>
            </a:extLst>
          </p:cNvPr>
          <p:cNvSpPr>
            <a:spLocks noChangeArrowheads="1"/>
          </p:cNvSpPr>
          <p:nvPr/>
        </p:nvSpPr>
        <p:spPr bwMode="auto">
          <a:xfrm>
            <a:off x="4872039"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19" name="Rectangle 239">
            <a:extLst>
              <a:ext uri="{FF2B5EF4-FFF2-40B4-BE49-F238E27FC236}">
                <a16:creationId xmlns:a16="http://schemas.microsoft.com/office/drawing/2014/main" id="{B965CCE7-5F1D-4178-973C-1F3B516CFE92}"/>
              </a:ext>
            </a:extLst>
          </p:cNvPr>
          <p:cNvSpPr>
            <a:spLocks noChangeArrowheads="1"/>
          </p:cNvSpPr>
          <p:nvPr/>
        </p:nvSpPr>
        <p:spPr bwMode="auto">
          <a:xfrm>
            <a:off x="4872039" y="26368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20" name="Rectangle 240">
            <a:extLst>
              <a:ext uri="{FF2B5EF4-FFF2-40B4-BE49-F238E27FC236}">
                <a16:creationId xmlns:a16="http://schemas.microsoft.com/office/drawing/2014/main" id="{334AC117-2E5B-441E-B68B-DF7D55B04644}"/>
              </a:ext>
            </a:extLst>
          </p:cNvPr>
          <p:cNvSpPr>
            <a:spLocks noChangeArrowheads="1"/>
          </p:cNvSpPr>
          <p:nvPr/>
        </p:nvSpPr>
        <p:spPr bwMode="auto">
          <a:xfrm>
            <a:off x="3216275" y="14128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21" name="Rectangle 241">
            <a:extLst>
              <a:ext uri="{FF2B5EF4-FFF2-40B4-BE49-F238E27FC236}">
                <a16:creationId xmlns:a16="http://schemas.microsoft.com/office/drawing/2014/main" id="{EB17AFF6-5D47-4161-B4C6-6296591DA9D5}"/>
              </a:ext>
            </a:extLst>
          </p:cNvPr>
          <p:cNvSpPr>
            <a:spLocks noChangeArrowheads="1"/>
          </p:cNvSpPr>
          <p:nvPr/>
        </p:nvSpPr>
        <p:spPr bwMode="auto">
          <a:xfrm>
            <a:off x="3216275" y="3573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22" name="Rectangle 242">
            <a:extLst>
              <a:ext uri="{FF2B5EF4-FFF2-40B4-BE49-F238E27FC236}">
                <a16:creationId xmlns:a16="http://schemas.microsoft.com/office/drawing/2014/main" id="{A4D04FCE-0ED8-4C8A-9B3F-62D37AFF8D7C}"/>
              </a:ext>
            </a:extLst>
          </p:cNvPr>
          <p:cNvSpPr>
            <a:spLocks noChangeArrowheads="1"/>
          </p:cNvSpPr>
          <p:nvPr/>
        </p:nvSpPr>
        <p:spPr bwMode="auto">
          <a:xfrm>
            <a:off x="4295775" y="5084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23" name="Rectangle 243">
            <a:extLst>
              <a:ext uri="{FF2B5EF4-FFF2-40B4-BE49-F238E27FC236}">
                <a16:creationId xmlns:a16="http://schemas.microsoft.com/office/drawing/2014/main" id="{C694A35C-A5D1-46DE-9EAF-C14033CC22AB}"/>
              </a:ext>
            </a:extLst>
          </p:cNvPr>
          <p:cNvSpPr>
            <a:spLocks noChangeArrowheads="1"/>
          </p:cNvSpPr>
          <p:nvPr/>
        </p:nvSpPr>
        <p:spPr bwMode="auto">
          <a:xfrm>
            <a:off x="4727575" y="34290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24" name="Rectangle 244">
            <a:extLst>
              <a:ext uri="{FF2B5EF4-FFF2-40B4-BE49-F238E27FC236}">
                <a16:creationId xmlns:a16="http://schemas.microsoft.com/office/drawing/2014/main" id="{ED18BFBD-2E76-460F-8219-CF2CD6D838EC}"/>
              </a:ext>
            </a:extLst>
          </p:cNvPr>
          <p:cNvSpPr>
            <a:spLocks noChangeArrowheads="1"/>
          </p:cNvSpPr>
          <p:nvPr/>
        </p:nvSpPr>
        <p:spPr bwMode="auto">
          <a:xfrm>
            <a:off x="220821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25" name="Rectangle 245">
            <a:extLst>
              <a:ext uri="{FF2B5EF4-FFF2-40B4-BE49-F238E27FC236}">
                <a16:creationId xmlns:a16="http://schemas.microsoft.com/office/drawing/2014/main" id="{FD7DCCEA-88BB-42DC-B6EF-71EC912AB3DB}"/>
              </a:ext>
            </a:extLst>
          </p:cNvPr>
          <p:cNvSpPr>
            <a:spLocks noChangeArrowheads="1"/>
          </p:cNvSpPr>
          <p:nvPr/>
        </p:nvSpPr>
        <p:spPr bwMode="auto">
          <a:xfrm>
            <a:off x="228600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26" name="Rectangle 246">
            <a:extLst>
              <a:ext uri="{FF2B5EF4-FFF2-40B4-BE49-F238E27FC236}">
                <a16:creationId xmlns:a16="http://schemas.microsoft.com/office/drawing/2014/main" id="{A962BBB0-C6CA-4875-8617-E1234184987C}"/>
              </a:ext>
            </a:extLst>
          </p:cNvPr>
          <p:cNvSpPr>
            <a:spLocks noChangeArrowheads="1"/>
          </p:cNvSpPr>
          <p:nvPr/>
        </p:nvSpPr>
        <p:spPr bwMode="auto">
          <a:xfrm>
            <a:off x="2874964" y="5175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27" name="Rectangle 247">
            <a:extLst>
              <a:ext uri="{FF2B5EF4-FFF2-40B4-BE49-F238E27FC236}">
                <a16:creationId xmlns:a16="http://schemas.microsoft.com/office/drawing/2014/main" id="{F01307C4-E5E0-4802-BCD9-6887512D1760}"/>
              </a:ext>
            </a:extLst>
          </p:cNvPr>
          <p:cNvSpPr>
            <a:spLocks noChangeArrowheads="1"/>
          </p:cNvSpPr>
          <p:nvPr/>
        </p:nvSpPr>
        <p:spPr bwMode="auto">
          <a:xfrm>
            <a:off x="3575050" y="59420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28" name="Rectangle 248">
            <a:extLst>
              <a:ext uri="{FF2B5EF4-FFF2-40B4-BE49-F238E27FC236}">
                <a16:creationId xmlns:a16="http://schemas.microsoft.com/office/drawing/2014/main" id="{932C80CD-140C-4F43-B9DE-44100CF36E9C}"/>
              </a:ext>
            </a:extLst>
          </p:cNvPr>
          <p:cNvSpPr>
            <a:spLocks noChangeArrowheads="1"/>
          </p:cNvSpPr>
          <p:nvPr/>
        </p:nvSpPr>
        <p:spPr bwMode="auto">
          <a:xfrm>
            <a:off x="544830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29" name="Rectangle 249">
            <a:extLst>
              <a:ext uri="{FF2B5EF4-FFF2-40B4-BE49-F238E27FC236}">
                <a16:creationId xmlns:a16="http://schemas.microsoft.com/office/drawing/2014/main" id="{8FB5D62D-CD17-4F05-863B-55D26425CB0A}"/>
              </a:ext>
            </a:extLst>
          </p:cNvPr>
          <p:cNvSpPr>
            <a:spLocks noChangeArrowheads="1"/>
          </p:cNvSpPr>
          <p:nvPr/>
        </p:nvSpPr>
        <p:spPr bwMode="auto">
          <a:xfrm>
            <a:off x="2994025" y="4214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30" name="Rectangle 250">
            <a:extLst>
              <a:ext uri="{FF2B5EF4-FFF2-40B4-BE49-F238E27FC236}">
                <a16:creationId xmlns:a16="http://schemas.microsoft.com/office/drawing/2014/main" id="{9518A132-FA84-4E0B-B694-602659FC7A25}"/>
              </a:ext>
            </a:extLst>
          </p:cNvPr>
          <p:cNvSpPr>
            <a:spLocks noChangeArrowheads="1"/>
          </p:cNvSpPr>
          <p:nvPr/>
        </p:nvSpPr>
        <p:spPr bwMode="auto">
          <a:xfrm>
            <a:off x="30718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1" name="Rectangle 251">
            <a:extLst>
              <a:ext uri="{FF2B5EF4-FFF2-40B4-BE49-F238E27FC236}">
                <a16:creationId xmlns:a16="http://schemas.microsoft.com/office/drawing/2014/main" id="{EAE686A8-FF71-45E7-9D69-142C5EB4616D}"/>
              </a:ext>
            </a:extLst>
          </p:cNvPr>
          <p:cNvSpPr>
            <a:spLocks noChangeArrowheads="1"/>
          </p:cNvSpPr>
          <p:nvPr/>
        </p:nvSpPr>
        <p:spPr bwMode="auto">
          <a:xfrm>
            <a:off x="7767639" y="3054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32" name="Rectangle 252">
            <a:extLst>
              <a:ext uri="{FF2B5EF4-FFF2-40B4-BE49-F238E27FC236}">
                <a16:creationId xmlns:a16="http://schemas.microsoft.com/office/drawing/2014/main" id="{94E3236A-34F5-499F-AE1F-BCC568E3E6AC}"/>
              </a:ext>
            </a:extLst>
          </p:cNvPr>
          <p:cNvSpPr>
            <a:spLocks noChangeArrowheads="1"/>
          </p:cNvSpPr>
          <p:nvPr/>
        </p:nvSpPr>
        <p:spPr bwMode="auto">
          <a:xfrm>
            <a:off x="5254625" y="5875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3" name="Rectangle 253">
            <a:extLst>
              <a:ext uri="{FF2B5EF4-FFF2-40B4-BE49-F238E27FC236}">
                <a16:creationId xmlns:a16="http://schemas.microsoft.com/office/drawing/2014/main" id="{960D4460-0D0A-4E37-B2A0-8A7F790FCACE}"/>
              </a:ext>
            </a:extLst>
          </p:cNvPr>
          <p:cNvSpPr>
            <a:spLocks noChangeArrowheads="1"/>
          </p:cNvSpPr>
          <p:nvPr/>
        </p:nvSpPr>
        <p:spPr bwMode="auto">
          <a:xfrm>
            <a:off x="4410075"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4" name="Rectangle 254">
            <a:extLst>
              <a:ext uri="{FF2B5EF4-FFF2-40B4-BE49-F238E27FC236}">
                <a16:creationId xmlns:a16="http://schemas.microsoft.com/office/drawing/2014/main" id="{508CA7E8-4197-4049-850A-A6325E432130}"/>
              </a:ext>
            </a:extLst>
          </p:cNvPr>
          <p:cNvSpPr>
            <a:spLocks noChangeArrowheads="1"/>
          </p:cNvSpPr>
          <p:nvPr/>
        </p:nvSpPr>
        <p:spPr bwMode="auto">
          <a:xfrm>
            <a:off x="6645275" y="49228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5" name="Rectangle 255">
            <a:extLst>
              <a:ext uri="{FF2B5EF4-FFF2-40B4-BE49-F238E27FC236}">
                <a16:creationId xmlns:a16="http://schemas.microsoft.com/office/drawing/2014/main" id="{E0201274-8F31-4C6C-BDC5-67F6ED0AE6EF}"/>
              </a:ext>
            </a:extLst>
          </p:cNvPr>
          <p:cNvSpPr>
            <a:spLocks noChangeArrowheads="1"/>
          </p:cNvSpPr>
          <p:nvPr/>
        </p:nvSpPr>
        <p:spPr bwMode="auto">
          <a:xfrm>
            <a:off x="5703889" y="5884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6" name="Rectangle 256">
            <a:extLst>
              <a:ext uri="{FF2B5EF4-FFF2-40B4-BE49-F238E27FC236}">
                <a16:creationId xmlns:a16="http://schemas.microsoft.com/office/drawing/2014/main" id="{C954709B-DEB6-4088-829C-EA16E5A0ED8D}"/>
              </a:ext>
            </a:extLst>
          </p:cNvPr>
          <p:cNvSpPr>
            <a:spLocks noChangeArrowheads="1"/>
          </p:cNvSpPr>
          <p:nvPr/>
        </p:nvSpPr>
        <p:spPr bwMode="auto">
          <a:xfrm>
            <a:off x="6096000" y="1916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7" name="Rectangle 257">
            <a:extLst>
              <a:ext uri="{FF2B5EF4-FFF2-40B4-BE49-F238E27FC236}">
                <a16:creationId xmlns:a16="http://schemas.microsoft.com/office/drawing/2014/main" id="{4DBDB81B-CF35-49C5-80F1-BBE6EF369436}"/>
              </a:ext>
            </a:extLst>
          </p:cNvPr>
          <p:cNvSpPr>
            <a:spLocks noChangeArrowheads="1"/>
          </p:cNvSpPr>
          <p:nvPr/>
        </p:nvSpPr>
        <p:spPr bwMode="auto">
          <a:xfrm>
            <a:off x="6153150" y="58959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8" name="Rectangle 258">
            <a:extLst>
              <a:ext uri="{FF2B5EF4-FFF2-40B4-BE49-F238E27FC236}">
                <a16:creationId xmlns:a16="http://schemas.microsoft.com/office/drawing/2014/main" id="{8DDD42F3-61D9-4A69-A275-4933BD821D6A}"/>
              </a:ext>
            </a:extLst>
          </p:cNvPr>
          <p:cNvSpPr>
            <a:spLocks noChangeArrowheads="1"/>
          </p:cNvSpPr>
          <p:nvPr/>
        </p:nvSpPr>
        <p:spPr bwMode="auto">
          <a:xfrm>
            <a:off x="4424364" y="4443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39" name="Rectangle 259">
            <a:extLst>
              <a:ext uri="{FF2B5EF4-FFF2-40B4-BE49-F238E27FC236}">
                <a16:creationId xmlns:a16="http://schemas.microsoft.com/office/drawing/2014/main" id="{7E7ECE4C-130F-4F0C-B53A-7DA537939304}"/>
              </a:ext>
            </a:extLst>
          </p:cNvPr>
          <p:cNvSpPr>
            <a:spLocks noChangeArrowheads="1"/>
          </p:cNvSpPr>
          <p:nvPr/>
        </p:nvSpPr>
        <p:spPr bwMode="auto">
          <a:xfrm>
            <a:off x="4802188" y="4454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40" name="Rectangle 260">
            <a:extLst>
              <a:ext uri="{FF2B5EF4-FFF2-40B4-BE49-F238E27FC236}">
                <a16:creationId xmlns:a16="http://schemas.microsoft.com/office/drawing/2014/main" id="{27A3266C-2E80-4FFB-91E5-3FBBA87784C2}"/>
              </a:ext>
            </a:extLst>
          </p:cNvPr>
          <p:cNvSpPr>
            <a:spLocks noChangeArrowheads="1"/>
          </p:cNvSpPr>
          <p:nvPr/>
        </p:nvSpPr>
        <p:spPr bwMode="auto">
          <a:xfrm>
            <a:off x="5395914" y="3538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41" name="Rectangle 261">
            <a:extLst>
              <a:ext uri="{FF2B5EF4-FFF2-40B4-BE49-F238E27FC236}">
                <a16:creationId xmlns:a16="http://schemas.microsoft.com/office/drawing/2014/main" id="{F8A2A533-920C-4645-B07A-0DFB53119E25}"/>
              </a:ext>
            </a:extLst>
          </p:cNvPr>
          <p:cNvSpPr>
            <a:spLocks noChangeArrowheads="1"/>
          </p:cNvSpPr>
          <p:nvPr/>
        </p:nvSpPr>
        <p:spPr bwMode="auto">
          <a:xfrm>
            <a:off x="5591175" y="27813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42" name="Rectangle 262">
            <a:extLst>
              <a:ext uri="{FF2B5EF4-FFF2-40B4-BE49-F238E27FC236}">
                <a16:creationId xmlns:a16="http://schemas.microsoft.com/office/drawing/2014/main" id="{89C8CFA7-480E-4351-85D1-D7C90F1DDE83}"/>
              </a:ext>
            </a:extLst>
          </p:cNvPr>
          <p:cNvSpPr>
            <a:spLocks noChangeArrowheads="1"/>
          </p:cNvSpPr>
          <p:nvPr/>
        </p:nvSpPr>
        <p:spPr bwMode="auto">
          <a:xfrm>
            <a:off x="2640014" y="34290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43" name="Rectangle 263">
            <a:extLst>
              <a:ext uri="{FF2B5EF4-FFF2-40B4-BE49-F238E27FC236}">
                <a16:creationId xmlns:a16="http://schemas.microsoft.com/office/drawing/2014/main" id="{E910EA51-4F5B-4BA0-9948-8F2F451DCADF}"/>
              </a:ext>
            </a:extLst>
          </p:cNvPr>
          <p:cNvSpPr>
            <a:spLocks noChangeArrowheads="1"/>
          </p:cNvSpPr>
          <p:nvPr/>
        </p:nvSpPr>
        <p:spPr bwMode="auto">
          <a:xfrm>
            <a:off x="3937000" y="39258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44" name="Rectangle 264">
            <a:extLst>
              <a:ext uri="{FF2B5EF4-FFF2-40B4-BE49-F238E27FC236}">
                <a16:creationId xmlns:a16="http://schemas.microsoft.com/office/drawing/2014/main" id="{BCECD7F0-ACAA-423B-B116-8AD3B361D163}"/>
              </a:ext>
            </a:extLst>
          </p:cNvPr>
          <p:cNvSpPr>
            <a:spLocks noChangeArrowheads="1"/>
          </p:cNvSpPr>
          <p:nvPr/>
        </p:nvSpPr>
        <p:spPr bwMode="auto">
          <a:xfrm>
            <a:off x="5159375"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45" name="Rectangle 265">
            <a:extLst>
              <a:ext uri="{FF2B5EF4-FFF2-40B4-BE49-F238E27FC236}">
                <a16:creationId xmlns:a16="http://schemas.microsoft.com/office/drawing/2014/main" id="{F89FC978-27CC-4A69-A517-962183DCAF54}"/>
              </a:ext>
            </a:extLst>
          </p:cNvPr>
          <p:cNvSpPr>
            <a:spLocks noChangeArrowheads="1"/>
          </p:cNvSpPr>
          <p:nvPr/>
        </p:nvSpPr>
        <p:spPr bwMode="auto">
          <a:xfrm>
            <a:off x="5562600" y="4352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46" name="Rectangle 266">
            <a:extLst>
              <a:ext uri="{FF2B5EF4-FFF2-40B4-BE49-F238E27FC236}">
                <a16:creationId xmlns:a16="http://schemas.microsoft.com/office/drawing/2014/main" id="{B6FB7679-D2C1-4847-A345-67A42691F889}"/>
              </a:ext>
            </a:extLst>
          </p:cNvPr>
          <p:cNvSpPr>
            <a:spLocks noChangeArrowheads="1"/>
          </p:cNvSpPr>
          <p:nvPr/>
        </p:nvSpPr>
        <p:spPr bwMode="auto">
          <a:xfrm>
            <a:off x="3575050" y="5229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47" name="Rectangle 267">
            <a:extLst>
              <a:ext uri="{FF2B5EF4-FFF2-40B4-BE49-F238E27FC236}">
                <a16:creationId xmlns:a16="http://schemas.microsoft.com/office/drawing/2014/main" id="{2B361724-641E-4887-88A9-6E1C8CFFA2A9}"/>
              </a:ext>
            </a:extLst>
          </p:cNvPr>
          <p:cNvSpPr>
            <a:spLocks noChangeArrowheads="1"/>
          </p:cNvSpPr>
          <p:nvPr/>
        </p:nvSpPr>
        <p:spPr bwMode="auto">
          <a:xfrm>
            <a:off x="4283075" y="464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48" name="Rectangle 268">
            <a:extLst>
              <a:ext uri="{FF2B5EF4-FFF2-40B4-BE49-F238E27FC236}">
                <a16:creationId xmlns:a16="http://schemas.microsoft.com/office/drawing/2014/main" id="{D9CBA3A7-8A8E-4702-9E57-D52BA041D2EC}"/>
              </a:ext>
            </a:extLst>
          </p:cNvPr>
          <p:cNvSpPr>
            <a:spLocks noChangeArrowheads="1"/>
          </p:cNvSpPr>
          <p:nvPr/>
        </p:nvSpPr>
        <p:spPr bwMode="auto">
          <a:xfrm>
            <a:off x="7464425" y="400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49" name="Rectangle 269">
            <a:extLst>
              <a:ext uri="{FF2B5EF4-FFF2-40B4-BE49-F238E27FC236}">
                <a16:creationId xmlns:a16="http://schemas.microsoft.com/office/drawing/2014/main" id="{21C849C0-742A-4EA2-A4BF-05A5970F5B76}"/>
              </a:ext>
            </a:extLst>
          </p:cNvPr>
          <p:cNvSpPr>
            <a:spLocks noChangeArrowheads="1"/>
          </p:cNvSpPr>
          <p:nvPr/>
        </p:nvSpPr>
        <p:spPr bwMode="auto">
          <a:xfrm>
            <a:off x="3719514" y="37814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50" name="Rectangle 270">
            <a:extLst>
              <a:ext uri="{FF2B5EF4-FFF2-40B4-BE49-F238E27FC236}">
                <a16:creationId xmlns:a16="http://schemas.microsoft.com/office/drawing/2014/main" id="{8135E255-7A6D-445E-B31C-E4C28A71B794}"/>
              </a:ext>
            </a:extLst>
          </p:cNvPr>
          <p:cNvSpPr>
            <a:spLocks noChangeArrowheads="1"/>
          </p:cNvSpPr>
          <p:nvPr/>
        </p:nvSpPr>
        <p:spPr bwMode="auto">
          <a:xfrm>
            <a:off x="4783138" y="6086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52" name="Rectangle 272">
            <a:extLst>
              <a:ext uri="{FF2B5EF4-FFF2-40B4-BE49-F238E27FC236}">
                <a16:creationId xmlns:a16="http://schemas.microsoft.com/office/drawing/2014/main" id="{50A429A5-D75E-480D-8BE8-A58B545490B6}"/>
              </a:ext>
            </a:extLst>
          </p:cNvPr>
          <p:cNvSpPr>
            <a:spLocks noChangeArrowheads="1"/>
          </p:cNvSpPr>
          <p:nvPr/>
        </p:nvSpPr>
        <p:spPr bwMode="auto">
          <a:xfrm>
            <a:off x="5470525" y="6048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53" name="Rectangle 273">
            <a:extLst>
              <a:ext uri="{FF2B5EF4-FFF2-40B4-BE49-F238E27FC236}">
                <a16:creationId xmlns:a16="http://schemas.microsoft.com/office/drawing/2014/main" id="{76BABE05-4AFC-40DA-8D2D-5818701B387A}"/>
              </a:ext>
            </a:extLst>
          </p:cNvPr>
          <p:cNvSpPr>
            <a:spLocks noChangeArrowheads="1"/>
          </p:cNvSpPr>
          <p:nvPr/>
        </p:nvSpPr>
        <p:spPr bwMode="auto">
          <a:xfrm>
            <a:off x="7254875" y="527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54" name="Rectangle 274">
            <a:extLst>
              <a:ext uri="{FF2B5EF4-FFF2-40B4-BE49-F238E27FC236}">
                <a16:creationId xmlns:a16="http://schemas.microsoft.com/office/drawing/2014/main" id="{4D69A452-179F-464A-8C37-CA496BDEB209}"/>
              </a:ext>
            </a:extLst>
          </p:cNvPr>
          <p:cNvSpPr>
            <a:spLocks noChangeArrowheads="1"/>
          </p:cNvSpPr>
          <p:nvPr/>
        </p:nvSpPr>
        <p:spPr bwMode="auto">
          <a:xfrm>
            <a:off x="3260725" y="3387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55" name="Rectangle 275">
            <a:extLst>
              <a:ext uri="{FF2B5EF4-FFF2-40B4-BE49-F238E27FC236}">
                <a16:creationId xmlns:a16="http://schemas.microsoft.com/office/drawing/2014/main" id="{394BB201-F189-41E0-AF4E-A94BB5A4BBDA}"/>
              </a:ext>
            </a:extLst>
          </p:cNvPr>
          <p:cNvSpPr>
            <a:spLocks noChangeArrowheads="1"/>
          </p:cNvSpPr>
          <p:nvPr/>
        </p:nvSpPr>
        <p:spPr bwMode="auto">
          <a:xfrm>
            <a:off x="480060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56" name="Rectangle 276">
            <a:extLst>
              <a:ext uri="{FF2B5EF4-FFF2-40B4-BE49-F238E27FC236}">
                <a16:creationId xmlns:a16="http://schemas.microsoft.com/office/drawing/2014/main" id="{0F723252-FFC4-4C2B-AEE6-55BEF6858994}"/>
              </a:ext>
            </a:extLst>
          </p:cNvPr>
          <p:cNvSpPr>
            <a:spLocks noChangeArrowheads="1"/>
          </p:cNvSpPr>
          <p:nvPr/>
        </p:nvSpPr>
        <p:spPr bwMode="auto">
          <a:xfrm>
            <a:off x="5087939" y="364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57" name="Rectangle 277">
            <a:extLst>
              <a:ext uri="{FF2B5EF4-FFF2-40B4-BE49-F238E27FC236}">
                <a16:creationId xmlns:a16="http://schemas.microsoft.com/office/drawing/2014/main" id="{50E2A3AC-0F59-46BA-BF06-E351E0C58D10}"/>
              </a:ext>
            </a:extLst>
          </p:cNvPr>
          <p:cNvSpPr>
            <a:spLocks noChangeArrowheads="1"/>
          </p:cNvSpPr>
          <p:nvPr/>
        </p:nvSpPr>
        <p:spPr bwMode="auto">
          <a:xfrm>
            <a:off x="7796214" y="55372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58" name="Rectangle 278">
            <a:extLst>
              <a:ext uri="{FF2B5EF4-FFF2-40B4-BE49-F238E27FC236}">
                <a16:creationId xmlns:a16="http://schemas.microsoft.com/office/drawing/2014/main" id="{D3A53632-5190-4DE8-8E47-380DBF34E242}"/>
              </a:ext>
            </a:extLst>
          </p:cNvPr>
          <p:cNvSpPr>
            <a:spLocks noChangeArrowheads="1"/>
          </p:cNvSpPr>
          <p:nvPr/>
        </p:nvSpPr>
        <p:spPr bwMode="auto">
          <a:xfrm>
            <a:off x="3463925"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59" name="Rectangle 279">
            <a:extLst>
              <a:ext uri="{FF2B5EF4-FFF2-40B4-BE49-F238E27FC236}">
                <a16:creationId xmlns:a16="http://schemas.microsoft.com/office/drawing/2014/main" id="{0BF6CC6E-ED43-4B8C-8133-540C37214908}"/>
              </a:ext>
            </a:extLst>
          </p:cNvPr>
          <p:cNvSpPr>
            <a:spLocks noChangeArrowheads="1"/>
          </p:cNvSpPr>
          <p:nvPr/>
        </p:nvSpPr>
        <p:spPr bwMode="auto">
          <a:xfrm>
            <a:off x="7051675" y="591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60" name="Rectangle 280">
            <a:extLst>
              <a:ext uri="{FF2B5EF4-FFF2-40B4-BE49-F238E27FC236}">
                <a16:creationId xmlns:a16="http://schemas.microsoft.com/office/drawing/2014/main" id="{0D0C6A75-E052-4A5E-876B-A21F215F31DC}"/>
              </a:ext>
            </a:extLst>
          </p:cNvPr>
          <p:cNvSpPr>
            <a:spLocks noChangeArrowheads="1"/>
          </p:cNvSpPr>
          <p:nvPr/>
        </p:nvSpPr>
        <p:spPr bwMode="auto">
          <a:xfrm>
            <a:off x="5519739" y="4652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61" name="Rectangle 281">
            <a:extLst>
              <a:ext uri="{FF2B5EF4-FFF2-40B4-BE49-F238E27FC236}">
                <a16:creationId xmlns:a16="http://schemas.microsoft.com/office/drawing/2014/main" id="{546EB2A5-0CD5-4892-8F08-255D50E15497}"/>
              </a:ext>
            </a:extLst>
          </p:cNvPr>
          <p:cNvSpPr>
            <a:spLocks noChangeArrowheads="1"/>
          </p:cNvSpPr>
          <p:nvPr/>
        </p:nvSpPr>
        <p:spPr bwMode="auto">
          <a:xfrm>
            <a:off x="4140200" y="39989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62" name="Rectangle 282">
            <a:extLst>
              <a:ext uri="{FF2B5EF4-FFF2-40B4-BE49-F238E27FC236}">
                <a16:creationId xmlns:a16="http://schemas.microsoft.com/office/drawing/2014/main" id="{D2ADA552-9B1C-4895-B0F7-2835752CDC27}"/>
              </a:ext>
            </a:extLst>
          </p:cNvPr>
          <p:cNvSpPr>
            <a:spLocks noChangeArrowheads="1"/>
          </p:cNvSpPr>
          <p:nvPr/>
        </p:nvSpPr>
        <p:spPr bwMode="auto">
          <a:xfrm>
            <a:off x="7500939" y="5927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63" name="Rectangle 283">
            <a:extLst>
              <a:ext uri="{FF2B5EF4-FFF2-40B4-BE49-F238E27FC236}">
                <a16:creationId xmlns:a16="http://schemas.microsoft.com/office/drawing/2014/main" id="{70C416C2-26D3-4667-AFAD-ED5F21327CDD}"/>
              </a:ext>
            </a:extLst>
          </p:cNvPr>
          <p:cNvSpPr>
            <a:spLocks noChangeArrowheads="1"/>
          </p:cNvSpPr>
          <p:nvPr/>
        </p:nvSpPr>
        <p:spPr bwMode="auto">
          <a:xfrm>
            <a:off x="5953125" y="4476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64" name="Rectangle 284">
            <a:extLst>
              <a:ext uri="{FF2B5EF4-FFF2-40B4-BE49-F238E27FC236}">
                <a16:creationId xmlns:a16="http://schemas.microsoft.com/office/drawing/2014/main" id="{3E8CCC97-D4C6-49D4-A41B-EF7E6603BB98}"/>
              </a:ext>
            </a:extLst>
          </p:cNvPr>
          <p:cNvSpPr>
            <a:spLocks noChangeArrowheads="1"/>
          </p:cNvSpPr>
          <p:nvPr/>
        </p:nvSpPr>
        <p:spPr bwMode="auto">
          <a:xfrm>
            <a:off x="4511675" y="47974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65" name="Rectangle 285">
            <a:extLst>
              <a:ext uri="{FF2B5EF4-FFF2-40B4-BE49-F238E27FC236}">
                <a16:creationId xmlns:a16="http://schemas.microsoft.com/office/drawing/2014/main" id="{2FB1FAA9-98CC-4FE0-9FB9-ED2729EA1992}"/>
              </a:ext>
            </a:extLst>
          </p:cNvPr>
          <p:cNvSpPr>
            <a:spLocks noChangeArrowheads="1"/>
          </p:cNvSpPr>
          <p:nvPr/>
        </p:nvSpPr>
        <p:spPr bwMode="auto">
          <a:xfrm>
            <a:off x="3395663"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66" name="Rectangle 286">
            <a:extLst>
              <a:ext uri="{FF2B5EF4-FFF2-40B4-BE49-F238E27FC236}">
                <a16:creationId xmlns:a16="http://schemas.microsoft.com/office/drawing/2014/main" id="{D85309B3-A401-45FC-B7BE-6ACE8E1022DB}"/>
              </a:ext>
            </a:extLst>
          </p:cNvPr>
          <p:cNvSpPr>
            <a:spLocks noChangeArrowheads="1"/>
          </p:cNvSpPr>
          <p:nvPr/>
        </p:nvSpPr>
        <p:spPr bwMode="auto">
          <a:xfrm>
            <a:off x="5618164"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67" name="Rectangle 287">
            <a:extLst>
              <a:ext uri="{FF2B5EF4-FFF2-40B4-BE49-F238E27FC236}">
                <a16:creationId xmlns:a16="http://schemas.microsoft.com/office/drawing/2014/main" id="{D08E1726-6E33-417E-9356-84FCC0C3955F}"/>
              </a:ext>
            </a:extLst>
          </p:cNvPr>
          <p:cNvSpPr>
            <a:spLocks noChangeArrowheads="1"/>
          </p:cNvSpPr>
          <p:nvPr/>
        </p:nvSpPr>
        <p:spPr bwMode="auto">
          <a:xfrm>
            <a:off x="6729414" y="431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68" name="Rectangle 288">
            <a:extLst>
              <a:ext uri="{FF2B5EF4-FFF2-40B4-BE49-F238E27FC236}">
                <a16:creationId xmlns:a16="http://schemas.microsoft.com/office/drawing/2014/main" id="{9D75D70D-CFC7-4C64-9E02-7162D2D0DCC5}"/>
              </a:ext>
            </a:extLst>
          </p:cNvPr>
          <p:cNvSpPr>
            <a:spLocks noChangeArrowheads="1"/>
          </p:cNvSpPr>
          <p:nvPr/>
        </p:nvSpPr>
        <p:spPr bwMode="auto">
          <a:xfrm>
            <a:off x="54483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69" name="Rectangle 289">
            <a:extLst>
              <a:ext uri="{FF2B5EF4-FFF2-40B4-BE49-F238E27FC236}">
                <a16:creationId xmlns:a16="http://schemas.microsoft.com/office/drawing/2014/main" id="{3BFB5D48-0F70-4FE6-AE95-08A7105FB13F}"/>
              </a:ext>
            </a:extLst>
          </p:cNvPr>
          <p:cNvSpPr>
            <a:spLocks noChangeArrowheads="1"/>
          </p:cNvSpPr>
          <p:nvPr/>
        </p:nvSpPr>
        <p:spPr bwMode="auto">
          <a:xfrm>
            <a:off x="6527800" y="4575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0" name="Rectangle 290">
            <a:extLst>
              <a:ext uri="{FF2B5EF4-FFF2-40B4-BE49-F238E27FC236}">
                <a16:creationId xmlns:a16="http://schemas.microsoft.com/office/drawing/2014/main" id="{B7CDC520-060D-4753-B8CE-862E0DEA8180}"/>
              </a:ext>
            </a:extLst>
          </p:cNvPr>
          <p:cNvSpPr>
            <a:spLocks noChangeArrowheads="1"/>
          </p:cNvSpPr>
          <p:nvPr/>
        </p:nvSpPr>
        <p:spPr bwMode="auto">
          <a:xfrm>
            <a:off x="6878638" y="4468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1" name="Rectangle 291">
            <a:extLst>
              <a:ext uri="{FF2B5EF4-FFF2-40B4-BE49-F238E27FC236}">
                <a16:creationId xmlns:a16="http://schemas.microsoft.com/office/drawing/2014/main" id="{1F42244D-E24D-4537-9EA9-9C9D6D9634A4}"/>
              </a:ext>
            </a:extLst>
          </p:cNvPr>
          <p:cNvSpPr>
            <a:spLocks noChangeArrowheads="1"/>
          </p:cNvSpPr>
          <p:nvPr/>
        </p:nvSpPr>
        <p:spPr bwMode="auto">
          <a:xfrm>
            <a:off x="38481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2" name="Rectangle 292">
            <a:extLst>
              <a:ext uri="{FF2B5EF4-FFF2-40B4-BE49-F238E27FC236}">
                <a16:creationId xmlns:a16="http://schemas.microsoft.com/office/drawing/2014/main" id="{7EC3F78E-EE1D-488B-86B7-609D5DDEB279}"/>
              </a:ext>
            </a:extLst>
          </p:cNvPr>
          <p:cNvSpPr>
            <a:spLocks noChangeArrowheads="1"/>
          </p:cNvSpPr>
          <p:nvPr/>
        </p:nvSpPr>
        <p:spPr bwMode="auto">
          <a:xfrm>
            <a:off x="5719764"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73" name="Rectangle 293">
            <a:extLst>
              <a:ext uri="{FF2B5EF4-FFF2-40B4-BE49-F238E27FC236}">
                <a16:creationId xmlns:a16="http://schemas.microsoft.com/office/drawing/2014/main" id="{64DBDD6C-A4C3-4EB1-85C8-7FEA249BD1D5}"/>
              </a:ext>
            </a:extLst>
          </p:cNvPr>
          <p:cNvSpPr>
            <a:spLocks noChangeArrowheads="1"/>
          </p:cNvSpPr>
          <p:nvPr/>
        </p:nvSpPr>
        <p:spPr bwMode="auto">
          <a:xfrm>
            <a:off x="5765800" y="4718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4" name="Rectangle 294">
            <a:extLst>
              <a:ext uri="{FF2B5EF4-FFF2-40B4-BE49-F238E27FC236}">
                <a16:creationId xmlns:a16="http://schemas.microsoft.com/office/drawing/2014/main" id="{E6649BE0-FF15-4BD2-B954-6595F0376EF5}"/>
              </a:ext>
            </a:extLst>
          </p:cNvPr>
          <p:cNvSpPr>
            <a:spLocks noChangeArrowheads="1"/>
          </p:cNvSpPr>
          <p:nvPr/>
        </p:nvSpPr>
        <p:spPr bwMode="auto">
          <a:xfrm>
            <a:off x="4583113" y="51577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5" name="Rectangle 295">
            <a:extLst>
              <a:ext uri="{FF2B5EF4-FFF2-40B4-BE49-F238E27FC236}">
                <a16:creationId xmlns:a16="http://schemas.microsoft.com/office/drawing/2014/main" id="{72DD4A45-4FFB-4EB5-B4B2-9019360D2DF4}"/>
              </a:ext>
            </a:extLst>
          </p:cNvPr>
          <p:cNvSpPr>
            <a:spLocks noChangeArrowheads="1"/>
          </p:cNvSpPr>
          <p:nvPr/>
        </p:nvSpPr>
        <p:spPr bwMode="auto">
          <a:xfrm>
            <a:off x="3432175" y="28527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76" name="Rectangle 296">
            <a:extLst>
              <a:ext uri="{FF2B5EF4-FFF2-40B4-BE49-F238E27FC236}">
                <a16:creationId xmlns:a16="http://schemas.microsoft.com/office/drawing/2014/main" id="{91B3ADD3-95B7-494F-AB8D-65BB51872222}"/>
              </a:ext>
            </a:extLst>
          </p:cNvPr>
          <p:cNvSpPr>
            <a:spLocks noChangeArrowheads="1"/>
          </p:cNvSpPr>
          <p:nvPr/>
        </p:nvSpPr>
        <p:spPr bwMode="auto">
          <a:xfrm>
            <a:off x="7389814" y="5143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7" name="Rectangle 297">
            <a:extLst>
              <a:ext uri="{FF2B5EF4-FFF2-40B4-BE49-F238E27FC236}">
                <a16:creationId xmlns:a16="http://schemas.microsoft.com/office/drawing/2014/main" id="{07901191-0012-4E1C-A701-978641A4D035}"/>
              </a:ext>
            </a:extLst>
          </p:cNvPr>
          <p:cNvSpPr>
            <a:spLocks noChangeArrowheads="1"/>
          </p:cNvSpPr>
          <p:nvPr/>
        </p:nvSpPr>
        <p:spPr bwMode="auto">
          <a:xfrm>
            <a:off x="5194300" y="4951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8" name="Rectangle 298">
            <a:extLst>
              <a:ext uri="{FF2B5EF4-FFF2-40B4-BE49-F238E27FC236}">
                <a16:creationId xmlns:a16="http://schemas.microsoft.com/office/drawing/2014/main" id="{B0FC778D-8176-4DC3-A244-3E3134408351}"/>
              </a:ext>
            </a:extLst>
          </p:cNvPr>
          <p:cNvSpPr>
            <a:spLocks noChangeArrowheads="1"/>
          </p:cNvSpPr>
          <p:nvPr/>
        </p:nvSpPr>
        <p:spPr bwMode="auto">
          <a:xfrm>
            <a:off x="6240464" y="1557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79" name="Rectangle 299">
            <a:extLst>
              <a:ext uri="{FF2B5EF4-FFF2-40B4-BE49-F238E27FC236}">
                <a16:creationId xmlns:a16="http://schemas.microsoft.com/office/drawing/2014/main" id="{7A0D4DCC-4628-43AE-9110-478CEA7D0436}"/>
              </a:ext>
            </a:extLst>
          </p:cNvPr>
          <p:cNvSpPr>
            <a:spLocks noChangeArrowheads="1"/>
          </p:cNvSpPr>
          <p:nvPr/>
        </p:nvSpPr>
        <p:spPr bwMode="auto">
          <a:xfrm>
            <a:off x="51593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80" name="Rectangle 300">
            <a:extLst>
              <a:ext uri="{FF2B5EF4-FFF2-40B4-BE49-F238E27FC236}">
                <a16:creationId xmlns:a16="http://schemas.microsoft.com/office/drawing/2014/main" id="{22E5F807-E987-43A4-AECC-B60733C132FD}"/>
              </a:ext>
            </a:extLst>
          </p:cNvPr>
          <p:cNvSpPr>
            <a:spLocks noChangeArrowheads="1"/>
          </p:cNvSpPr>
          <p:nvPr/>
        </p:nvSpPr>
        <p:spPr bwMode="auto">
          <a:xfrm>
            <a:off x="4818063" y="3789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1" name="Rectangle 301">
            <a:extLst>
              <a:ext uri="{FF2B5EF4-FFF2-40B4-BE49-F238E27FC236}">
                <a16:creationId xmlns:a16="http://schemas.microsoft.com/office/drawing/2014/main" id="{3B2576CF-9EE6-45FC-8B21-4A30BBCA88D2}"/>
              </a:ext>
            </a:extLst>
          </p:cNvPr>
          <p:cNvSpPr>
            <a:spLocks noChangeArrowheads="1"/>
          </p:cNvSpPr>
          <p:nvPr/>
        </p:nvSpPr>
        <p:spPr bwMode="auto">
          <a:xfrm>
            <a:off x="8112125" y="6021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2" name="Rectangle 302">
            <a:extLst>
              <a:ext uri="{FF2B5EF4-FFF2-40B4-BE49-F238E27FC236}">
                <a16:creationId xmlns:a16="http://schemas.microsoft.com/office/drawing/2014/main" id="{6202CC48-EC6D-45E7-8BCD-C3950A25FCC3}"/>
              </a:ext>
            </a:extLst>
          </p:cNvPr>
          <p:cNvSpPr>
            <a:spLocks noChangeArrowheads="1"/>
          </p:cNvSpPr>
          <p:nvPr/>
        </p:nvSpPr>
        <p:spPr bwMode="auto">
          <a:xfrm>
            <a:off x="5494338" y="4002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3" name="Rectangle 303">
            <a:extLst>
              <a:ext uri="{FF2B5EF4-FFF2-40B4-BE49-F238E27FC236}">
                <a16:creationId xmlns:a16="http://schemas.microsoft.com/office/drawing/2014/main" id="{D5BB1F47-D019-4465-B2F8-63CE112E51E4}"/>
              </a:ext>
            </a:extLst>
          </p:cNvPr>
          <p:cNvSpPr>
            <a:spLocks noChangeArrowheads="1"/>
          </p:cNvSpPr>
          <p:nvPr/>
        </p:nvSpPr>
        <p:spPr bwMode="auto">
          <a:xfrm>
            <a:off x="4943475" y="52292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4" name="Rectangle 304">
            <a:extLst>
              <a:ext uri="{FF2B5EF4-FFF2-40B4-BE49-F238E27FC236}">
                <a16:creationId xmlns:a16="http://schemas.microsoft.com/office/drawing/2014/main" id="{4586DB50-0575-441A-B4D4-B24B290A32E2}"/>
              </a:ext>
            </a:extLst>
          </p:cNvPr>
          <p:cNvSpPr>
            <a:spLocks noChangeArrowheads="1"/>
          </p:cNvSpPr>
          <p:nvPr/>
        </p:nvSpPr>
        <p:spPr bwMode="auto">
          <a:xfrm>
            <a:off x="3101975" y="454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5" name="Rectangle 305">
            <a:extLst>
              <a:ext uri="{FF2B5EF4-FFF2-40B4-BE49-F238E27FC236}">
                <a16:creationId xmlns:a16="http://schemas.microsoft.com/office/drawing/2014/main" id="{935A571D-EAD4-4E4B-A103-071373CAEE68}"/>
              </a:ext>
            </a:extLst>
          </p:cNvPr>
          <p:cNvSpPr>
            <a:spLocks noChangeArrowheads="1"/>
          </p:cNvSpPr>
          <p:nvPr/>
        </p:nvSpPr>
        <p:spPr bwMode="auto">
          <a:xfrm>
            <a:off x="6307139" y="4308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6" name="Rectangle 306">
            <a:extLst>
              <a:ext uri="{FF2B5EF4-FFF2-40B4-BE49-F238E27FC236}">
                <a16:creationId xmlns:a16="http://schemas.microsoft.com/office/drawing/2014/main" id="{B773C450-AD0C-42B4-B5EE-99E9269B0C66}"/>
              </a:ext>
            </a:extLst>
          </p:cNvPr>
          <p:cNvSpPr>
            <a:spLocks noChangeArrowheads="1"/>
          </p:cNvSpPr>
          <p:nvPr/>
        </p:nvSpPr>
        <p:spPr bwMode="auto">
          <a:xfrm>
            <a:off x="5808664"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87" name="Rectangle 307">
            <a:extLst>
              <a:ext uri="{FF2B5EF4-FFF2-40B4-BE49-F238E27FC236}">
                <a16:creationId xmlns:a16="http://schemas.microsoft.com/office/drawing/2014/main" id="{E9CD061A-DB22-441C-B07C-77B22846D4CD}"/>
              </a:ext>
            </a:extLst>
          </p:cNvPr>
          <p:cNvSpPr>
            <a:spLocks noChangeArrowheads="1"/>
          </p:cNvSpPr>
          <p:nvPr/>
        </p:nvSpPr>
        <p:spPr bwMode="auto">
          <a:xfrm>
            <a:off x="5246689" y="268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8" name="Rectangle 308">
            <a:extLst>
              <a:ext uri="{FF2B5EF4-FFF2-40B4-BE49-F238E27FC236}">
                <a16:creationId xmlns:a16="http://schemas.microsoft.com/office/drawing/2014/main" id="{15652FBB-B00C-4F08-B6EF-488B3C4855D9}"/>
              </a:ext>
            </a:extLst>
          </p:cNvPr>
          <p:cNvSpPr>
            <a:spLocks noChangeArrowheads="1"/>
          </p:cNvSpPr>
          <p:nvPr/>
        </p:nvSpPr>
        <p:spPr bwMode="auto">
          <a:xfrm>
            <a:off x="3327400" y="455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89" name="Rectangle 309">
            <a:extLst>
              <a:ext uri="{FF2B5EF4-FFF2-40B4-BE49-F238E27FC236}">
                <a16:creationId xmlns:a16="http://schemas.microsoft.com/office/drawing/2014/main" id="{898D7262-5E2E-4741-926B-92EC24AFB900}"/>
              </a:ext>
            </a:extLst>
          </p:cNvPr>
          <p:cNvSpPr>
            <a:spLocks noChangeArrowheads="1"/>
          </p:cNvSpPr>
          <p:nvPr/>
        </p:nvSpPr>
        <p:spPr bwMode="auto">
          <a:xfrm>
            <a:off x="5375275" y="50069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90" name="Rectangle 310">
            <a:extLst>
              <a:ext uri="{FF2B5EF4-FFF2-40B4-BE49-F238E27FC236}">
                <a16:creationId xmlns:a16="http://schemas.microsoft.com/office/drawing/2014/main" id="{C7EBE90E-7D91-44FE-8ACB-D129422DF9FC}"/>
              </a:ext>
            </a:extLst>
          </p:cNvPr>
          <p:cNvSpPr>
            <a:spLocks noChangeArrowheads="1"/>
          </p:cNvSpPr>
          <p:nvPr/>
        </p:nvSpPr>
        <p:spPr bwMode="auto">
          <a:xfrm>
            <a:off x="5935664" y="3709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91" name="Rectangle 311">
            <a:extLst>
              <a:ext uri="{FF2B5EF4-FFF2-40B4-BE49-F238E27FC236}">
                <a16:creationId xmlns:a16="http://schemas.microsoft.com/office/drawing/2014/main" id="{386DCCD2-67B1-4087-B6AB-9AEA5E5B7C3A}"/>
              </a:ext>
            </a:extLst>
          </p:cNvPr>
          <p:cNvSpPr>
            <a:spLocks noChangeArrowheads="1"/>
          </p:cNvSpPr>
          <p:nvPr/>
        </p:nvSpPr>
        <p:spPr bwMode="auto">
          <a:xfrm>
            <a:off x="3552825" y="45656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792" name="Rectangle 312">
            <a:extLst>
              <a:ext uri="{FF2B5EF4-FFF2-40B4-BE49-F238E27FC236}">
                <a16:creationId xmlns:a16="http://schemas.microsoft.com/office/drawing/2014/main" id="{FA47309B-3129-4940-9A34-87F7D11976F9}"/>
              </a:ext>
            </a:extLst>
          </p:cNvPr>
          <p:cNvSpPr>
            <a:spLocks noChangeArrowheads="1"/>
          </p:cNvSpPr>
          <p:nvPr/>
        </p:nvSpPr>
        <p:spPr bwMode="auto">
          <a:xfrm>
            <a:off x="8270875" y="35194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793" name="Rectangle 313">
            <a:extLst>
              <a:ext uri="{FF2B5EF4-FFF2-40B4-BE49-F238E27FC236}">
                <a16:creationId xmlns:a16="http://schemas.microsoft.com/office/drawing/2014/main" id="{9CFC4A46-EEE9-44B1-84C1-80E831023B4E}"/>
              </a:ext>
            </a:extLst>
          </p:cNvPr>
          <p:cNvSpPr>
            <a:spLocks noChangeArrowheads="1"/>
          </p:cNvSpPr>
          <p:nvPr/>
        </p:nvSpPr>
        <p:spPr bwMode="auto">
          <a:xfrm>
            <a:off x="6527800" y="3500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94" name="Rectangle 314">
            <a:extLst>
              <a:ext uri="{FF2B5EF4-FFF2-40B4-BE49-F238E27FC236}">
                <a16:creationId xmlns:a16="http://schemas.microsoft.com/office/drawing/2014/main" id="{367B1F4A-10FC-44C4-BCC2-C760F7AFAAFE}"/>
              </a:ext>
            </a:extLst>
          </p:cNvPr>
          <p:cNvSpPr>
            <a:spLocks noChangeArrowheads="1"/>
          </p:cNvSpPr>
          <p:nvPr/>
        </p:nvSpPr>
        <p:spPr bwMode="auto">
          <a:xfrm>
            <a:off x="69596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95" name="Rectangle 315">
            <a:extLst>
              <a:ext uri="{FF2B5EF4-FFF2-40B4-BE49-F238E27FC236}">
                <a16:creationId xmlns:a16="http://schemas.microsoft.com/office/drawing/2014/main" id="{45F774FF-F8B0-4BFA-8050-31C302563185}"/>
              </a:ext>
            </a:extLst>
          </p:cNvPr>
          <p:cNvSpPr>
            <a:spLocks noChangeArrowheads="1"/>
          </p:cNvSpPr>
          <p:nvPr/>
        </p:nvSpPr>
        <p:spPr bwMode="auto">
          <a:xfrm>
            <a:off x="6024564" y="3284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796" name="Rectangle 316">
            <a:extLst>
              <a:ext uri="{FF2B5EF4-FFF2-40B4-BE49-F238E27FC236}">
                <a16:creationId xmlns:a16="http://schemas.microsoft.com/office/drawing/2014/main" id="{B81EE023-83B2-44D8-AD39-0B65455DB503}"/>
              </a:ext>
            </a:extLst>
          </p:cNvPr>
          <p:cNvSpPr>
            <a:spLocks noChangeArrowheads="1"/>
          </p:cNvSpPr>
          <p:nvPr/>
        </p:nvSpPr>
        <p:spPr bwMode="auto">
          <a:xfrm>
            <a:off x="5375275" y="53736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97" name="Rectangle 317">
            <a:extLst>
              <a:ext uri="{FF2B5EF4-FFF2-40B4-BE49-F238E27FC236}">
                <a16:creationId xmlns:a16="http://schemas.microsoft.com/office/drawing/2014/main" id="{A739BE21-098E-43DC-BBB3-17A48583BF5A}"/>
              </a:ext>
            </a:extLst>
          </p:cNvPr>
          <p:cNvSpPr>
            <a:spLocks noChangeArrowheads="1"/>
          </p:cNvSpPr>
          <p:nvPr/>
        </p:nvSpPr>
        <p:spPr bwMode="auto">
          <a:xfrm>
            <a:off x="7989888" y="49895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98" name="Rectangle 318">
            <a:extLst>
              <a:ext uri="{FF2B5EF4-FFF2-40B4-BE49-F238E27FC236}">
                <a16:creationId xmlns:a16="http://schemas.microsoft.com/office/drawing/2014/main" id="{FCB938ED-6E7C-48E6-876D-0EE499F19E6D}"/>
              </a:ext>
            </a:extLst>
          </p:cNvPr>
          <p:cNvSpPr>
            <a:spLocks noChangeArrowheads="1"/>
          </p:cNvSpPr>
          <p:nvPr/>
        </p:nvSpPr>
        <p:spPr bwMode="auto">
          <a:xfrm>
            <a:off x="5664200" y="50133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799" name="Rectangle 319">
            <a:extLst>
              <a:ext uri="{FF2B5EF4-FFF2-40B4-BE49-F238E27FC236}">
                <a16:creationId xmlns:a16="http://schemas.microsoft.com/office/drawing/2014/main" id="{0C892D1A-3E83-433B-ABF2-3D24ED2438BA}"/>
              </a:ext>
            </a:extLst>
          </p:cNvPr>
          <p:cNvSpPr>
            <a:spLocks noChangeArrowheads="1"/>
          </p:cNvSpPr>
          <p:nvPr/>
        </p:nvSpPr>
        <p:spPr bwMode="auto">
          <a:xfrm>
            <a:off x="72485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00" name="Rectangle 320">
            <a:extLst>
              <a:ext uri="{FF2B5EF4-FFF2-40B4-BE49-F238E27FC236}">
                <a16:creationId xmlns:a16="http://schemas.microsoft.com/office/drawing/2014/main" id="{384A88D3-6968-40DA-BDC1-A4740AF2C06A}"/>
              </a:ext>
            </a:extLst>
          </p:cNvPr>
          <p:cNvSpPr>
            <a:spLocks noChangeArrowheads="1"/>
          </p:cNvSpPr>
          <p:nvPr/>
        </p:nvSpPr>
        <p:spPr bwMode="auto">
          <a:xfrm>
            <a:off x="8212139" y="5064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801" name="Rectangle 321">
            <a:extLst>
              <a:ext uri="{FF2B5EF4-FFF2-40B4-BE49-F238E27FC236}">
                <a16:creationId xmlns:a16="http://schemas.microsoft.com/office/drawing/2014/main" id="{DE7535E9-CBC3-453B-A497-8CDA323D9501}"/>
              </a:ext>
            </a:extLst>
          </p:cNvPr>
          <p:cNvSpPr>
            <a:spLocks noChangeArrowheads="1"/>
          </p:cNvSpPr>
          <p:nvPr/>
        </p:nvSpPr>
        <p:spPr bwMode="auto">
          <a:xfrm>
            <a:off x="7824789"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802" name="Rectangle 322">
            <a:extLst>
              <a:ext uri="{FF2B5EF4-FFF2-40B4-BE49-F238E27FC236}">
                <a16:creationId xmlns:a16="http://schemas.microsoft.com/office/drawing/2014/main" id="{B7C998E0-294C-488A-97A3-4465A1B9D26A}"/>
              </a:ext>
            </a:extLst>
          </p:cNvPr>
          <p:cNvSpPr>
            <a:spLocks noChangeArrowheads="1"/>
          </p:cNvSpPr>
          <p:nvPr/>
        </p:nvSpPr>
        <p:spPr bwMode="auto">
          <a:xfrm>
            <a:off x="667226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03" name="Rectangle 323">
            <a:extLst>
              <a:ext uri="{FF2B5EF4-FFF2-40B4-BE49-F238E27FC236}">
                <a16:creationId xmlns:a16="http://schemas.microsoft.com/office/drawing/2014/main" id="{3D51E4F0-5E8A-4311-A1EA-E590DEAE2414}"/>
              </a:ext>
            </a:extLst>
          </p:cNvPr>
          <p:cNvSpPr>
            <a:spLocks noChangeArrowheads="1"/>
          </p:cNvSpPr>
          <p:nvPr/>
        </p:nvSpPr>
        <p:spPr bwMode="auto">
          <a:xfrm>
            <a:off x="68484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04" name="Rectangle 324">
            <a:extLst>
              <a:ext uri="{FF2B5EF4-FFF2-40B4-BE49-F238E27FC236}">
                <a16:creationId xmlns:a16="http://schemas.microsoft.com/office/drawing/2014/main" id="{1BBA413C-B3E5-4E13-9390-724D6BD93780}"/>
              </a:ext>
            </a:extLst>
          </p:cNvPr>
          <p:cNvSpPr>
            <a:spLocks noChangeArrowheads="1"/>
          </p:cNvSpPr>
          <p:nvPr/>
        </p:nvSpPr>
        <p:spPr bwMode="auto">
          <a:xfrm>
            <a:off x="4151314" y="141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05" name="Rectangle 325">
            <a:extLst>
              <a:ext uri="{FF2B5EF4-FFF2-40B4-BE49-F238E27FC236}">
                <a16:creationId xmlns:a16="http://schemas.microsoft.com/office/drawing/2014/main" id="{2F102197-9915-4823-9501-DDB30C1B2839}"/>
              </a:ext>
            </a:extLst>
          </p:cNvPr>
          <p:cNvSpPr>
            <a:spLocks noChangeArrowheads="1"/>
          </p:cNvSpPr>
          <p:nvPr/>
        </p:nvSpPr>
        <p:spPr bwMode="auto">
          <a:xfrm>
            <a:off x="7526339" y="5294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06" name="Rectangle 326">
            <a:extLst>
              <a:ext uri="{FF2B5EF4-FFF2-40B4-BE49-F238E27FC236}">
                <a16:creationId xmlns:a16="http://schemas.microsoft.com/office/drawing/2014/main" id="{8806A5C7-A552-4482-8301-4B7DD8DC1EF7}"/>
              </a:ext>
            </a:extLst>
          </p:cNvPr>
          <p:cNvSpPr>
            <a:spLocks noChangeArrowheads="1"/>
          </p:cNvSpPr>
          <p:nvPr/>
        </p:nvSpPr>
        <p:spPr bwMode="auto">
          <a:xfrm>
            <a:off x="7932739" y="5670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07" name="Rectangle 327">
            <a:extLst>
              <a:ext uri="{FF2B5EF4-FFF2-40B4-BE49-F238E27FC236}">
                <a16:creationId xmlns:a16="http://schemas.microsoft.com/office/drawing/2014/main" id="{51FD8C12-996F-4216-B676-717C48D04822}"/>
              </a:ext>
            </a:extLst>
          </p:cNvPr>
          <p:cNvSpPr>
            <a:spLocks noChangeArrowheads="1"/>
          </p:cNvSpPr>
          <p:nvPr/>
        </p:nvSpPr>
        <p:spPr bwMode="auto">
          <a:xfrm>
            <a:off x="6167439" y="551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08" name="Rectangle 328">
            <a:extLst>
              <a:ext uri="{FF2B5EF4-FFF2-40B4-BE49-F238E27FC236}">
                <a16:creationId xmlns:a16="http://schemas.microsoft.com/office/drawing/2014/main" id="{8EDBECC6-91F6-4250-8B43-31A5CCFEF688}"/>
              </a:ext>
            </a:extLst>
          </p:cNvPr>
          <p:cNvSpPr>
            <a:spLocks noChangeArrowheads="1"/>
          </p:cNvSpPr>
          <p:nvPr/>
        </p:nvSpPr>
        <p:spPr bwMode="auto">
          <a:xfrm>
            <a:off x="8472489"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809" name="Rectangle 329">
            <a:extLst>
              <a:ext uri="{FF2B5EF4-FFF2-40B4-BE49-F238E27FC236}">
                <a16:creationId xmlns:a16="http://schemas.microsoft.com/office/drawing/2014/main" id="{C4BB10E2-B6C6-4307-BB97-755482A59F71}"/>
              </a:ext>
            </a:extLst>
          </p:cNvPr>
          <p:cNvSpPr>
            <a:spLocks noChangeArrowheads="1"/>
          </p:cNvSpPr>
          <p:nvPr/>
        </p:nvSpPr>
        <p:spPr bwMode="auto">
          <a:xfrm>
            <a:off x="708818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10" name="Rectangle 330">
            <a:extLst>
              <a:ext uri="{FF2B5EF4-FFF2-40B4-BE49-F238E27FC236}">
                <a16:creationId xmlns:a16="http://schemas.microsoft.com/office/drawing/2014/main" id="{D89380A3-BCF6-46A4-ABC7-E581DB40E87A}"/>
              </a:ext>
            </a:extLst>
          </p:cNvPr>
          <p:cNvSpPr>
            <a:spLocks noChangeArrowheads="1"/>
          </p:cNvSpPr>
          <p:nvPr/>
        </p:nvSpPr>
        <p:spPr bwMode="auto">
          <a:xfrm>
            <a:off x="494347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11" name="Rectangle 331">
            <a:extLst>
              <a:ext uri="{FF2B5EF4-FFF2-40B4-BE49-F238E27FC236}">
                <a16:creationId xmlns:a16="http://schemas.microsoft.com/office/drawing/2014/main" id="{4E21A049-029D-48BB-B276-C9140000FF6C}"/>
              </a:ext>
            </a:extLst>
          </p:cNvPr>
          <p:cNvSpPr>
            <a:spLocks noChangeArrowheads="1"/>
          </p:cNvSpPr>
          <p:nvPr/>
        </p:nvSpPr>
        <p:spPr bwMode="auto">
          <a:xfrm>
            <a:off x="8688389" y="46466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12" name="Rectangle 332">
            <a:extLst>
              <a:ext uri="{FF2B5EF4-FFF2-40B4-BE49-F238E27FC236}">
                <a16:creationId xmlns:a16="http://schemas.microsoft.com/office/drawing/2014/main" id="{086093F9-7B32-4C38-8816-CB10C4B1AE4E}"/>
              </a:ext>
            </a:extLst>
          </p:cNvPr>
          <p:cNvSpPr>
            <a:spLocks noChangeArrowheads="1"/>
          </p:cNvSpPr>
          <p:nvPr/>
        </p:nvSpPr>
        <p:spPr bwMode="auto">
          <a:xfrm>
            <a:off x="1847850"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13" name="Rectangle 333">
            <a:extLst>
              <a:ext uri="{FF2B5EF4-FFF2-40B4-BE49-F238E27FC236}">
                <a16:creationId xmlns:a16="http://schemas.microsoft.com/office/drawing/2014/main" id="{DA375AFC-0C23-45B9-A357-C00E50D98D9A}"/>
              </a:ext>
            </a:extLst>
          </p:cNvPr>
          <p:cNvSpPr>
            <a:spLocks noChangeArrowheads="1"/>
          </p:cNvSpPr>
          <p:nvPr/>
        </p:nvSpPr>
        <p:spPr bwMode="auto">
          <a:xfrm>
            <a:off x="2855914"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814" name="Rectangle 334">
            <a:extLst>
              <a:ext uri="{FF2B5EF4-FFF2-40B4-BE49-F238E27FC236}">
                <a16:creationId xmlns:a16="http://schemas.microsoft.com/office/drawing/2014/main" id="{31C6FBBA-DCA7-4286-B2D9-9BD05C886FA9}"/>
              </a:ext>
            </a:extLst>
          </p:cNvPr>
          <p:cNvSpPr>
            <a:spLocks noChangeArrowheads="1"/>
          </p:cNvSpPr>
          <p:nvPr/>
        </p:nvSpPr>
        <p:spPr bwMode="auto">
          <a:xfrm>
            <a:off x="5808663" y="14843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16" name="Rectangle 336">
            <a:extLst>
              <a:ext uri="{FF2B5EF4-FFF2-40B4-BE49-F238E27FC236}">
                <a16:creationId xmlns:a16="http://schemas.microsoft.com/office/drawing/2014/main" id="{72B940AA-647E-429E-8884-3B08A577AFDD}"/>
              </a:ext>
            </a:extLst>
          </p:cNvPr>
          <p:cNvSpPr>
            <a:spLocks noChangeArrowheads="1"/>
          </p:cNvSpPr>
          <p:nvPr/>
        </p:nvSpPr>
        <p:spPr bwMode="auto">
          <a:xfrm>
            <a:off x="3986213"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17" name="Rectangle 337">
            <a:extLst>
              <a:ext uri="{FF2B5EF4-FFF2-40B4-BE49-F238E27FC236}">
                <a16:creationId xmlns:a16="http://schemas.microsoft.com/office/drawing/2014/main" id="{FB3864AA-7245-4EA4-AA4D-85DD106771A7}"/>
              </a:ext>
            </a:extLst>
          </p:cNvPr>
          <p:cNvSpPr>
            <a:spLocks noChangeArrowheads="1"/>
          </p:cNvSpPr>
          <p:nvPr/>
        </p:nvSpPr>
        <p:spPr bwMode="auto">
          <a:xfrm>
            <a:off x="5214938"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18" name="Rectangle 338">
            <a:extLst>
              <a:ext uri="{FF2B5EF4-FFF2-40B4-BE49-F238E27FC236}">
                <a16:creationId xmlns:a16="http://schemas.microsoft.com/office/drawing/2014/main" id="{6A4D84BF-4DE3-457A-A429-9C6EB37B81B2}"/>
              </a:ext>
            </a:extLst>
          </p:cNvPr>
          <p:cNvSpPr>
            <a:spLocks noChangeArrowheads="1"/>
          </p:cNvSpPr>
          <p:nvPr/>
        </p:nvSpPr>
        <p:spPr bwMode="auto">
          <a:xfrm>
            <a:off x="5099050"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19" name="Rectangle 339">
            <a:extLst>
              <a:ext uri="{FF2B5EF4-FFF2-40B4-BE49-F238E27FC236}">
                <a16:creationId xmlns:a16="http://schemas.microsoft.com/office/drawing/2014/main" id="{8E7E1A85-60FA-433B-B4F7-8E23D230D4C5}"/>
              </a:ext>
            </a:extLst>
          </p:cNvPr>
          <p:cNvSpPr>
            <a:spLocks noChangeArrowheads="1"/>
          </p:cNvSpPr>
          <p:nvPr/>
        </p:nvSpPr>
        <p:spPr bwMode="auto">
          <a:xfrm>
            <a:off x="7175500" y="39258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820" name="Rectangle 340">
            <a:extLst>
              <a:ext uri="{FF2B5EF4-FFF2-40B4-BE49-F238E27FC236}">
                <a16:creationId xmlns:a16="http://schemas.microsoft.com/office/drawing/2014/main" id="{285656E1-FE46-4AB2-A1DA-C74E2C0E2B9E}"/>
              </a:ext>
            </a:extLst>
          </p:cNvPr>
          <p:cNvSpPr>
            <a:spLocks noChangeArrowheads="1"/>
          </p:cNvSpPr>
          <p:nvPr/>
        </p:nvSpPr>
        <p:spPr bwMode="auto">
          <a:xfrm>
            <a:off x="7248525" y="4691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1" name="Rectangle 341">
            <a:extLst>
              <a:ext uri="{FF2B5EF4-FFF2-40B4-BE49-F238E27FC236}">
                <a16:creationId xmlns:a16="http://schemas.microsoft.com/office/drawing/2014/main" id="{CAA92293-BF4B-4290-94CD-F17B40801B4C}"/>
              </a:ext>
            </a:extLst>
          </p:cNvPr>
          <p:cNvSpPr>
            <a:spLocks noChangeArrowheads="1"/>
          </p:cNvSpPr>
          <p:nvPr/>
        </p:nvSpPr>
        <p:spPr bwMode="auto">
          <a:xfrm>
            <a:off x="5765800"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2" name="Rectangle 342">
            <a:extLst>
              <a:ext uri="{FF2B5EF4-FFF2-40B4-BE49-F238E27FC236}">
                <a16:creationId xmlns:a16="http://schemas.microsoft.com/office/drawing/2014/main" id="{5A9B3B44-0E52-4627-A716-AA5B8E1C6CF3}"/>
              </a:ext>
            </a:extLst>
          </p:cNvPr>
          <p:cNvSpPr>
            <a:spLocks noChangeArrowheads="1"/>
          </p:cNvSpPr>
          <p:nvPr/>
        </p:nvSpPr>
        <p:spPr bwMode="auto">
          <a:xfrm>
            <a:off x="6024564" y="3500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3" name="Rectangle 343">
            <a:extLst>
              <a:ext uri="{FF2B5EF4-FFF2-40B4-BE49-F238E27FC236}">
                <a16:creationId xmlns:a16="http://schemas.microsoft.com/office/drawing/2014/main" id="{C990E032-79DC-4A3C-B317-91FD4B4DEACC}"/>
              </a:ext>
            </a:extLst>
          </p:cNvPr>
          <p:cNvSpPr>
            <a:spLocks noChangeArrowheads="1"/>
          </p:cNvSpPr>
          <p:nvPr/>
        </p:nvSpPr>
        <p:spPr bwMode="auto">
          <a:xfrm>
            <a:off x="7319964" y="49339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4" name="Rectangle 344">
            <a:extLst>
              <a:ext uri="{FF2B5EF4-FFF2-40B4-BE49-F238E27FC236}">
                <a16:creationId xmlns:a16="http://schemas.microsoft.com/office/drawing/2014/main" id="{D1CB4205-19EC-4362-8FE4-4BE767737400}"/>
              </a:ext>
            </a:extLst>
          </p:cNvPr>
          <p:cNvSpPr>
            <a:spLocks noChangeArrowheads="1"/>
          </p:cNvSpPr>
          <p:nvPr/>
        </p:nvSpPr>
        <p:spPr bwMode="auto">
          <a:xfrm>
            <a:off x="8456614" y="5149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5" name="Rectangle 345">
            <a:extLst>
              <a:ext uri="{FF2B5EF4-FFF2-40B4-BE49-F238E27FC236}">
                <a16:creationId xmlns:a16="http://schemas.microsoft.com/office/drawing/2014/main" id="{6555FA5C-7039-485F-9FDC-14ED463B8E45}"/>
              </a:ext>
            </a:extLst>
          </p:cNvPr>
          <p:cNvSpPr>
            <a:spLocks noChangeArrowheads="1"/>
          </p:cNvSpPr>
          <p:nvPr/>
        </p:nvSpPr>
        <p:spPr bwMode="auto">
          <a:xfrm>
            <a:off x="7535864"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6" name="Rectangle 346">
            <a:extLst>
              <a:ext uri="{FF2B5EF4-FFF2-40B4-BE49-F238E27FC236}">
                <a16:creationId xmlns:a16="http://schemas.microsoft.com/office/drawing/2014/main" id="{6C32E0E4-8545-4049-94AE-75F9639FD0C5}"/>
              </a:ext>
            </a:extLst>
          </p:cNvPr>
          <p:cNvSpPr>
            <a:spLocks noChangeArrowheads="1"/>
          </p:cNvSpPr>
          <p:nvPr/>
        </p:nvSpPr>
        <p:spPr bwMode="auto">
          <a:xfrm>
            <a:off x="82565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7" name="Rectangle 347">
            <a:extLst>
              <a:ext uri="{FF2B5EF4-FFF2-40B4-BE49-F238E27FC236}">
                <a16:creationId xmlns:a16="http://schemas.microsoft.com/office/drawing/2014/main" id="{1FDCFA95-B542-4CF1-95CA-E87F7D1843A5}"/>
              </a:ext>
            </a:extLst>
          </p:cNvPr>
          <p:cNvSpPr>
            <a:spLocks noChangeArrowheads="1"/>
          </p:cNvSpPr>
          <p:nvPr/>
        </p:nvSpPr>
        <p:spPr bwMode="auto">
          <a:xfrm>
            <a:off x="328771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8" name="Rectangle 348">
            <a:extLst>
              <a:ext uri="{FF2B5EF4-FFF2-40B4-BE49-F238E27FC236}">
                <a16:creationId xmlns:a16="http://schemas.microsoft.com/office/drawing/2014/main" id="{630E34A4-D1FA-4F1B-8DD8-5681A68ED899}"/>
              </a:ext>
            </a:extLst>
          </p:cNvPr>
          <p:cNvSpPr>
            <a:spLocks noChangeArrowheads="1"/>
          </p:cNvSpPr>
          <p:nvPr/>
        </p:nvSpPr>
        <p:spPr bwMode="auto">
          <a:xfrm>
            <a:off x="8543925" y="5373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29" name="Rectangle 349">
            <a:extLst>
              <a:ext uri="{FF2B5EF4-FFF2-40B4-BE49-F238E27FC236}">
                <a16:creationId xmlns:a16="http://schemas.microsoft.com/office/drawing/2014/main" id="{1A048178-55AD-4D22-8FAD-F36A143FE249}"/>
              </a:ext>
            </a:extLst>
          </p:cNvPr>
          <p:cNvSpPr>
            <a:spLocks noChangeArrowheads="1"/>
          </p:cNvSpPr>
          <p:nvPr/>
        </p:nvSpPr>
        <p:spPr bwMode="auto">
          <a:xfrm>
            <a:off x="3719514" y="6237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30" name="Rectangle 350">
            <a:extLst>
              <a:ext uri="{FF2B5EF4-FFF2-40B4-BE49-F238E27FC236}">
                <a16:creationId xmlns:a16="http://schemas.microsoft.com/office/drawing/2014/main" id="{E014A9E7-FB78-4BEC-A37D-CA42D55542C8}"/>
              </a:ext>
            </a:extLst>
          </p:cNvPr>
          <p:cNvSpPr>
            <a:spLocks noChangeArrowheads="1"/>
          </p:cNvSpPr>
          <p:nvPr/>
        </p:nvSpPr>
        <p:spPr bwMode="auto">
          <a:xfrm>
            <a:off x="2782889"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831" name="Rectangle 351">
            <a:extLst>
              <a:ext uri="{FF2B5EF4-FFF2-40B4-BE49-F238E27FC236}">
                <a16:creationId xmlns:a16="http://schemas.microsoft.com/office/drawing/2014/main" id="{46B68DB3-5718-4A6D-81D0-7086D2E134FC}"/>
              </a:ext>
            </a:extLst>
          </p:cNvPr>
          <p:cNvSpPr>
            <a:spLocks noChangeArrowheads="1"/>
          </p:cNvSpPr>
          <p:nvPr/>
        </p:nvSpPr>
        <p:spPr bwMode="auto">
          <a:xfrm>
            <a:off x="6743700" y="33575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832" name="Rectangle 352">
            <a:extLst>
              <a:ext uri="{FF2B5EF4-FFF2-40B4-BE49-F238E27FC236}">
                <a16:creationId xmlns:a16="http://schemas.microsoft.com/office/drawing/2014/main" id="{3A9FC1B2-E398-4CE6-B8C1-55B9F393DA63}"/>
              </a:ext>
            </a:extLst>
          </p:cNvPr>
          <p:cNvSpPr>
            <a:spLocks noChangeArrowheads="1"/>
          </p:cNvSpPr>
          <p:nvPr/>
        </p:nvSpPr>
        <p:spPr bwMode="auto">
          <a:xfrm>
            <a:off x="602456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833" name="Rectangle 353">
            <a:extLst>
              <a:ext uri="{FF2B5EF4-FFF2-40B4-BE49-F238E27FC236}">
                <a16:creationId xmlns:a16="http://schemas.microsoft.com/office/drawing/2014/main" id="{AE2B2E1E-A611-404E-B776-6A7B8084D218}"/>
              </a:ext>
            </a:extLst>
          </p:cNvPr>
          <p:cNvSpPr>
            <a:spLocks noChangeArrowheads="1"/>
          </p:cNvSpPr>
          <p:nvPr/>
        </p:nvSpPr>
        <p:spPr bwMode="auto">
          <a:xfrm>
            <a:off x="77358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34" name="Rectangle 354">
            <a:extLst>
              <a:ext uri="{FF2B5EF4-FFF2-40B4-BE49-F238E27FC236}">
                <a16:creationId xmlns:a16="http://schemas.microsoft.com/office/drawing/2014/main" id="{78787395-1038-423A-9A66-A37246A66BE5}"/>
              </a:ext>
            </a:extLst>
          </p:cNvPr>
          <p:cNvSpPr>
            <a:spLocks noChangeArrowheads="1"/>
          </p:cNvSpPr>
          <p:nvPr/>
        </p:nvSpPr>
        <p:spPr bwMode="auto">
          <a:xfrm>
            <a:off x="79994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35" name="Rectangle 355">
            <a:extLst>
              <a:ext uri="{FF2B5EF4-FFF2-40B4-BE49-F238E27FC236}">
                <a16:creationId xmlns:a16="http://schemas.microsoft.com/office/drawing/2014/main" id="{0589F993-AB8E-45D2-8507-3A2F6EEA5A0B}"/>
              </a:ext>
            </a:extLst>
          </p:cNvPr>
          <p:cNvSpPr>
            <a:spLocks noChangeArrowheads="1"/>
          </p:cNvSpPr>
          <p:nvPr/>
        </p:nvSpPr>
        <p:spPr bwMode="auto">
          <a:xfrm>
            <a:off x="2566988" y="4581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836" name="Rectangle 356">
            <a:extLst>
              <a:ext uri="{FF2B5EF4-FFF2-40B4-BE49-F238E27FC236}">
                <a16:creationId xmlns:a16="http://schemas.microsoft.com/office/drawing/2014/main" id="{FCB4FDAC-04F3-4060-8B84-6795B4C6EC3F}"/>
              </a:ext>
            </a:extLst>
          </p:cNvPr>
          <p:cNvSpPr>
            <a:spLocks noChangeArrowheads="1"/>
          </p:cNvSpPr>
          <p:nvPr/>
        </p:nvSpPr>
        <p:spPr bwMode="auto">
          <a:xfrm>
            <a:off x="4424364" y="4133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923" name="Rectangle 443">
            <a:extLst>
              <a:ext uri="{FF2B5EF4-FFF2-40B4-BE49-F238E27FC236}">
                <a16:creationId xmlns:a16="http://schemas.microsoft.com/office/drawing/2014/main" id="{F1C39243-8E42-4BE3-BB41-13FC34148F2C}"/>
              </a:ext>
            </a:extLst>
          </p:cNvPr>
          <p:cNvSpPr>
            <a:spLocks noChangeArrowheads="1"/>
          </p:cNvSpPr>
          <p:nvPr/>
        </p:nvSpPr>
        <p:spPr bwMode="auto">
          <a:xfrm>
            <a:off x="10183814" y="2486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926" name="Rectangle 446">
            <a:extLst>
              <a:ext uri="{FF2B5EF4-FFF2-40B4-BE49-F238E27FC236}">
                <a16:creationId xmlns:a16="http://schemas.microsoft.com/office/drawing/2014/main" id="{2E1AE1DE-D87A-41F0-A809-BED7D5C0800A}"/>
              </a:ext>
            </a:extLst>
          </p:cNvPr>
          <p:cNvSpPr>
            <a:spLocks noChangeArrowheads="1"/>
          </p:cNvSpPr>
          <p:nvPr/>
        </p:nvSpPr>
        <p:spPr bwMode="auto">
          <a:xfrm>
            <a:off x="10183814" y="3349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929" name="Rectangle 449">
            <a:extLst>
              <a:ext uri="{FF2B5EF4-FFF2-40B4-BE49-F238E27FC236}">
                <a16:creationId xmlns:a16="http://schemas.microsoft.com/office/drawing/2014/main" id="{B2BDAEDF-E314-466C-BAB3-DEC91C4B1E64}"/>
              </a:ext>
            </a:extLst>
          </p:cNvPr>
          <p:cNvSpPr>
            <a:spLocks noChangeArrowheads="1"/>
          </p:cNvSpPr>
          <p:nvPr/>
        </p:nvSpPr>
        <p:spPr bwMode="auto">
          <a:xfrm>
            <a:off x="10183814" y="3060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932" name="Rectangle 452">
            <a:extLst>
              <a:ext uri="{FF2B5EF4-FFF2-40B4-BE49-F238E27FC236}">
                <a16:creationId xmlns:a16="http://schemas.microsoft.com/office/drawing/2014/main" id="{618377E2-8B4C-43DF-B59E-6B0CF563E73F}"/>
              </a:ext>
            </a:extLst>
          </p:cNvPr>
          <p:cNvSpPr>
            <a:spLocks noChangeArrowheads="1"/>
          </p:cNvSpPr>
          <p:nvPr/>
        </p:nvSpPr>
        <p:spPr bwMode="auto">
          <a:xfrm>
            <a:off x="10183814" y="2773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0935" name="Rectangle 455">
            <a:extLst>
              <a:ext uri="{FF2B5EF4-FFF2-40B4-BE49-F238E27FC236}">
                <a16:creationId xmlns:a16="http://schemas.microsoft.com/office/drawing/2014/main" id="{B9F13465-3F41-474F-AD8A-7C5DA5C9933E}"/>
              </a:ext>
            </a:extLst>
          </p:cNvPr>
          <p:cNvSpPr>
            <a:spLocks noChangeArrowheads="1"/>
          </p:cNvSpPr>
          <p:nvPr/>
        </p:nvSpPr>
        <p:spPr bwMode="auto">
          <a:xfrm>
            <a:off x="9894889" y="2486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0938" name="Rectangle 458">
            <a:extLst>
              <a:ext uri="{FF2B5EF4-FFF2-40B4-BE49-F238E27FC236}">
                <a16:creationId xmlns:a16="http://schemas.microsoft.com/office/drawing/2014/main" id="{98AF5A44-37A7-491D-86F2-FF91EFEC9146}"/>
              </a:ext>
            </a:extLst>
          </p:cNvPr>
          <p:cNvSpPr>
            <a:spLocks noChangeArrowheads="1"/>
          </p:cNvSpPr>
          <p:nvPr/>
        </p:nvSpPr>
        <p:spPr bwMode="auto">
          <a:xfrm>
            <a:off x="9894889" y="3349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0941" name="Rectangle 461">
            <a:extLst>
              <a:ext uri="{FF2B5EF4-FFF2-40B4-BE49-F238E27FC236}">
                <a16:creationId xmlns:a16="http://schemas.microsoft.com/office/drawing/2014/main" id="{403FDBAF-549A-47DD-85E1-B780C2FD8779}"/>
              </a:ext>
            </a:extLst>
          </p:cNvPr>
          <p:cNvSpPr>
            <a:spLocks noChangeArrowheads="1"/>
          </p:cNvSpPr>
          <p:nvPr/>
        </p:nvSpPr>
        <p:spPr bwMode="auto">
          <a:xfrm>
            <a:off x="9894889" y="3060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0944" name="Rectangle 464">
            <a:extLst>
              <a:ext uri="{FF2B5EF4-FFF2-40B4-BE49-F238E27FC236}">
                <a16:creationId xmlns:a16="http://schemas.microsoft.com/office/drawing/2014/main" id="{2025D127-F5D3-4150-BFB9-6B1339B66779}"/>
              </a:ext>
            </a:extLst>
          </p:cNvPr>
          <p:cNvSpPr>
            <a:spLocks noChangeArrowheads="1"/>
          </p:cNvSpPr>
          <p:nvPr/>
        </p:nvSpPr>
        <p:spPr bwMode="auto">
          <a:xfrm>
            <a:off x="9894889" y="2773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37644B2-9E3E-4A93-BE97-B1E9CDEC5BD2}"/>
              </a:ext>
            </a:extLst>
          </p:cNvPr>
          <p:cNvSpPr>
            <a:spLocks noGrp="1" noChangeArrowheads="1"/>
          </p:cNvSpPr>
          <p:nvPr>
            <p:ph type="title"/>
          </p:nvPr>
        </p:nvSpPr>
        <p:spPr>
          <a:xfrm>
            <a:off x="2674939" y="228600"/>
            <a:ext cx="7793037" cy="835025"/>
          </a:xfrm>
        </p:spPr>
        <p:txBody>
          <a:bodyPr>
            <a:normAutofit/>
          </a:bodyPr>
          <a:lstStyle/>
          <a:p>
            <a:r>
              <a:rPr lang="en-US" altLang="en-US" dirty="0">
                <a:solidFill>
                  <a:srgbClr val="FF0000"/>
                </a:solidFill>
                <a:latin typeface="Arial" panose="020B0604020202020204" pitchFamily="34" charset="0"/>
                <a:ea typeface="ＭＳ Ｐゴシック" panose="020B0600070205080204" pitchFamily="34" charset="-128"/>
              </a:rPr>
              <a:t>Purposeful Sampling</a:t>
            </a:r>
          </a:p>
        </p:txBody>
      </p:sp>
      <p:sp>
        <p:nvSpPr>
          <p:cNvPr id="6147" name="Rectangle 6">
            <a:extLst>
              <a:ext uri="{FF2B5EF4-FFF2-40B4-BE49-F238E27FC236}">
                <a16:creationId xmlns:a16="http://schemas.microsoft.com/office/drawing/2014/main" id="{A4DEE026-B40D-40F9-BFB1-181030113F8F}"/>
              </a:ext>
            </a:extLst>
          </p:cNvPr>
          <p:cNvSpPr>
            <a:spLocks noChangeArrowheads="1"/>
          </p:cNvSpPr>
          <p:nvPr/>
        </p:nvSpPr>
        <p:spPr bwMode="auto">
          <a:xfrm>
            <a:off x="2895600" y="1162582"/>
            <a:ext cx="5943600" cy="457200"/>
          </a:xfrm>
          <a:prstGeom prst="rect">
            <a:avLst/>
          </a:prstGeom>
          <a:solidFill>
            <a:schemeClr val="accent1">
              <a:lumMod val="20000"/>
              <a:lumOff val="80000"/>
            </a:schemeClr>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Random </a:t>
            </a:r>
            <a:r>
              <a:rPr kumimoji="0" lang="ja-JP"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a:t>
            </a:r>
            <a:r>
              <a:rPr kumimoji="0" lang="en-US" altLang="ja-JP" sz="2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Quantitative</a:t>
            </a:r>
            <a:r>
              <a:rPr kumimoji="0" lang="ja-JP"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a:t>
            </a:r>
            <a:r>
              <a:rPr kumimoji="0" lang="en-US" altLang="ja-JP" sz="2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Sampling</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9220" name="Text Box 7">
            <a:extLst>
              <a:ext uri="{FF2B5EF4-FFF2-40B4-BE49-F238E27FC236}">
                <a16:creationId xmlns:a16="http://schemas.microsoft.com/office/drawing/2014/main" id="{213BD870-AF62-40FA-96CD-2E3E7C6ABCCB}"/>
              </a:ext>
            </a:extLst>
          </p:cNvPr>
          <p:cNvSpPr txBox="1">
            <a:spLocks noChangeArrowheads="1"/>
          </p:cNvSpPr>
          <p:nvPr/>
        </p:nvSpPr>
        <p:spPr bwMode="auto">
          <a:xfrm>
            <a:off x="3222763" y="1705208"/>
            <a:ext cx="76961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002060"/>
                </a:solidFill>
                <a:effectLst/>
                <a:uLnTx/>
                <a:uFillTx/>
                <a:latin typeface="Times New Roman" panose="02020603050405020304" pitchFamily="18" charset="0"/>
                <a:ea typeface="ＭＳ Ｐゴシック" panose="020B0600070205080204" pitchFamily="34" charset="-128"/>
                <a:cs typeface="+mn-cs"/>
              </a:rPr>
              <a:t>Select representative individuals</a:t>
            </a:r>
            <a:endParaRPr kumimoji="0" lang="en-US" altLang="en-US" sz="1800" b="0" i="0" u="none" strike="noStrike" kern="1200" cap="none" spc="0" normalizeH="0" baseline="0" noProof="0">
              <a:ln>
                <a:noFill/>
              </a:ln>
              <a:solidFill>
                <a:srgbClr val="00206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206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1800" b="1" i="0" u="none" strike="noStrike" kern="1200" cap="none" spc="0" normalizeH="0" baseline="0" noProof="0">
                <a:ln>
                  <a:noFill/>
                </a:ln>
                <a:solidFill>
                  <a:srgbClr val="002060"/>
                </a:solidFill>
                <a:effectLst/>
                <a:uLnTx/>
                <a:uFillTx/>
                <a:latin typeface="Times New Roman" panose="02020603050405020304" pitchFamily="18" charset="0"/>
                <a:ea typeface="ＭＳ Ｐゴシック" panose="020B0600070205080204" pitchFamily="34" charset="-128"/>
                <a:cs typeface="+mn-cs"/>
              </a:rPr>
              <a:t>To generalize from sample to population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002060"/>
                </a:solidFill>
                <a:effectLst/>
                <a:uLnTx/>
                <a:uFillTx/>
                <a:latin typeface="Times New Roman" panose="02020603050405020304" pitchFamily="18" charset="0"/>
                <a:ea typeface="ＭＳ Ｐゴシック" panose="020B0600070205080204" pitchFamily="34" charset="-128"/>
                <a:cs typeface="+mn-cs"/>
              </a:rPr>
              <a:t>		To make </a:t>
            </a:r>
            <a:r>
              <a:rPr kumimoji="0" lang="ja-JP" altLang="en-US" sz="1800" b="1" i="0" u="none" strike="noStrike" kern="1200" cap="none" spc="0" normalizeH="0" baseline="0" noProof="0">
                <a:ln>
                  <a:noFill/>
                </a:ln>
                <a:solidFill>
                  <a:srgbClr val="002060"/>
                </a:solidFill>
                <a:effectLst/>
                <a:uLnTx/>
                <a:uFillTx/>
                <a:latin typeface="Times New Roman" panose="02020603050405020304" pitchFamily="18" charset="0"/>
                <a:ea typeface="ＭＳ Ｐゴシック" panose="020B0600070205080204" pitchFamily="34" charset="-128"/>
                <a:cs typeface="+mn-cs"/>
              </a:rPr>
              <a:t>“</a:t>
            </a:r>
            <a:r>
              <a:rPr kumimoji="0" lang="en-US" altLang="ja-JP" sz="1800" b="1" i="0" u="none" strike="noStrike" kern="1200" cap="none" spc="0" normalizeH="0" baseline="0" noProof="0">
                <a:ln>
                  <a:noFill/>
                </a:ln>
                <a:solidFill>
                  <a:srgbClr val="002060"/>
                </a:solidFill>
                <a:effectLst/>
                <a:uLnTx/>
                <a:uFillTx/>
                <a:latin typeface="Times New Roman" panose="02020603050405020304" pitchFamily="18" charset="0"/>
                <a:ea typeface="ＭＳ Ｐゴシック" panose="020B0600070205080204" pitchFamily="34" charset="-128"/>
                <a:cs typeface="+mn-cs"/>
              </a:rPr>
              <a:t>claims</a:t>
            </a:r>
            <a:r>
              <a:rPr kumimoji="0" lang="ja-JP" altLang="en-US" sz="1800" b="1" i="0" u="none" strike="noStrike" kern="1200" cap="none" spc="0" normalizeH="0" baseline="0" noProof="0">
                <a:ln>
                  <a:noFill/>
                </a:ln>
                <a:solidFill>
                  <a:srgbClr val="002060"/>
                </a:solidFill>
                <a:effectLst/>
                <a:uLnTx/>
                <a:uFillTx/>
                <a:latin typeface="Times New Roman" panose="02020603050405020304" pitchFamily="18" charset="0"/>
                <a:ea typeface="ＭＳ Ｐゴシック" panose="020B0600070205080204" pitchFamily="34" charset="-128"/>
                <a:cs typeface="+mn-cs"/>
              </a:rPr>
              <a:t>”</a:t>
            </a:r>
            <a:r>
              <a:rPr kumimoji="0" lang="en-US" altLang="ja-JP" sz="1800" b="1" i="0" u="none" strike="noStrike" kern="1200" cap="none" spc="0" normalizeH="0" baseline="0" noProof="0">
                <a:ln>
                  <a:noFill/>
                </a:ln>
                <a:solidFill>
                  <a:srgbClr val="002060"/>
                </a:solidFill>
                <a:effectLst/>
                <a:uLnTx/>
                <a:uFillTx/>
                <a:latin typeface="Times New Roman" panose="02020603050405020304" pitchFamily="18" charset="0"/>
                <a:ea typeface="ＭＳ Ｐゴシック" panose="020B0600070205080204" pitchFamily="34" charset="-128"/>
                <a:cs typeface="+mn-cs"/>
              </a:rPr>
              <a:t> about the population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002060"/>
                </a:solidFill>
                <a:effectLst/>
                <a:uLnTx/>
                <a:uFillTx/>
                <a:latin typeface="Times New Roman" panose="02020603050405020304" pitchFamily="18" charset="0"/>
                <a:ea typeface="ＭＳ Ｐゴシック" panose="020B0600070205080204" pitchFamily="34" charset="-128"/>
                <a:cs typeface="+mn-cs"/>
              </a:rPr>
              <a:t>		To build/test </a:t>
            </a:r>
            <a:r>
              <a:rPr kumimoji="0" lang="ja-JP" altLang="en-US" sz="1800" b="1" i="0" u="none" strike="noStrike" kern="1200" cap="none" spc="0" normalizeH="0" baseline="0" noProof="0">
                <a:ln>
                  <a:noFill/>
                </a:ln>
                <a:solidFill>
                  <a:srgbClr val="002060"/>
                </a:solidFill>
                <a:effectLst/>
                <a:uLnTx/>
                <a:uFillTx/>
                <a:latin typeface="Times New Roman" panose="02020603050405020304" pitchFamily="18" charset="0"/>
                <a:ea typeface="ＭＳ Ｐゴシック" panose="020B0600070205080204" pitchFamily="34" charset="-128"/>
                <a:cs typeface="+mn-cs"/>
              </a:rPr>
              <a:t>“</a:t>
            </a:r>
            <a:r>
              <a:rPr kumimoji="0" lang="en-US" altLang="ja-JP" sz="1800" b="1" i="0" u="none" strike="noStrike" kern="1200" cap="none" spc="0" normalizeH="0" baseline="0" noProof="0">
                <a:ln>
                  <a:noFill/>
                </a:ln>
                <a:solidFill>
                  <a:srgbClr val="002060"/>
                </a:solidFill>
                <a:effectLst/>
                <a:uLnTx/>
                <a:uFillTx/>
                <a:latin typeface="Times New Roman" panose="02020603050405020304" pitchFamily="18" charset="0"/>
                <a:ea typeface="ＭＳ Ｐゴシック" panose="020B0600070205080204" pitchFamily="34" charset="-128"/>
                <a:cs typeface="+mn-cs"/>
              </a:rPr>
              <a:t>theories</a:t>
            </a:r>
            <a:r>
              <a:rPr kumimoji="0" lang="ja-JP" altLang="en-US" sz="1800" b="1" i="0" u="none" strike="noStrike" kern="1200" cap="none" spc="0" normalizeH="0" baseline="0" noProof="0">
                <a:ln>
                  <a:noFill/>
                </a:ln>
                <a:solidFill>
                  <a:srgbClr val="002060"/>
                </a:solidFill>
                <a:effectLst/>
                <a:uLnTx/>
                <a:uFillTx/>
                <a:latin typeface="Times New Roman" panose="02020603050405020304" pitchFamily="18" charset="0"/>
                <a:ea typeface="ＭＳ Ｐゴシック" panose="020B0600070205080204" pitchFamily="34" charset="-128"/>
                <a:cs typeface="+mn-cs"/>
              </a:rPr>
              <a:t>”</a:t>
            </a:r>
            <a:r>
              <a:rPr kumimoji="0" lang="en-US" altLang="ja-JP" sz="1800" b="1" i="0" u="none" strike="noStrike" kern="1200" cap="none" spc="0" normalizeH="0" baseline="0" noProof="0">
                <a:ln>
                  <a:noFill/>
                </a:ln>
                <a:solidFill>
                  <a:srgbClr val="002060"/>
                </a:solidFill>
                <a:effectLst/>
                <a:uLnTx/>
                <a:uFillTx/>
                <a:latin typeface="Times New Roman" panose="02020603050405020304" pitchFamily="18" charset="0"/>
                <a:ea typeface="ＭＳ Ｐゴシック" panose="020B0600070205080204" pitchFamily="34" charset="-128"/>
                <a:cs typeface="+mn-cs"/>
              </a:rPr>
              <a:t> that explain the population</a:t>
            </a:r>
            <a:endParaRPr kumimoji="0" lang="en-US" altLang="en-US" sz="1800" b="0" i="0" u="none" strike="noStrike" kern="1200" cap="none" spc="0" normalizeH="0" baseline="0" noProof="0">
              <a:ln>
                <a:noFill/>
              </a:ln>
              <a:solidFill>
                <a:srgbClr val="002060"/>
              </a:solidFill>
              <a:effectLst/>
              <a:uLnTx/>
              <a:uFillTx/>
              <a:latin typeface="Times New Roman" panose="02020603050405020304" pitchFamily="18" charset="0"/>
              <a:ea typeface="ＭＳ Ｐゴシック" panose="020B0600070205080204" pitchFamily="34" charset="-128"/>
              <a:cs typeface="+mn-cs"/>
            </a:endParaRPr>
          </a:p>
        </p:txBody>
      </p:sp>
      <p:sp>
        <p:nvSpPr>
          <p:cNvPr id="209928" name="Line 8">
            <a:extLst>
              <a:ext uri="{FF2B5EF4-FFF2-40B4-BE49-F238E27FC236}">
                <a16:creationId xmlns:a16="http://schemas.microsoft.com/office/drawing/2014/main" id="{4A2D8FE1-3520-4DB2-90D2-1CB1C70C8801}"/>
              </a:ext>
            </a:extLst>
          </p:cNvPr>
          <p:cNvSpPr>
            <a:spLocks noChangeShapeType="1"/>
          </p:cNvSpPr>
          <p:nvPr/>
        </p:nvSpPr>
        <p:spPr bwMode="auto">
          <a:xfrm>
            <a:off x="3239328" y="2162407"/>
            <a:ext cx="836544" cy="0"/>
          </a:xfrm>
          <a:prstGeom prst="line">
            <a:avLst/>
          </a:prstGeom>
          <a:noFill/>
          <a:ln w="57150">
            <a:solidFill>
              <a:schemeClr val="accent1"/>
            </a:solidFill>
            <a:round/>
            <a:headEnd/>
            <a:tailEnd type="triangle" w="med" len="med"/>
          </a:ln>
          <a:effectLst>
            <a:prstShdw prst="shdw17" dist="17961" dir="2700000">
              <a:schemeClr val="accent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2060"/>
              </a:solidFill>
              <a:effectLst/>
              <a:uLnTx/>
              <a:uFillTx/>
              <a:latin typeface="Tahoma" charset="0"/>
              <a:ea typeface="+mn-ea"/>
              <a:cs typeface="+mn-cs"/>
            </a:endParaRPr>
          </a:p>
        </p:txBody>
      </p:sp>
      <p:sp>
        <p:nvSpPr>
          <p:cNvPr id="209929" name="Line 9">
            <a:extLst>
              <a:ext uri="{FF2B5EF4-FFF2-40B4-BE49-F238E27FC236}">
                <a16:creationId xmlns:a16="http://schemas.microsoft.com/office/drawing/2014/main" id="{ABA816BC-4D12-4BCD-B0D2-B6C8B0CAB160}"/>
              </a:ext>
            </a:extLst>
          </p:cNvPr>
          <p:cNvSpPr>
            <a:spLocks noChangeShapeType="1"/>
          </p:cNvSpPr>
          <p:nvPr/>
        </p:nvSpPr>
        <p:spPr bwMode="auto">
          <a:xfrm>
            <a:off x="4153728" y="2394319"/>
            <a:ext cx="836544" cy="0"/>
          </a:xfrm>
          <a:prstGeom prst="line">
            <a:avLst/>
          </a:prstGeom>
          <a:noFill/>
          <a:ln w="57150">
            <a:solidFill>
              <a:schemeClr val="accent1"/>
            </a:solidFill>
            <a:round/>
            <a:headEnd/>
            <a:tailEnd type="triangle" w="med" len="med"/>
          </a:ln>
          <a:effectLst>
            <a:prstShdw prst="shdw17" dist="17961" dir="2700000">
              <a:schemeClr val="accent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2060"/>
              </a:solidFill>
              <a:effectLst/>
              <a:uLnTx/>
              <a:uFillTx/>
              <a:latin typeface="Tahoma" charset="0"/>
              <a:ea typeface="+mn-ea"/>
              <a:cs typeface="+mn-cs"/>
            </a:endParaRPr>
          </a:p>
        </p:txBody>
      </p:sp>
      <p:sp>
        <p:nvSpPr>
          <p:cNvPr id="209930" name="Line 10">
            <a:extLst>
              <a:ext uri="{FF2B5EF4-FFF2-40B4-BE49-F238E27FC236}">
                <a16:creationId xmlns:a16="http://schemas.microsoft.com/office/drawing/2014/main" id="{EEAA4712-4BA9-40E3-903D-43EBDA23B212}"/>
              </a:ext>
            </a:extLst>
          </p:cNvPr>
          <p:cNvSpPr>
            <a:spLocks noChangeShapeType="1"/>
          </p:cNvSpPr>
          <p:nvPr/>
        </p:nvSpPr>
        <p:spPr bwMode="auto">
          <a:xfrm>
            <a:off x="4137164" y="2314807"/>
            <a:ext cx="0" cy="304800"/>
          </a:xfrm>
          <a:prstGeom prst="line">
            <a:avLst/>
          </a:prstGeom>
          <a:noFill/>
          <a:ln w="57150">
            <a:solidFill>
              <a:schemeClr val="accent1"/>
            </a:solidFill>
            <a:round/>
            <a:headEnd/>
            <a:tailEnd/>
          </a:ln>
          <a:effectLst>
            <a:prstShdw prst="shdw17" dist="17961" dir="2700000">
              <a:schemeClr val="accent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2060"/>
              </a:solidFill>
              <a:effectLst/>
              <a:uLnTx/>
              <a:uFillTx/>
              <a:latin typeface="Tahoma" charset="0"/>
              <a:ea typeface="+mn-ea"/>
              <a:cs typeface="+mn-cs"/>
            </a:endParaRPr>
          </a:p>
        </p:txBody>
      </p:sp>
      <p:sp>
        <p:nvSpPr>
          <p:cNvPr id="6152" name="Rectangle 11">
            <a:extLst>
              <a:ext uri="{FF2B5EF4-FFF2-40B4-BE49-F238E27FC236}">
                <a16:creationId xmlns:a16="http://schemas.microsoft.com/office/drawing/2014/main" id="{6AA28286-9006-4938-A6EF-EF0CA8F3197A}"/>
              </a:ext>
            </a:extLst>
          </p:cNvPr>
          <p:cNvSpPr>
            <a:spLocks noChangeArrowheads="1"/>
          </p:cNvSpPr>
          <p:nvPr/>
        </p:nvSpPr>
        <p:spPr bwMode="auto">
          <a:xfrm>
            <a:off x="3048000" y="3200400"/>
            <a:ext cx="5791200" cy="685800"/>
          </a:xfrm>
          <a:prstGeom prst="rect">
            <a:avLst/>
          </a:prstGeom>
          <a:solidFill>
            <a:schemeClr val="accent1">
              <a:lumMod val="20000"/>
              <a:lumOff val="80000"/>
            </a:schemeClr>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Purposeful </a:t>
            </a:r>
            <a:r>
              <a:rPr kumimoji="0" lang="ja-JP" altLang="en-US" sz="28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a:t>
            </a:r>
            <a:r>
              <a:rPr kumimoji="0" lang="en-US" altLang="ja-JP" sz="28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Qualitative</a:t>
            </a:r>
            <a:r>
              <a:rPr kumimoji="0" lang="ja-JP" altLang="en-US" sz="28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a:t>
            </a:r>
            <a:r>
              <a:rPr kumimoji="0" lang="en-US" altLang="ja-JP" sz="28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 Sampling</a:t>
            </a:r>
            <a:endPar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9225" name="Text Box 12">
            <a:extLst>
              <a:ext uri="{FF2B5EF4-FFF2-40B4-BE49-F238E27FC236}">
                <a16:creationId xmlns:a16="http://schemas.microsoft.com/office/drawing/2014/main" id="{CA3F1A24-D860-4610-8C42-468395393EE9}"/>
              </a:ext>
            </a:extLst>
          </p:cNvPr>
          <p:cNvSpPr txBox="1">
            <a:spLocks noChangeArrowheads="1"/>
          </p:cNvSpPr>
          <p:nvPr/>
        </p:nvSpPr>
        <p:spPr bwMode="auto">
          <a:xfrm>
            <a:off x="2667000" y="4038601"/>
            <a:ext cx="76962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a:t>
            </a:r>
            <a:r>
              <a:rPr kumimoji="0" lang="en-US"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Select people/sites who can best help us understand our phenomenon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a:t>
            </a:r>
            <a:r>
              <a:rPr kumimoji="0" lang="en-US"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To develop detailed understanding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a:t>
            </a:r>
            <a:r>
              <a:rPr kumimoji="0" lang="en-US"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That might be </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useful</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information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That might help people </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learn</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about the phenomenon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That might give voice to </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silenced</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rPr>
              <a:t> people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209933" name="Line 13">
            <a:extLst>
              <a:ext uri="{FF2B5EF4-FFF2-40B4-BE49-F238E27FC236}">
                <a16:creationId xmlns:a16="http://schemas.microsoft.com/office/drawing/2014/main" id="{1704346B-83D4-4069-B60C-7D2739955518}"/>
              </a:ext>
            </a:extLst>
          </p:cNvPr>
          <p:cNvSpPr>
            <a:spLocks noChangeShapeType="1"/>
          </p:cNvSpPr>
          <p:nvPr/>
        </p:nvSpPr>
        <p:spPr bwMode="auto">
          <a:xfrm>
            <a:off x="3222764" y="2010007"/>
            <a:ext cx="0" cy="152400"/>
          </a:xfrm>
          <a:prstGeom prst="line">
            <a:avLst/>
          </a:prstGeom>
          <a:noFill/>
          <a:ln w="57150">
            <a:solidFill>
              <a:schemeClr val="accent1"/>
            </a:solidFill>
            <a:round/>
            <a:headEnd/>
            <a:tailEnd/>
          </a:ln>
          <a:effectLst>
            <a:prstShdw prst="shdw17" dist="17961" dir="2700000">
              <a:schemeClr val="accent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2060"/>
              </a:solidFill>
              <a:effectLst/>
              <a:uLnTx/>
              <a:uFillTx/>
              <a:latin typeface="Tahoma" charset="0"/>
              <a:ea typeface="+mn-ea"/>
              <a:cs typeface="+mn-cs"/>
            </a:endParaRPr>
          </a:p>
        </p:txBody>
      </p:sp>
      <p:sp>
        <p:nvSpPr>
          <p:cNvPr id="209934" name="Line 14">
            <a:extLst>
              <a:ext uri="{FF2B5EF4-FFF2-40B4-BE49-F238E27FC236}">
                <a16:creationId xmlns:a16="http://schemas.microsoft.com/office/drawing/2014/main" id="{2F4C2982-5296-4E5E-ACBD-9067A22EB143}"/>
              </a:ext>
            </a:extLst>
          </p:cNvPr>
          <p:cNvSpPr>
            <a:spLocks noChangeShapeType="1"/>
          </p:cNvSpPr>
          <p:nvPr/>
        </p:nvSpPr>
        <p:spPr bwMode="auto">
          <a:xfrm>
            <a:off x="4153728" y="2699119"/>
            <a:ext cx="836544" cy="0"/>
          </a:xfrm>
          <a:prstGeom prst="line">
            <a:avLst/>
          </a:prstGeom>
          <a:noFill/>
          <a:ln w="57150">
            <a:solidFill>
              <a:schemeClr val="accent1"/>
            </a:solidFill>
            <a:round/>
            <a:headEnd/>
            <a:tailEnd type="triangle" w="med" len="med"/>
          </a:ln>
          <a:effectLst>
            <a:prstShdw prst="shdw17" dist="17961" dir="2700000">
              <a:schemeClr val="accent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2060"/>
              </a:solidFill>
              <a:effectLst/>
              <a:uLnTx/>
              <a:uFillTx/>
              <a:latin typeface="Tahoma" charset="0"/>
              <a:ea typeface="+mn-ea"/>
              <a:cs typeface="+mn-cs"/>
            </a:endParaRPr>
          </a:p>
        </p:txBody>
      </p:sp>
      <p:sp>
        <p:nvSpPr>
          <p:cNvPr id="209935" name="Line 15">
            <a:extLst>
              <a:ext uri="{FF2B5EF4-FFF2-40B4-BE49-F238E27FC236}">
                <a16:creationId xmlns:a16="http://schemas.microsoft.com/office/drawing/2014/main" id="{09B5F9ED-F7C7-46E7-9968-0F8842E33CF1}"/>
              </a:ext>
            </a:extLst>
          </p:cNvPr>
          <p:cNvSpPr>
            <a:spLocks noChangeShapeType="1"/>
          </p:cNvSpPr>
          <p:nvPr/>
        </p:nvSpPr>
        <p:spPr bwMode="auto">
          <a:xfrm>
            <a:off x="3124200" y="4469295"/>
            <a:ext cx="0" cy="228600"/>
          </a:xfrm>
          <a:prstGeom prst="line">
            <a:avLst/>
          </a:prstGeom>
          <a:noFill/>
          <a:ln w="57150">
            <a:solidFill>
              <a:schemeClr val="accent1"/>
            </a:solidFill>
            <a:round/>
            <a:headEnd/>
            <a:tailEnd/>
          </a:ln>
          <a:effectLst>
            <a:prstShdw prst="shdw17" dist="17961" dir="2700000">
              <a:schemeClr val="accent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mn-ea"/>
              <a:cs typeface="+mn-cs"/>
            </a:endParaRPr>
          </a:p>
        </p:txBody>
      </p:sp>
      <p:sp>
        <p:nvSpPr>
          <p:cNvPr id="209936" name="Line 16">
            <a:extLst>
              <a:ext uri="{FF2B5EF4-FFF2-40B4-BE49-F238E27FC236}">
                <a16:creationId xmlns:a16="http://schemas.microsoft.com/office/drawing/2014/main" id="{BB63CF15-189A-44A8-99D8-BA842235815B}"/>
              </a:ext>
            </a:extLst>
          </p:cNvPr>
          <p:cNvSpPr>
            <a:spLocks noChangeShapeType="1"/>
          </p:cNvSpPr>
          <p:nvPr/>
        </p:nvSpPr>
        <p:spPr bwMode="auto">
          <a:xfrm>
            <a:off x="3124200" y="4697895"/>
            <a:ext cx="533400" cy="0"/>
          </a:xfrm>
          <a:prstGeom prst="line">
            <a:avLst/>
          </a:prstGeom>
          <a:noFill/>
          <a:ln w="57150">
            <a:solidFill>
              <a:schemeClr val="accent1"/>
            </a:solidFill>
            <a:round/>
            <a:headEnd/>
            <a:tailEnd type="triangle" w="med" len="med"/>
          </a:ln>
          <a:effectLst>
            <a:prstShdw prst="shdw17" dist="17961" dir="2700000">
              <a:schemeClr val="accent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mn-ea"/>
              <a:cs typeface="+mn-cs"/>
            </a:endParaRPr>
          </a:p>
        </p:txBody>
      </p:sp>
      <p:sp>
        <p:nvSpPr>
          <p:cNvPr id="209937" name="Line 17">
            <a:extLst>
              <a:ext uri="{FF2B5EF4-FFF2-40B4-BE49-F238E27FC236}">
                <a16:creationId xmlns:a16="http://schemas.microsoft.com/office/drawing/2014/main" id="{F590041C-A600-4B87-8345-37E503D16A51}"/>
              </a:ext>
            </a:extLst>
          </p:cNvPr>
          <p:cNvSpPr>
            <a:spLocks noChangeShapeType="1"/>
          </p:cNvSpPr>
          <p:nvPr/>
        </p:nvSpPr>
        <p:spPr bwMode="auto">
          <a:xfrm>
            <a:off x="3733800" y="5257800"/>
            <a:ext cx="0" cy="304800"/>
          </a:xfrm>
          <a:prstGeom prst="line">
            <a:avLst/>
          </a:prstGeom>
          <a:noFill/>
          <a:ln w="57150">
            <a:solidFill>
              <a:schemeClr val="accent1"/>
            </a:solidFill>
            <a:round/>
            <a:headEnd/>
            <a:tailEnd/>
          </a:ln>
          <a:effectLst>
            <a:prstShdw prst="shdw17" dist="17961" dir="2700000">
              <a:schemeClr val="accent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mn-ea"/>
              <a:cs typeface="+mn-cs"/>
            </a:endParaRPr>
          </a:p>
        </p:txBody>
      </p:sp>
      <p:sp>
        <p:nvSpPr>
          <p:cNvPr id="209938" name="Line 18">
            <a:extLst>
              <a:ext uri="{FF2B5EF4-FFF2-40B4-BE49-F238E27FC236}">
                <a16:creationId xmlns:a16="http://schemas.microsoft.com/office/drawing/2014/main" id="{B998989F-259A-441D-95CC-17C0BC3E4788}"/>
              </a:ext>
            </a:extLst>
          </p:cNvPr>
          <p:cNvSpPr>
            <a:spLocks noChangeShapeType="1"/>
          </p:cNvSpPr>
          <p:nvPr/>
        </p:nvSpPr>
        <p:spPr bwMode="auto">
          <a:xfrm>
            <a:off x="3733800" y="5257800"/>
            <a:ext cx="838200" cy="0"/>
          </a:xfrm>
          <a:prstGeom prst="line">
            <a:avLst/>
          </a:prstGeom>
          <a:noFill/>
          <a:ln w="57150">
            <a:solidFill>
              <a:schemeClr val="accent1"/>
            </a:solidFill>
            <a:round/>
            <a:headEnd/>
            <a:tailEnd type="triangle" w="med" len="med"/>
          </a:ln>
          <a:effectLst>
            <a:prstShdw prst="shdw17" dist="17961" dir="2700000">
              <a:schemeClr val="accent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mn-ea"/>
              <a:cs typeface="+mn-cs"/>
            </a:endParaRPr>
          </a:p>
        </p:txBody>
      </p:sp>
      <p:sp>
        <p:nvSpPr>
          <p:cNvPr id="209939" name="Line 19">
            <a:extLst>
              <a:ext uri="{FF2B5EF4-FFF2-40B4-BE49-F238E27FC236}">
                <a16:creationId xmlns:a16="http://schemas.microsoft.com/office/drawing/2014/main" id="{53767EE5-2CDB-43D7-AD34-E702FC719B79}"/>
              </a:ext>
            </a:extLst>
          </p:cNvPr>
          <p:cNvSpPr>
            <a:spLocks noChangeShapeType="1"/>
          </p:cNvSpPr>
          <p:nvPr/>
        </p:nvSpPr>
        <p:spPr bwMode="auto">
          <a:xfrm>
            <a:off x="3733800" y="5486400"/>
            <a:ext cx="838200" cy="0"/>
          </a:xfrm>
          <a:prstGeom prst="line">
            <a:avLst/>
          </a:prstGeom>
          <a:noFill/>
          <a:ln w="57150">
            <a:solidFill>
              <a:schemeClr val="accent1"/>
            </a:solidFill>
            <a:round/>
            <a:headEnd/>
            <a:tailEnd type="triangle" w="med" len="med"/>
          </a:ln>
          <a:effectLst>
            <a:prstShdw prst="shdw17" dist="17961" dir="2700000">
              <a:schemeClr val="accent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mn-ea"/>
              <a:cs typeface="+mn-cs"/>
            </a:endParaRPr>
          </a:p>
        </p:txBody>
      </p:sp>
      <p:sp>
        <p:nvSpPr>
          <p:cNvPr id="209940" name="Line 20">
            <a:extLst>
              <a:ext uri="{FF2B5EF4-FFF2-40B4-BE49-F238E27FC236}">
                <a16:creationId xmlns:a16="http://schemas.microsoft.com/office/drawing/2014/main" id="{0944E31A-2EBF-4947-BBFD-6A9ABFC56EA1}"/>
              </a:ext>
            </a:extLst>
          </p:cNvPr>
          <p:cNvSpPr>
            <a:spLocks noChangeShapeType="1"/>
          </p:cNvSpPr>
          <p:nvPr/>
        </p:nvSpPr>
        <p:spPr bwMode="auto">
          <a:xfrm>
            <a:off x="3733800" y="5715000"/>
            <a:ext cx="838200" cy="0"/>
          </a:xfrm>
          <a:prstGeom prst="line">
            <a:avLst/>
          </a:prstGeom>
          <a:noFill/>
          <a:ln w="57150">
            <a:solidFill>
              <a:schemeClr val="accent1"/>
            </a:solidFill>
            <a:round/>
            <a:headEnd/>
            <a:tailEnd type="triangle" w="med" len="med"/>
          </a:ln>
          <a:effectLst>
            <a:prstShdw prst="shdw17" dist="17961" dir="2700000">
              <a:schemeClr val="accent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mn-ea"/>
              <a:cs typeface="+mn-cs"/>
            </a:endParaRPr>
          </a:p>
        </p:txBody>
      </p:sp>
      <p:sp>
        <p:nvSpPr>
          <p:cNvPr id="209941" name="Line 21">
            <a:extLst>
              <a:ext uri="{FF2B5EF4-FFF2-40B4-BE49-F238E27FC236}">
                <a16:creationId xmlns:a16="http://schemas.microsoft.com/office/drawing/2014/main" id="{3B65C734-CFFB-4CAC-8D01-2256E0723CA1}"/>
              </a:ext>
            </a:extLst>
          </p:cNvPr>
          <p:cNvSpPr>
            <a:spLocks noChangeShapeType="1"/>
          </p:cNvSpPr>
          <p:nvPr/>
        </p:nvSpPr>
        <p:spPr bwMode="auto">
          <a:xfrm>
            <a:off x="3733800" y="5105400"/>
            <a:ext cx="0" cy="228600"/>
          </a:xfrm>
          <a:prstGeom prst="line">
            <a:avLst/>
          </a:prstGeom>
          <a:noFill/>
          <a:ln w="57150">
            <a:solidFill>
              <a:schemeClr val="accent1"/>
            </a:solidFill>
            <a:round/>
            <a:headEnd/>
            <a:tailEnd/>
          </a:ln>
          <a:effectLst>
            <a:prstShdw prst="shdw17" dist="17961" dir="2700000">
              <a:schemeClr val="accent1">
                <a:gamma/>
                <a:shade val="60000"/>
                <a:invGamma/>
                <a:alpha val="74998"/>
              </a:schemeClr>
            </a:prst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mn-ea"/>
              <a:cs typeface="+mn-cs"/>
            </a:endParaRPr>
          </a:p>
        </p:txBody>
      </p:sp>
      <p:sp>
        <p:nvSpPr>
          <p:cNvPr id="209942" name="Line 22">
            <a:extLst>
              <a:ext uri="{FF2B5EF4-FFF2-40B4-BE49-F238E27FC236}">
                <a16:creationId xmlns:a16="http://schemas.microsoft.com/office/drawing/2014/main" id="{ACBA2CBB-DBB3-4634-96F8-FA990FD86AFB}"/>
              </a:ext>
            </a:extLst>
          </p:cNvPr>
          <p:cNvSpPr>
            <a:spLocks noChangeShapeType="1"/>
          </p:cNvSpPr>
          <p:nvPr/>
        </p:nvSpPr>
        <p:spPr bwMode="auto">
          <a:xfrm>
            <a:off x="3733800" y="5486400"/>
            <a:ext cx="0" cy="457200"/>
          </a:xfrm>
          <a:prstGeom prst="line">
            <a:avLst/>
          </a:prstGeom>
          <a:noFill/>
          <a:ln w="57150">
            <a:solidFill>
              <a:schemeClr val="accent1"/>
            </a:solidFill>
            <a:round/>
            <a:headEnd/>
            <a:tailEnd/>
          </a:ln>
          <a:effectLst>
            <a:prstShdw prst="shdw17" dist="17961" dir="2700000">
              <a:schemeClr val="accent1">
                <a:gamma/>
                <a:shade val="60000"/>
                <a:invGamma/>
                <a:alpha val="74998"/>
              </a:schemeClr>
            </a:prst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anchor="b">
            <a:normAutofit/>
          </a:bodyPr>
          <a:lstStyle/>
          <a:p>
            <a:pPr algn="r"/>
            <a:r>
              <a:rPr lang="en-GB" sz="4000" b="1">
                <a:solidFill>
                  <a:srgbClr val="FFFFFF"/>
                </a:solidFill>
                <a:latin typeface="Lucida Fax" pitchFamily="18" charset="0"/>
              </a:rPr>
              <a:t>SNOWBALL SAMPLING</a:t>
            </a:r>
          </a:p>
        </p:txBody>
      </p:sp>
      <p:sp>
        <p:nvSpPr>
          <p:cNvPr id="3" name="Content Placeholder 2"/>
          <p:cNvSpPr>
            <a:spLocks noGrp="1"/>
          </p:cNvSpPr>
          <p:nvPr>
            <p:ph idx="1"/>
          </p:nvPr>
        </p:nvSpPr>
        <p:spPr>
          <a:xfrm>
            <a:off x="4037827" y="666114"/>
            <a:ext cx="8151125" cy="5546047"/>
          </a:xfrm>
        </p:spPr>
        <p:txBody>
          <a:bodyPr anchor="ctr">
            <a:normAutofit/>
          </a:bodyPr>
          <a:lstStyle/>
          <a:p>
            <a:pPr marL="0" indent="0">
              <a:buNone/>
            </a:pPr>
            <a:r>
              <a:rPr lang="en-US" altLang="zh-TW" sz="2400" dirty="0">
                <a:latin typeface="Calibri" pitchFamily="34" charset="0"/>
                <a:cs typeface="Calibri" pitchFamily="34" charset="0"/>
              </a:rPr>
              <a:t>The research starts with a key person and introduce the next one to become a chain</a:t>
            </a:r>
          </a:p>
          <a:p>
            <a:pPr lvl="1">
              <a:spcBef>
                <a:spcPts val="0"/>
              </a:spcBef>
            </a:pPr>
            <a:r>
              <a:rPr lang="en-US" sz="2000" dirty="0">
                <a:latin typeface="Calibri" pitchFamily="34" charset="0"/>
                <a:cs typeface="Calibri" pitchFamily="34" charset="0"/>
              </a:rPr>
              <a:t>Make contact with one or two cases in the population.</a:t>
            </a:r>
          </a:p>
          <a:p>
            <a:pPr lvl="1">
              <a:spcBef>
                <a:spcPts val="0"/>
              </a:spcBef>
            </a:pPr>
            <a:r>
              <a:rPr lang="en-US" sz="2000" dirty="0">
                <a:latin typeface="Calibri" pitchFamily="34" charset="0"/>
                <a:cs typeface="Calibri" pitchFamily="34" charset="0"/>
              </a:rPr>
              <a:t>Ask these cases to identify further cases.</a:t>
            </a:r>
          </a:p>
          <a:p>
            <a:pPr lvl="1">
              <a:spcBef>
                <a:spcPts val="0"/>
              </a:spcBef>
            </a:pPr>
            <a:r>
              <a:rPr lang="en-US" sz="2000" dirty="0">
                <a:latin typeface="Calibri" pitchFamily="34" charset="0"/>
                <a:cs typeface="Calibri" pitchFamily="34" charset="0"/>
              </a:rPr>
              <a:t>Ask these new cases to identify further new cases (and so on).</a:t>
            </a:r>
          </a:p>
          <a:p>
            <a:pPr lvl="1">
              <a:spcBef>
                <a:spcPts val="0"/>
              </a:spcBef>
            </a:pPr>
            <a:r>
              <a:rPr lang="en-US" sz="2000" dirty="0">
                <a:latin typeface="Calibri" pitchFamily="34" charset="0"/>
                <a:cs typeface="Calibri" pitchFamily="34" charset="0"/>
              </a:rPr>
              <a:t>Stop when either no new cases are given, or the sample is as large as is manageable.</a:t>
            </a:r>
          </a:p>
          <a:p>
            <a:pPr>
              <a:buNone/>
            </a:pPr>
            <a:r>
              <a:rPr lang="en-US" sz="2000" b="1" dirty="0">
                <a:latin typeface="Calibri" pitchFamily="34" charset="0"/>
                <a:cs typeface="Calibri" pitchFamily="34" charset="0"/>
              </a:rPr>
              <a:t>Advantages</a:t>
            </a:r>
          </a:p>
          <a:p>
            <a:r>
              <a:rPr lang="en-US" sz="2000" dirty="0">
                <a:latin typeface="Calibri" pitchFamily="34" charset="0"/>
                <a:cs typeface="Calibri" pitchFamily="34" charset="0"/>
              </a:rPr>
              <a:t>Low cost</a:t>
            </a:r>
          </a:p>
          <a:p>
            <a:r>
              <a:rPr lang="en-US" sz="2000" dirty="0">
                <a:latin typeface="Calibri" pitchFamily="34" charset="0"/>
                <a:cs typeface="Calibri" pitchFamily="34" charset="0"/>
              </a:rPr>
              <a:t>Useful in specific circumstances &amp; for locating rare populations</a:t>
            </a:r>
          </a:p>
          <a:p>
            <a:pPr>
              <a:buNone/>
            </a:pPr>
            <a:r>
              <a:rPr lang="en-US" sz="2000" b="1" dirty="0">
                <a:latin typeface="Calibri" pitchFamily="34" charset="0"/>
                <a:cs typeface="Calibri" pitchFamily="34" charset="0"/>
              </a:rPr>
              <a:t>Disadvantages</a:t>
            </a:r>
            <a:endParaRPr lang="en-US" sz="2000" dirty="0">
              <a:latin typeface="Calibri" pitchFamily="34" charset="0"/>
              <a:cs typeface="Calibri" pitchFamily="34" charset="0"/>
            </a:endParaRPr>
          </a:p>
          <a:p>
            <a:r>
              <a:rPr lang="en-US" sz="2000" dirty="0">
                <a:latin typeface="Calibri" pitchFamily="34" charset="0"/>
                <a:cs typeface="Calibri" pitchFamily="34" charset="0"/>
              </a:rPr>
              <a:t>Not independent</a:t>
            </a:r>
          </a:p>
          <a:p>
            <a:r>
              <a:rPr lang="en-US" sz="2000" dirty="0">
                <a:latin typeface="Calibri" pitchFamily="34" charset="0"/>
                <a:cs typeface="Calibri" pitchFamily="34" charset="0"/>
              </a:rPr>
              <a:t>Projecting data beyond sample not justified </a:t>
            </a:r>
          </a:p>
          <a:p>
            <a:endParaRPr lang="en-US" sz="2000" dirty="0">
              <a:latin typeface="Calibri" pitchFamily="34" charset="0"/>
              <a:cs typeface="Calibri" pitchFamily="34" charset="0"/>
            </a:endParaRPr>
          </a:p>
        </p:txBody>
      </p:sp>
      <p:sp>
        <p:nvSpPr>
          <p:cNvPr id="4" name="Rectangle 3">
            <a:extLst>
              <a:ext uri="{FF2B5EF4-FFF2-40B4-BE49-F238E27FC236}">
                <a16:creationId xmlns:a16="http://schemas.microsoft.com/office/drawing/2014/main" id="{3B4C6C40-6CFA-48B3-84DD-0C33B1E7DAE7}"/>
              </a:ext>
            </a:extLst>
          </p:cNvPr>
          <p:cNvSpPr/>
          <p:nvPr/>
        </p:nvSpPr>
        <p:spPr>
          <a:xfrm>
            <a:off x="4037826" y="31793"/>
            <a:ext cx="8154170" cy="830997"/>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The researcher asks participants to identify other participants to become members of the sample.</a:t>
            </a:r>
            <a:endParaRPr kumimoji="0" lang="en-MY"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CF68A47-0B60-4531-9D3C-26451B0946A3}"/>
              </a:ext>
            </a:extLst>
          </p:cNvPr>
          <p:cNvSpPr txBox="1"/>
          <p:nvPr/>
        </p:nvSpPr>
        <p:spPr>
          <a:xfrm>
            <a:off x="3048" y="5455331"/>
            <a:ext cx="12188952" cy="1384995"/>
          </a:xfrm>
          <a:prstGeom prst="rect">
            <a:avLst/>
          </a:prstGeom>
          <a:solidFill>
            <a:schemeClr val="accent5">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You are researching experiences of homelessness in your city. Since there is no list of all homeless people in the city, probability sampling isn’t possible. You meet one person who agrees to participate in the research, and she puts you in contact with other homeless people that she knows in the area.</a:t>
            </a:r>
            <a:endParaRPr kumimoji="0" lang="en-MY" sz="22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59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9F2E-F71E-47A2-ADD0-1DF071E77A94}"/>
              </a:ext>
            </a:extLst>
          </p:cNvPr>
          <p:cNvSpPr>
            <a:spLocks noGrp="1"/>
          </p:cNvSpPr>
          <p:nvPr>
            <p:ph type="title"/>
          </p:nvPr>
        </p:nvSpPr>
        <p:spPr/>
        <p:txBody>
          <a:bodyPr/>
          <a:lstStyle/>
          <a:p>
            <a:r>
              <a:rPr lang="en-MY" dirty="0">
                <a:solidFill>
                  <a:srgbClr val="FF0000"/>
                </a:solidFill>
              </a:rPr>
              <a:t>Sampling</a:t>
            </a:r>
          </a:p>
        </p:txBody>
      </p:sp>
      <p:pic>
        <p:nvPicPr>
          <p:cNvPr id="5" name="Picture 4">
            <a:extLst>
              <a:ext uri="{FF2B5EF4-FFF2-40B4-BE49-F238E27FC236}">
                <a16:creationId xmlns:a16="http://schemas.microsoft.com/office/drawing/2014/main" id="{8F916253-9489-4405-946D-2768D2BEE823}"/>
              </a:ext>
            </a:extLst>
          </p:cNvPr>
          <p:cNvPicPr>
            <a:picLocks noChangeAspect="1"/>
          </p:cNvPicPr>
          <p:nvPr/>
        </p:nvPicPr>
        <p:blipFill>
          <a:blip r:embed="rId2"/>
          <a:stretch>
            <a:fillRect/>
          </a:stretch>
        </p:blipFill>
        <p:spPr>
          <a:xfrm>
            <a:off x="2254251" y="1417638"/>
            <a:ext cx="7042149" cy="4678362"/>
          </a:xfrm>
          <a:prstGeom prst="rect">
            <a:avLst/>
          </a:prstGeom>
        </p:spPr>
      </p:pic>
    </p:spTree>
    <p:extLst>
      <p:ext uri="{BB962C8B-B14F-4D97-AF65-F5344CB8AC3E}">
        <p14:creationId xmlns:p14="http://schemas.microsoft.com/office/powerpoint/2010/main" val="3798478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B4C290D-1522-4D67-88A8-6F80A99A35E4}"/>
              </a:ext>
            </a:extLst>
          </p:cNvPr>
          <p:cNvSpPr>
            <a:spLocks noGrp="1" noChangeArrowheads="1"/>
          </p:cNvSpPr>
          <p:nvPr>
            <p:ph type="title"/>
          </p:nvPr>
        </p:nvSpPr>
        <p:spPr/>
        <p:txBody>
          <a:bodyPr/>
          <a:lstStyle/>
          <a:p>
            <a:r>
              <a:rPr lang="nl-BE" altLang="en-US" sz="4000" dirty="0">
                <a:solidFill>
                  <a:srgbClr val="FF0000"/>
                </a:solidFill>
              </a:rPr>
              <a:t>Snowball sample</a:t>
            </a:r>
            <a:endParaRPr lang="en-US" altLang="en-US" sz="4000" dirty="0">
              <a:solidFill>
                <a:srgbClr val="FF0000"/>
              </a:solidFill>
            </a:endParaRPr>
          </a:p>
        </p:txBody>
      </p:sp>
      <p:sp>
        <p:nvSpPr>
          <p:cNvPr id="21507" name="Rectangle 3">
            <a:extLst>
              <a:ext uri="{FF2B5EF4-FFF2-40B4-BE49-F238E27FC236}">
                <a16:creationId xmlns:a16="http://schemas.microsoft.com/office/drawing/2014/main" id="{425863C5-8537-418E-9DD3-A0296BFF21A0}"/>
              </a:ext>
            </a:extLst>
          </p:cNvPr>
          <p:cNvSpPr>
            <a:spLocks noChangeArrowheads="1"/>
          </p:cNvSpPr>
          <p:nvPr/>
        </p:nvSpPr>
        <p:spPr bwMode="auto">
          <a:xfrm>
            <a:off x="6886575" y="5500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08" name="Rectangle 4">
            <a:extLst>
              <a:ext uri="{FF2B5EF4-FFF2-40B4-BE49-F238E27FC236}">
                <a16:creationId xmlns:a16="http://schemas.microsoft.com/office/drawing/2014/main" id="{F3D90DDC-82A8-4F20-8579-595671119B37}"/>
              </a:ext>
            </a:extLst>
          </p:cNvPr>
          <p:cNvSpPr>
            <a:spLocks noChangeArrowheads="1"/>
          </p:cNvSpPr>
          <p:nvPr/>
        </p:nvSpPr>
        <p:spPr bwMode="auto">
          <a:xfrm>
            <a:off x="2684464" y="304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09" name="Rectangle 5">
            <a:extLst>
              <a:ext uri="{FF2B5EF4-FFF2-40B4-BE49-F238E27FC236}">
                <a16:creationId xmlns:a16="http://schemas.microsoft.com/office/drawing/2014/main" id="{608AFE98-CBDD-43C6-A635-62DC5C68814A}"/>
              </a:ext>
            </a:extLst>
          </p:cNvPr>
          <p:cNvSpPr>
            <a:spLocks noChangeArrowheads="1"/>
          </p:cNvSpPr>
          <p:nvPr/>
        </p:nvSpPr>
        <p:spPr bwMode="auto">
          <a:xfrm>
            <a:off x="5765800" y="20923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10" name="Rectangle 6">
            <a:extLst>
              <a:ext uri="{FF2B5EF4-FFF2-40B4-BE49-F238E27FC236}">
                <a16:creationId xmlns:a16="http://schemas.microsoft.com/office/drawing/2014/main" id="{0CC1382B-BF92-4AAB-9630-B9158BDF8A5D}"/>
              </a:ext>
            </a:extLst>
          </p:cNvPr>
          <p:cNvSpPr>
            <a:spLocks noChangeArrowheads="1"/>
          </p:cNvSpPr>
          <p:nvPr/>
        </p:nvSpPr>
        <p:spPr bwMode="auto">
          <a:xfrm>
            <a:off x="6945314" y="2406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11" name="Rectangle 7">
            <a:extLst>
              <a:ext uri="{FF2B5EF4-FFF2-40B4-BE49-F238E27FC236}">
                <a16:creationId xmlns:a16="http://schemas.microsoft.com/office/drawing/2014/main" id="{422362CF-F596-40BD-9537-B121AAECE754}"/>
              </a:ext>
            </a:extLst>
          </p:cNvPr>
          <p:cNvSpPr>
            <a:spLocks noChangeArrowheads="1"/>
          </p:cNvSpPr>
          <p:nvPr/>
        </p:nvSpPr>
        <p:spPr bwMode="auto">
          <a:xfrm>
            <a:off x="7948614" y="29940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12" name="Rectangle 8">
            <a:extLst>
              <a:ext uri="{FF2B5EF4-FFF2-40B4-BE49-F238E27FC236}">
                <a16:creationId xmlns:a16="http://schemas.microsoft.com/office/drawing/2014/main" id="{00C82A98-68FD-4D6B-A8AF-A3BA2A06E46F}"/>
              </a:ext>
            </a:extLst>
          </p:cNvPr>
          <p:cNvSpPr>
            <a:spLocks noChangeArrowheads="1"/>
          </p:cNvSpPr>
          <p:nvPr/>
        </p:nvSpPr>
        <p:spPr bwMode="auto">
          <a:xfrm>
            <a:off x="67294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13" name="Rectangle 9">
            <a:extLst>
              <a:ext uri="{FF2B5EF4-FFF2-40B4-BE49-F238E27FC236}">
                <a16:creationId xmlns:a16="http://schemas.microsoft.com/office/drawing/2014/main" id="{4C8FBDEB-F298-457F-94FB-0E67C6336B4C}"/>
              </a:ext>
            </a:extLst>
          </p:cNvPr>
          <p:cNvSpPr>
            <a:spLocks noChangeArrowheads="1"/>
          </p:cNvSpPr>
          <p:nvPr/>
        </p:nvSpPr>
        <p:spPr bwMode="auto">
          <a:xfrm>
            <a:off x="7248525" y="2492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14" name="Rectangle 10">
            <a:extLst>
              <a:ext uri="{FF2B5EF4-FFF2-40B4-BE49-F238E27FC236}">
                <a16:creationId xmlns:a16="http://schemas.microsoft.com/office/drawing/2014/main" id="{9F4BCD12-ED0B-462F-A60F-05DD8E3F8203}"/>
              </a:ext>
            </a:extLst>
          </p:cNvPr>
          <p:cNvSpPr>
            <a:spLocks noChangeArrowheads="1"/>
          </p:cNvSpPr>
          <p:nvPr/>
        </p:nvSpPr>
        <p:spPr bwMode="auto">
          <a:xfrm>
            <a:off x="4138614" y="1830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15" name="Rectangle 11">
            <a:extLst>
              <a:ext uri="{FF2B5EF4-FFF2-40B4-BE49-F238E27FC236}">
                <a16:creationId xmlns:a16="http://schemas.microsoft.com/office/drawing/2014/main" id="{5ACABFDE-701C-4C71-9D9B-06000A208D43}"/>
              </a:ext>
            </a:extLst>
          </p:cNvPr>
          <p:cNvSpPr>
            <a:spLocks noChangeArrowheads="1"/>
          </p:cNvSpPr>
          <p:nvPr/>
        </p:nvSpPr>
        <p:spPr bwMode="auto">
          <a:xfrm>
            <a:off x="6532564" y="3894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16" name="Rectangle 12">
            <a:extLst>
              <a:ext uri="{FF2B5EF4-FFF2-40B4-BE49-F238E27FC236}">
                <a16:creationId xmlns:a16="http://schemas.microsoft.com/office/drawing/2014/main" id="{1DF0FCCC-C551-46F6-BA29-E2DB0A46CB49}"/>
              </a:ext>
            </a:extLst>
          </p:cNvPr>
          <p:cNvSpPr>
            <a:spLocks noChangeArrowheads="1"/>
          </p:cNvSpPr>
          <p:nvPr/>
        </p:nvSpPr>
        <p:spPr bwMode="auto">
          <a:xfrm>
            <a:off x="6311900" y="3357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17" name="Rectangle 13">
            <a:extLst>
              <a:ext uri="{FF2B5EF4-FFF2-40B4-BE49-F238E27FC236}">
                <a16:creationId xmlns:a16="http://schemas.microsoft.com/office/drawing/2014/main" id="{643B23B0-EB73-42D1-8BE9-24DD1F9C3318}"/>
              </a:ext>
            </a:extLst>
          </p:cNvPr>
          <p:cNvSpPr>
            <a:spLocks noChangeArrowheads="1"/>
          </p:cNvSpPr>
          <p:nvPr/>
        </p:nvSpPr>
        <p:spPr bwMode="auto">
          <a:xfrm>
            <a:off x="7864475" y="4397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18" name="Rectangle 14">
            <a:extLst>
              <a:ext uri="{FF2B5EF4-FFF2-40B4-BE49-F238E27FC236}">
                <a16:creationId xmlns:a16="http://schemas.microsoft.com/office/drawing/2014/main" id="{C625412E-F83D-405C-A7EA-6C44E6599E26}"/>
              </a:ext>
            </a:extLst>
          </p:cNvPr>
          <p:cNvSpPr>
            <a:spLocks noChangeArrowheads="1"/>
          </p:cNvSpPr>
          <p:nvPr/>
        </p:nvSpPr>
        <p:spPr bwMode="auto">
          <a:xfrm>
            <a:off x="7464425" y="24923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19" name="Rectangle 15">
            <a:extLst>
              <a:ext uri="{FF2B5EF4-FFF2-40B4-BE49-F238E27FC236}">
                <a16:creationId xmlns:a16="http://schemas.microsoft.com/office/drawing/2014/main" id="{ADB5EE2F-880F-403C-9F35-310EBD46A408}"/>
              </a:ext>
            </a:extLst>
          </p:cNvPr>
          <p:cNvSpPr>
            <a:spLocks noChangeArrowheads="1"/>
          </p:cNvSpPr>
          <p:nvPr/>
        </p:nvSpPr>
        <p:spPr bwMode="auto">
          <a:xfrm>
            <a:off x="3057525" y="2728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20" name="Rectangle 16">
            <a:extLst>
              <a:ext uri="{FF2B5EF4-FFF2-40B4-BE49-F238E27FC236}">
                <a16:creationId xmlns:a16="http://schemas.microsoft.com/office/drawing/2014/main" id="{BA54271B-B5A4-429D-9B8E-1C3977101635}"/>
              </a:ext>
            </a:extLst>
          </p:cNvPr>
          <p:cNvSpPr>
            <a:spLocks noChangeArrowheads="1"/>
          </p:cNvSpPr>
          <p:nvPr/>
        </p:nvSpPr>
        <p:spPr bwMode="auto">
          <a:xfrm>
            <a:off x="4343400" y="34305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21" name="Rectangle 17">
            <a:extLst>
              <a:ext uri="{FF2B5EF4-FFF2-40B4-BE49-F238E27FC236}">
                <a16:creationId xmlns:a16="http://schemas.microsoft.com/office/drawing/2014/main" id="{54381D8C-296D-45CC-BF3F-CB8257F92EA2}"/>
              </a:ext>
            </a:extLst>
          </p:cNvPr>
          <p:cNvSpPr>
            <a:spLocks noChangeArrowheads="1"/>
          </p:cNvSpPr>
          <p:nvPr/>
        </p:nvSpPr>
        <p:spPr bwMode="auto">
          <a:xfrm>
            <a:off x="6240464" y="3716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22" name="Rectangle 18">
            <a:extLst>
              <a:ext uri="{FF2B5EF4-FFF2-40B4-BE49-F238E27FC236}">
                <a16:creationId xmlns:a16="http://schemas.microsoft.com/office/drawing/2014/main" id="{1D5EF242-127C-4F50-98F3-28D9B008F696}"/>
              </a:ext>
            </a:extLst>
          </p:cNvPr>
          <p:cNvSpPr>
            <a:spLocks noChangeArrowheads="1"/>
          </p:cNvSpPr>
          <p:nvPr/>
        </p:nvSpPr>
        <p:spPr bwMode="auto">
          <a:xfrm>
            <a:off x="3763964" y="2646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23" name="Rectangle 19">
            <a:extLst>
              <a:ext uri="{FF2B5EF4-FFF2-40B4-BE49-F238E27FC236}">
                <a16:creationId xmlns:a16="http://schemas.microsoft.com/office/drawing/2014/main" id="{5FC96119-DC53-43E2-8162-9A2F9B933C83}"/>
              </a:ext>
            </a:extLst>
          </p:cNvPr>
          <p:cNvSpPr>
            <a:spLocks noChangeArrowheads="1"/>
          </p:cNvSpPr>
          <p:nvPr/>
        </p:nvSpPr>
        <p:spPr bwMode="auto">
          <a:xfrm>
            <a:off x="7729539" y="509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24" name="Rectangle 20">
            <a:extLst>
              <a:ext uri="{FF2B5EF4-FFF2-40B4-BE49-F238E27FC236}">
                <a16:creationId xmlns:a16="http://schemas.microsoft.com/office/drawing/2014/main" id="{66CD0989-A0A5-45AB-AA56-03B7FC000A8F}"/>
              </a:ext>
            </a:extLst>
          </p:cNvPr>
          <p:cNvSpPr>
            <a:spLocks noChangeArrowheads="1"/>
          </p:cNvSpPr>
          <p:nvPr/>
        </p:nvSpPr>
        <p:spPr bwMode="auto">
          <a:xfrm>
            <a:off x="2800350" y="3649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25" name="Rectangle 21">
            <a:extLst>
              <a:ext uri="{FF2B5EF4-FFF2-40B4-BE49-F238E27FC236}">
                <a16:creationId xmlns:a16="http://schemas.microsoft.com/office/drawing/2014/main" id="{825E789F-E9FC-406D-A993-DF48A858A371}"/>
              </a:ext>
            </a:extLst>
          </p:cNvPr>
          <p:cNvSpPr>
            <a:spLocks noChangeArrowheads="1"/>
          </p:cNvSpPr>
          <p:nvPr/>
        </p:nvSpPr>
        <p:spPr bwMode="auto">
          <a:xfrm>
            <a:off x="4727575" y="4095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26" name="Rectangle 22">
            <a:extLst>
              <a:ext uri="{FF2B5EF4-FFF2-40B4-BE49-F238E27FC236}">
                <a16:creationId xmlns:a16="http://schemas.microsoft.com/office/drawing/2014/main" id="{B1AB2C94-1024-4449-AF1E-4A6262D30D75}"/>
              </a:ext>
            </a:extLst>
          </p:cNvPr>
          <p:cNvSpPr>
            <a:spLocks noChangeArrowheads="1"/>
          </p:cNvSpPr>
          <p:nvPr/>
        </p:nvSpPr>
        <p:spPr bwMode="auto">
          <a:xfrm>
            <a:off x="6507164" y="43561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27" name="Rectangle 23">
            <a:extLst>
              <a:ext uri="{FF2B5EF4-FFF2-40B4-BE49-F238E27FC236}">
                <a16:creationId xmlns:a16="http://schemas.microsoft.com/office/drawing/2014/main" id="{A1BB7446-1987-400B-A05E-F8EA7E919B8D}"/>
              </a:ext>
            </a:extLst>
          </p:cNvPr>
          <p:cNvSpPr>
            <a:spLocks noChangeArrowheads="1"/>
          </p:cNvSpPr>
          <p:nvPr/>
        </p:nvSpPr>
        <p:spPr bwMode="auto">
          <a:xfrm>
            <a:off x="789622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28" name="Rectangle 24">
            <a:extLst>
              <a:ext uri="{FF2B5EF4-FFF2-40B4-BE49-F238E27FC236}">
                <a16:creationId xmlns:a16="http://schemas.microsoft.com/office/drawing/2014/main" id="{EF3B30CD-0F05-4747-BF34-061A20CDB1C5}"/>
              </a:ext>
            </a:extLst>
          </p:cNvPr>
          <p:cNvSpPr>
            <a:spLocks noChangeArrowheads="1"/>
          </p:cNvSpPr>
          <p:nvPr/>
        </p:nvSpPr>
        <p:spPr bwMode="auto">
          <a:xfrm>
            <a:off x="2725739" y="5360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29" name="Rectangle 25">
            <a:extLst>
              <a:ext uri="{FF2B5EF4-FFF2-40B4-BE49-F238E27FC236}">
                <a16:creationId xmlns:a16="http://schemas.microsoft.com/office/drawing/2014/main" id="{5B61EBF1-6536-474F-9898-108F342B87A0}"/>
              </a:ext>
            </a:extLst>
          </p:cNvPr>
          <p:cNvSpPr>
            <a:spLocks noChangeArrowheads="1"/>
          </p:cNvSpPr>
          <p:nvPr/>
        </p:nvSpPr>
        <p:spPr bwMode="auto">
          <a:xfrm>
            <a:off x="7058025" y="1909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0" name="Rectangle 26">
            <a:extLst>
              <a:ext uri="{FF2B5EF4-FFF2-40B4-BE49-F238E27FC236}">
                <a16:creationId xmlns:a16="http://schemas.microsoft.com/office/drawing/2014/main" id="{6A89AF69-EDF4-470F-8108-AB932DB798E5}"/>
              </a:ext>
            </a:extLst>
          </p:cNvPr>
          <p:cNvSpPr>
            <a:spLocks noChangeArrowheads="1"/>
          </p:cNvSpPr>
          <p:nvPr/>
        </p:nvSpPr>
        <p:spPr bwMode="auto">
          <a:xfrm>
            <a:off x="2857500" y="3443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1" name="Rectangle 27">
            <a:extLst>
              <a:ext uri="{FF2B5EF4-FFF2-40B4-BE49-F238E27FC236}">
                <a16:creationId xmlns:a16="http://schemas.microsoft.com/office/drawing/2014/main" id="{CFF6DAEB-B9BA-4D1B-9E04-DBA9455C4752}"/>
              </a:ext>
            </a:extLst>
          </p:cNvPr>
          <p:cNvSpPr>
            <a:spLocks noChangeArrowheads="1"/>
          </p:cNvSpPr>
          <p:nvPr/>
        </p:nvSpPr>
        <p:spPr bwMode="auto">
          <a:xfrm>
            <a:off x="2811464" y="2882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2" name="Rectangle 28">
            <a:extLst>
              <a:ext uri="{FF2B5EF4-FFF2-40B4-BE49-F238E27FC236}">
                <a16:creationId xmlns:a16="http://schemas.microsoft.com/office/drawing/2014/main" id="{72127006-83E2-470C-9069-CBD036261C10}"/>
              </a:ext>
            </a:extLst>
          </p:cNvPr>
          <p:cNvSpPr>
            <a:spLocks noChangeArrowheads="1"/>
          </p:cNvSpPr>
          <p:nvPr/>
        </p:nvSpPr>
        <p:spPr bwMode="auto">
          <a:xfrm>
            <a:off x="3154364" y="5721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3" name="Rectangle 29">
            <a:extLst>
              <a:ext uri="{FF2B5EF4-FFF2-40B4-BE49-F238E27FC236}">
                <a16:creationId xmlns:a16="http://schemas.microsoft.com/office/drawing/2014/main" id="{0C4C854C-6DB2-4B8D-92FE-EAAB004F955F}"/>
              </a:ext>
            </a:extLst>
          </p:cNvPr>
          <p:cNvSpPr>
            <a:spLocks noChangeArrowheads="1"/>
          </p:cNvSpPr>
          <p:nvPr/>
        </p:nvSpPr>
        <p:spPr bwMode="auto">
          <a:xfrm>
            <a:off x="3394075" y="2497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4" name="Rectangle 30">
            <a:extLst>
              <a:ext uri="{FF2B5EF4-FFF2-40B4-BE49-F238E27FC236}">
                <a16:creationId xmlns:a16="http://schemas.microsoft.com/office/drawing/2014/main" id="{DC902879-749B-4E52-AED2-09F25D25CB45}"/>
              </a:ext>
            </a:extLst>
          </p:cNvPr>
          <p:cNvSpPr>
            <a:spLocks noChangeArrowheads="1"/>
          </p:cNvSpPr>
          <p:nvPr/>
        </p:nvSpPr>
        <p:spPr bwMode="auto">
          <a:xfrm>
            <a:off x="3838575" y="3389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35" name="Rectangle 31">
            <a:extLst>
              <a:ext uri="{FF2B5EF4-FFF2-40B4-BE49-F238E27FC236}">
                <a16:creationId xmlns:a16="http://schemas.microsoft.com/office/drawing/2014/main" id="{1A3F3380-FD9D-470E-9305-FE5D83EB29A9}"/>
              </a:ext>
            </a:extLst>
          </p:cNvPr>
          <p:cNvSpPr>
            <a:spLocks noChangeArrowheads="1"/>
          </p:cNvSpPr>
          <p:nvPr/>
        </p:nvSpPr>
        <p:spPr bwMode="auto">
          <a:xfrm>
            <a:off x="4135439" y="4208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36" name="Rectangle 32">
            <a:extLst>
              <a:ext uri="{FF2B5EF4-FFF2-40B4-BE49-F238E27FC236}">
                <a16:creationId xmlns:a16="http://schemas.microsoft.com/office/drawing/2014/main" id="{319C260D-C6DE-4C14-BB7E-EB4FBDDD6B1D}"/>
              </a:ext>
            </a:extLst>
          </p:cNvPr>
          <p:cNvSpPr>
            <a:spLocks noChangeArrowheads="1"/>
          </p:cNvSpPr>
          <p:nvPr/>
        </p:nvSpPr>
        <p:spPr bwMode="auto">
          <a:xfrm>
            <a:off x="5024439" y="491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7" name="Rectangle 33">
            <a:extLst>
              <a:ext uri="{FF2B5EF4-FFF2-40B4-BE49-F238E27FC236}">
                <a16:creationId xmlns:a16="http://schemas.microsoft.com/office/drawing/2014/main" id="{3DD61CC1-A5DE-49A9-BED8-3EFC28783652}"/>
              </a:ext>
            </a:extLst>
          </p:cNvPr>
          <p:cNvSpPr>
            <a:spLocks noChangeArrowheads="1"/>
          </p:cNvSpPr>
          <p:nvPr/>
        </p:nvSpPr>
        <p:spPr bwMode="auto">
          <a:xfrm>
            <a:off x="6284914" y="52863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8" name="Rectangle 34">
            <a:extLst>
              <a:ext uri="{FF2B5EF4-FFF2-40B4-BE49-F238E27FC236}">
                <a16:creationId xmlns:a16="http://schemas.microsoft.com/office/drawing/2014/main" id="{D3DE3E48-16ED-4838-B3F7-DE83076B907E}"/>
              </a:ext>
            </a:extLst>
          </p:cNvPr>
          <p:cNvSpPr>
            <a:spLocks noChangeArrowheads="1"/>
          </p:cNvSpPr>
          <p:nvPr/>
        </p:nvSpPr>
        <p:spPr bwMode="auto">
          <a:xfrm>
            <a:off x="7620000" y="5546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39" name="Rectangle 35">
            <a:extLst>
              <a:ext uri="{FF2B5EF4-FFF2-40B4-BE49-F238E27FC236}">
                <a16:creationId xmlns:a16="http://schemas.microsoft.com/office/drawing/2014/main" id="{2EB0B542-2102-4435-9C35-569FBC836A5E}"/>
              </a:ext>
            </a:extLst>
          </p:cNvPr>
          <p:cNvSpPr>
            <a:spLocks noChangeArrowheads="1"/>
          </p:cNvSpPr>
          <p:nvPr/>
        </p:nvSpPr>
        <p:spPr bwMode="auto">
          <a:xfrm>
            <a:off x="8583614" y="5584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40" name="Rectangle 36">
            <a:extLst>
              <a:ext uri="{FF2B5EF4-FFF2-40B4-BE49-F238E27FC236}">
                <a16:creationId xmlns:a16="http://schemas.microsoft.com/office/drawing/2014/main" id="{7AD2EE52-A127-4D5D-8B7C-B6731F96B387}"/>
              </a:ext>
            </a:extLst>
          </p:cNvPr>
          <p:cNvSpPr>
            <a:spLocks noChangeArrowheads="1"/>
          </p:cNvSpPr>
          <p:nvPr/>
        </p:nvSpPr>
        <p:spPr bwMode="auto">
          <a:xfrm>
            <a:off x="6400800" y="56499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41" name="Rectangle 37">
            <a:extLst>
              <a:ext uri="{FF2B5EF4-FFF2-40B4-BE49-F238E27FC236}">
                <a16:creationId xmlns:a16="http://schemas.microsoft.com/office/drawing/2014/main" id="{8DD6760A-F80B-4E04-A5C1-2358054FC9AB}"/>
              </a:ext>
            </a:extLst>
          </p:cNvPr>
          <p:cNvSpPr>
            <a:spLocks noChangeArrowheads="1"/>
          </p:cNvSpPr>
          <p:nvPr/>
        </p:nvSpPr>
        <p:spPr bwMode="auto">
          <a:xfrm>
            <a:off x="3773489" y="19526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542" name="Rectangle 38">
            <a:extLst>
              <a:ext uri="{FF2B5EF4-FFF2-40B4-BE49-F238E27FC236}">
                <a16:creationId xmlns:a16="http://schemas.microsoft.com/office/drawing/2014/main" id="{34FCEFFF-04D7-480D-9727-CB78F979B58E}"/>
              </a:ext>
            </a:extLst>
          </p:cNvPr>
          <p:cNvSpPr>
            <a:spLocks noChangeArrowheads="1"/>
          </p:cNvSpPr>
          <p:nvPr/>
        </p:nvSpPr>
        <p:spPr bwMode="auto">
          <a:xfrm>
            <a:off x="4137025" y="20589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43" name="Rectangle 39">
            <a:extLst>
              <a:ext uri="{FF2B5EF4-FFF2-40B4-BE49-F238E27FC236}">
                <a16:creationId xmlns:a16="http://schemas.microsoft.com/office/drawing/2014/main" id="{DC267D93-2AE8-4065-A8A0-39A2F4703638}"/>
              </a:ext>
            </a:extLst>
          </p:cNvPr>
          <p:cNvSpPr>
            <a:spLocks noChangeArrowheads="1"/>
          </p:cNvSpPr>
          <p:nvPr/>
        </p:nvSpPr>
        <p:spPr bwMode="auto">
          <a:xfrm>
            <a:off x="8658225" y="33147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44" name="Rectangle 40">
            <a:extLst>
              <a:ext uri="{FF2B5EF4-FFF2-40B4-BE49-F238E27FC236}">
                <a16:creationId xmlns:a16="http://schemas.microsoft.com/office/drawing/2014/main" id="{8BF83AD9-B4B1-4800-8310-4295BCB2658B}"/>
              </a:ext>
            </a:extLst>
          </p:cNvPr>
          <p:cNvSpPr>
            <a:spLocks noChangeArrowheads="1"/>
          </p:cNvSpPr>
          <p:nvPr/>
        </p:nvSpPr>
        <p:spPr bwMode="auto">
          <a:xfrm>
            <a:off x="3022600" y="37607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45" name="Rectangle 41">
            <a:extLst>
              <a:ext uri="{FF2B5EF4-FFF2-40B4-BE49-F238E27FC236}">
                <a16:creationId xmlns:a16="http://schemas.microsoft.com/office/drawing/2014/main" id="{D7ACC653-A647-47E2-AC55-07540DC73991}"/>
              </a:ext>
            </a:extLst>
          </p:cNvPr>
          <p:cNvSpPr>
            <a:spLocks noChangeArrowheads="1"/>
          </p:cNvSpPr>
          <p:nvPr/>
        </p:nvSpPr>
        <p:spPr bwMode="auto">
          <a:xfrm>
            <a:off x="4060825" y="48402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46" name="Rectangle 42">
            <a:extLst>
              <a:ext uri="{FF2B5EF4-FFF2-40B4-BE49-F238E27FC236}">
                <a16:creationId xmlns:a16="http://schemas.microsoft.com/office/drawing/2014/main" id="{537946AB-3073-4F72-8C81-0068678B4F38}"/>
              </a:ext>
            </a:extLst>
          </p:cNvPr>
          <p:cNvSpPr>
            <a:spLocks noChangeArrowheads="1"/>
          </p:cNvSpPr>
          <p:nvPr/>
        </p:nvSpPr>
        <p:spPr bwMode="auto">
          <a:xfrm>
            <a:off x="6456364" y="50133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47" name="Rectangle 43">
            <a:extLst>
              <a:ext uri="{FF2B5EF4-FFF2-40B4-BE49-F238E27FC236}">
                <a16:creationId xmlns:a16="http://schemas.microsoft.com/office/drawing/2014/main" id="{98A6328B-27AA-4D2C-97E7-51FBBC77625A}"/>
              </a:ext>
            </a:extLst>
          </p:cNvPr>
          <p:cNvSpPr>
            <a:spLocks noChangeArrowheads="1"/>
          </p:cNvSpPr>
          <p:nvPr/>
        </p:nvSpPr>
        <p:spPr bwMode="auto">
          <a:xfrm>
            <a:off x="6510339" y="5494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48" name="Rectangle 44">
            <a:extLst>
              <a:ext uri="{FF2B5EF4-FFF2-40B4-BE49-F238E27FC236}">
                <a16:creationId xmlns:a16="http://schemas.microsoft.com/office/drawing/2014/main" id="{0A979FA5-2FAB-45F9-A2D8-CD6523A8A031}"/>
              </a:ext>
            </a:extLst>
          </p:cNvPr>
          <p:cNvSpPr>
            <a:spLocks noChangeArrowheads="1"/>
          </p:cNvSpPr>
          <p:nvPr/>
        </p:nvSpPr>
        <p:spPr bwMode="auto">
          <a:xfrm>
            <a:off x="7119938" y="56261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49" name="Rectangle 45">
            <a:extLst>
              <a:ext uri="{FF2B5EF4-FFF2-40B4-BE49-F238E27FC236}">
                <a16:creationId xmlns:a16="http://schemas.microsoft.com/office/drawing/2014/main" id="{C6C96868-6788-4683-B700-E68DBA7297EF}"/>
              </a:ext>
            </a:extLst>
          </p:cNvPr>
          <p:cNvSpPr>
            <a:spLocks noChangeArrowheads="1"/>
          </p:cNvSpPr>
          <p:nvPr/>
        </p:nvSpPr>
        <p:spPr bwMode="auto">
          <a:xfrm>
            <a:off x="8328025"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0" name="Rectangle 46">
            <a:extLst>
              <a:ext uri="{FF2B5EF4-FFF2-40B4-BE49-F238E27FC236}">
                <a16:creationId xmlns:a16="http://schemas.microsoft.com/office/drawing/2014/main" id="{16A089B1-A440-4C07-A86C-529EFA1F6765}"/>
              </a:ext>
            </a:extLst>
          </p:cNvPr>
          <p:cNvSpPr>
            <a:spLocks noChangeArrowheads="1"/>
          </p:cNvSpPr>
          <p:nvPr/>
        </p:nvSpPr>
        <p:spPr bwMode="auto">
          <a:xfrm>
            <a:off x="88328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1" name="Rectangle 47">
            <a:extLst>
              <a:ext uri="{FF2B5EF4-FFF2-40B4-BE49-F238E27FC236}">
                <a16:creationId xmlns:a16="http://schemas.microsoft.com/office/drawing/2014/main" id="{38D9C7A5-03FF-48D3-89DB-18AB1EAC97F3}"/>
              </a:ext>
            </a:extLst>
          </p:cNvPr>
          <p:cNvSpPr>
            <a:spLocks noChangeArrowheads="1"/>
          </p:cNvSpPr>
          <p:nvPr/>
        </p:nvSpPr>
        <p:spPr bwMode="auto">
          <a:xfrm>
            <a:off x="4727575" y="1557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2" name="Rectangle 48">
            <a:extLst>
              <a:ext uri="{FF2B5EF4-FFF2-40B4-BE49-F238E27FC236}">
                <a16:creationId xmlns:a16="http://schemas.microsoft.com/office/drawing/2014/main" id="{8CEE4AA8-239E-458E-A201-7E3A8A47E83F}"/>
              </a:ext>
            </a:extLst>
          </p:cNvPr>
          <p:cNvSpPr>
            <a:spLocks noChangeArrowheads="1"/>
          </p:cNvSpPr>
          <p:nvPr/>
        </p:nvSpPr>
        <p:spPr bwMode="auto">
          <a:xfrm>
            <a:off x="2071688" y="14779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3" name="Rectangle 49">
            <a:extLst>
              <a:ext uri="{FF2B5EF4-FFF2-40B4-BE49-F238E27FC236}">
                <a16:creationId xmlns:a16="http://schemas.microsoft.com/office/drawing/2014/main" id="{471DFA3B-A6B0-4C18-892F-73FE82CDE898}"/>
              </a:ext>
            </a:extLst>
          </p:cNvPr>
          <p:cNvSpPr>
            <a:spLocks noChangeArrowheads="1"/>
          </p:cNvSpPr>
          <p:nvPr/>
        </p:nvSpPr>
        <p:spPr bwMode="auto">
          <a:xfrm>
            <a:off x="1919289" y="20605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4" name="Rectangle 50">
            <a:extLst>
              <a:ext uri="{FF2B5EF4-FFF2-40B4-BE49-F238E27FC236}">
                <a16:creationId xmlns:a16="http://schemas.microsoft.com/office/drawing/2014/main" id="{67637127-AFDE-4B66-8415-857E828A2C47}"/>
              </a:ext>
            </a:extLst>
          </p:cNvPr>
          <p:cNvSpPr>
            <a:spLocks noChangeArrowheads="1"/>
          </p:cNvSpPr>
          <p:nvPr/>
        </p:nvSpPr>
        <p:spPr bwMode="auto">
          <a:xfrm>
            <a:off x="2657475" y="1935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5" name="Rectangle 51">
            <a:extLst>
              <a:ext uri="{FF2B5EF4-FFF2-40B4-BE49-F238E27FC236}">
                <a16:creationId xmlns:a16="http://schemas.microsoft.com/office/drawing/2014/main" id="{DFD5F86B-9A2B-402F-963B-8FF26E8E8F03}"/>
              </a:ext>
            </a:extLst>
          </p:cNvPr>
          <p:cNvSpPr>
            <a:spLocks noChangeArrowheads="1"/>
          </p:cNvSpPr>
          <p:nvPr/>
        </p:nvSpPr>
        <p:spPr bwMode="auto">
          <a:xfrm>
            <a:off x="3465514" y="19367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6" name="Rectangle 52">
            <a:extLst>
              <a:ext uri="{FF2B5EF4-FFF2-40B4-BE49-F238E27FC236}">
                <a16:creationId xmlns:a16="http://schemas.microsoft.com/office/drawing/2014/main" id="{8BD17BBB-0086-4E4F-93D0-8756A861A27B}"/>
              </a:ext>
            </a:extLst>
          </p:cNvPr>
          <p:cNvSpPr>
            <a:spLocks noChangeArrowheads="1"/>
          </p:cNvSpPr>
          <p:nvPr/>
        </p:nvSpPr>
        <p:spPr bwMode="auto">
          <a:xfrm>
            <a:off x="3122614" y="2114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7" name="Rectangle 53">
            <a:extLst>
              <a:ext uri="{FF2B5EF4-FFF2-40B4-BE49-F238E27FC236}">
                <a16:creationId xmlns:a16="http://schemas.microsoft.com/office/drawing/2014/main" id="{AABDDC64-2B14-4935-9B7A-39ECE017B527}"/>
              </a:ext>
            </a:extLst>
          </p:cNvPr>
          <p:cNvSpPr>
            <a:spLocks noChangeArrowheads="1"/>
          </p:cNvSpPr>
          <p:nvPr/>
        </p:nvSpPr>
        <p:spPr bwMode="auto">
          <a:xfrm>
            <a:off x="1847850"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8" name="Rectangle 54">
            <a:extLst>
              <a:ext uri="{FF2B5EF4-FFF2-40B4-BE49-F238E27FC236}">
                <a16:creationId xmlns:a16="http://schemas.microsoft.com/office/drawing/2014/main" id="{B1E71853-3C08-4AB6-B826-3B8BE2C7EFB7}"/>
              </a:ext>
            </a:extLst>
          </p:cNvPr>
          <p:cNvSpPr>
            <a:spLocks noChangeArrowheads="1"/>
          </p:cNvSpPr>
          <p:nvPr/>
        </p:nvSpPr>
        <p:spPr bwMode="auto">
          <a:xfrm>
            <a:off x="2890839" y="2025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59" name="Rectangle 55">
            <a:extLst>
              <a:ext uri="{FF2B5EF4-FFF2-40B4-BE49-F238E27FC236}">
                <a16:creationId xmlns:a16="http://schemas.microsoft.com/office/drawing/2014/main" id="{12EAF404-1FE3-4B7D-AD34-A39AC6706647}"/>
              </a:ext>
            </a:extLst>
          </p:cNvPr>
          <p:cNvSpPr>
            <a:spLocks noChangeArrowheads="1"/>
          </p:cNvSpPr>
          <p:nvPr/>
        </p:nvSpPr>
        <p:spPr bwMode="auto">
          <a:xfrm>
            <a:off x="5664200" y="17732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60" name="Rectangle 56">
            <a:extLst>
              <a:ext uri="{FF2B5EF4-FFF2-40B4-BE49-F238E27FC236}">
                <a16:creationId xmlns:a16="http://schemas.microsoft.com/office/drawing/2014/main" id="{9B89FEB5-3A72-4DBF-B40D-9375AF43AD00}"/>
              </a:ext>
            </a:extLst>
          </p:cNvPr>
          <p:cNvSpPr>
            <a:spLocks noChangeArrowheads="1"/>
          </p:cNvSpPr>
          <p:nvPr/>
        </p:nvSpPr>
        <p:spPr bwMode="auto">
          <a:xfrm>
            <a:off x="3000375"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61" name="Rectangle 57">
            <a:extLst>
              <a:ext uri="{FF2B5EF4-FFF2-40B4-BE49-F238E27FC236}">
                <a16:creationId xmlns:a16="http://schemas.microsoft.com/office/drawing/2014/main" id="{119AEF78-ED1C-4884-A58D-139F510B7396}"/>
              </a:ext>
            </a:extLst>
          </p:cNvPr>
          <p:cNvSpPr>
            <a:spLocks noChangeArrowheads="1"/>
          </p:cNvSpPr>
          <p:nvPr/>
        </p:nvSpPr>
        <p:spPr bwMode="auto">
          <a:xfrm>
            <a:off x="4881564" y="22494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62" name="Rectangle 58">
            <a:extLst>
              <a:ext uri="{FF2B5EF4-FFF2-40B4-BE49-F238E27FC236}">
                <a16:creationId xmlns:a16="http://schemas.microsoft.com/office/drawing/2014/main" id="{1E00D14B-3981-4AF1-9B56-D62C838C2076}"/>
              </a:ext>
            </a:extLst>
          </p:cNvPr>
          <p:cNvSpPr>
            <a:spLocks noChangeArrowheads="1"/>
          </p:cNvSpPr>
          <p:nvPr/>
        </p:nvSpPr>
        <p:spPr bwMode="auto">
          <a:xfrm>
            <a:off x="3821114" y="24749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63" name="Rectangle 59">
            <a:extLst>
              <a:ext uri="{FF2B5EF4-FFF2-40B4-BE49-F238E27FC236}">
                <a16:creationId xmlns:a16="http://schemas.microsoft.com/office/drawing/2014/main" id="{BDBA273D-FA1C-4126-8D8E-58FE19C41E2D}"/>
              </a:ext>
            </a:extLst>
          </p:cNvPr>
          <p:cNvSpPr>
            <a:spLocks noChangeArrowheads="1"/>
          </p:cNvSpPr>
          <p:nvPr/>
        </p:nvSpPr>
        <p:spPr bwMode="auto">
          <a:xfrm>
            <a:off x="3343275" y="2198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64" name="Rectangle 60">
            <a:extLst>
              <a:ext uri="{FF2B5EF4-FFF2-40B4-BE49-F238E27FC236}">
                <a16:creationId xmlns:a16="http://schemas.microsoft.com/office/drawing/2014/main" id="{64F2EE6C-CE93-4E68-AB1A-95C0DE44D692}"/>
              </a:ext>
            </a:extLst>
          </p:cNvPr>
          <p:cNvSpPr>
            <a:spLocks noChangeArrowheads="1"/>
          </p:cNvSpPr>
          <p:nvPr/>
        </p:nvSpPr>
        <p:spPr bwMode="auto">
          <a:xfrm>
            <a:off x="3589338" y="22939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65" name="Rectangle 61">
            <a:extLst>
              <a:ext uri="{FF2B5EF4-FFF2-40B4-BE49-F238E27FC236}">
                <a16:creationId xmlns:a16="http://schemas.microsoft.com/office/drawing/2014/main" id="{80594C0E-7E15-4BFF-B655-7EEF5F647823}"/>
              </a:ext>
            </a:extLst>
          </p:cNvPr>
          <p:cNvSpPr>
            <a:spLocks noChangeArrowheads="1"/>
          </p:cNvSpPr>
          <p:nvPr/>
        </p:nvSpPr>
        <p:spPr bwMode="auto">
          <a:xfrm>
            <a:off x="5072064" y="28463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66" name="Rectangle 62">
            <a:extLst>
              <a:ext uri="{FF2B5EF4-FFF2-40B4-BE49-F238E27FC236}">
                <a16:creationId xmlns:a16="http://schemas.microsoft.com/office/drawing/2014/main" id="{76E482B3-5F9A-4CB1-995E-19824BADB648}"/>
              </a:ext>
            </a:extLst>
          </p:cNvPr>
          <p:cNvSpPr>
            <a:spLocks noChangeArrowheads="1"/>
          </p:cNvSpPr>
          <p:nvPr/>
        </p:nvSpPr>
        <p:spPr bwMode="auto">
          <a:xfrm>
            <a:off x="4054475" y="2563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67" name="Rectangle 63">
            <a:extLst>
              <a:ext uri="{FF2B5EF4-FFF2-40B4-BE49-F238E27FC236}">
                <a16:creationId xmlns:a16="http://schemas.microsoft.com/office/drawing/2014/main" id="{5AA2F2DC-C530-4294-A092-7B7BE5C17EAA}"/>
              </a:ext>
            </a:extLst>
          </p:cNvPr>
          <p:cNvSpPr>
            <a:spLocks noChangeArrowheads="1"/>
          </p:cNvSpPr>
          <p:nvPr/>
        </p:nvSpPr>
        <p:spPr bwMode="auto">
          <a:xfrm>
            <a:off x="5824538" y="2524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68" name="Rectangle 64">
            <a:extLst>
              <a:ext uri="{FF2B5EF4-FFF2-40B4-BE49-F238E27FC236}">
                <a16:creationId xmlns:a16="http://schemas.microsoft.com/office/drawing/2014/main" id="{B6BBC17B-25F9-4A34-A06F-272089551D34}"/>
              </a:ext>
            </a:extLst>
          </p:cNvPr>
          <p:cNvSpPr>
            <a:spLocks noChangeArrowheads="1"/>
          </p:cNvSpPr>
          <p:nvPr/>
        </p:nvSpPr>
        <p:spPr bwMode="auto">
          <a:xfrm>
            <a:off x="2640014" y="38560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69" name="Rectangle 65">
            <a:extLst>
              <a:ext uri="{FF2B5EF4-FFF2-40B4-BE49-F238E27FC236}">
                <a16:creationId xmlns:a16="http://schemas.microsoft.com/office/drawing/2014/main" id="{27428739-D610-4FCC-8DF6-C8AE61394C50}"/>
              </a:ext>
            </a:extLst>
          </p:cNvPr>
          <p:cNvSpPr>
            <a:spLocks noChangeArrowheads="1"/>
          </p:cNvSpPr>
          <p:nvPr/>
        </p:nvSpPr>
        <p:spPr bwMode="auto">
          <a:xfrm>
            <a:off x="5057775" y="23272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70" name="Rectangle 66">
            <a:extLst>
              <a:ext uri="{FF2B5EF4-FFF2-40B4-BE49-F238E27FC236}">
                <a16:creationId xmlns:a16="http://schemas.microsoft.com/office/drawing/2014/main" id="{629F0D9F-1DE2-431D-BEDB-937C5BCB66B4}"/>
              </a:ext>
            </a:extLst>
          </p:cNvPr>
          <p:cNvSpPr>
            <a:spLocks noChangeArrowheads="1"/>
          </p:cNvSpPr>
          <p:nvPr/>
        </p:nvSpPr>
        <p:spPr bwMode="auto">
          <a:xfrm>
            <a:off x="4287839" y="26543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71" name="Rectangle 67">
            <a:extLst>
              <a:ext uri="{FF2B5EF4-FFF2-40B4-BE49-F238E27FC236}">
                <a16:creationId xmlns:a16="http://schemas.microsoft.com/office/drawing/2014/main" id="{F780CB72-F465-46E7-87E7-2BDC2A2BF8D6}"/>
              </a:ext>
            </a:extLst>
          </p:cNvPr>
          <p:cNvSpPr>
            <a:spLocks noChangeArrowheads="1"/>
          </p:cNvSpPr>
          <p:nvPr/>
        </p:nvSpPr>
        <p:spPr bwMode="auto">
          <a:xfrm>
            <a:off x="608012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72" name="Rectangle 68">
            <a:extLst>
              <a:ext uri="{FF2B5EF4-FFF2-40B4-BE49-F238E27FC236}">
                <a16:creationId xmlns:a16="http://schemas.microsoft.com/office/drawing/2014/main" id="{137F98BA-588B-451B-AE6E-B8DA8CE4D708}"/>
              </a:ext>
            </a:extLst>
          </p:cNvPr>
          <p:cNvSpPr>
            <a:spLocks noChangeArrowheads="1"/>
          </p:cNvSpPr>
          <p:nvPr/>
        </p:nvSpPr>
        <p:spPr bwMode="auto">
          <a:xfrm>
            <a:off x="3289300" y="405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73" name="Rectangle 69">
            <a:extLst>
              <a:ext uri="{FF2B5EF4-FFF2-40B4-BE49-F238E27FC236}">
                <a16:creationId xmlns:a16="http://schemas.microsoft.com/office/drawing/2014/main" id="{03741584-F61D-4F29-AE0E-9C4D938593BA}"/>
              </a:ext>
            </a:extLst>
          </p:cNvPr>
          <p:cNvSpPr>
            <a:spLocks noChangeArrowheads="1"/>
          </p:cNvSpPr>
          <p:nvPr/>
        </p:nvSpPr>
        <p:spPr bwMode="auto">
          <a:xfrm>
            <a:off x="7005639" y="3111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74" name="Rectangle 70">
            <a:extLst>
              <a:ext uri="{FF2B5EF4-FFF2-40B4-BE49-F238E27FC236}">
                <a16:creationId xmlns:a16="http://schemas.microsoft.com/office/drawing/2014/main" id="{385D7803-B85E-4A7C-A34D-CB8151DAE0A3}"/>
              </a:ext>
            </a:extLst>
          </p:cNvPr>
          <p:cNvSpPr>
            <a:spLocks noChangeArrowheads="1"/>
          </p:cNvSpPr>
          <p:nvPr/>
        </p:nvSpPr>
        <p:spPr bwMode="auto">
          <a:xfrm>
            <a:off x="6672264"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75" name="Rectangle 71">
            <a:extLst>
              <a:ext uri="{FF2B5EF4-FFF2-40B4-BE49-F238E27FC236}">
                <a16:creationId xmlns:a16="http://schemas.microsoft.com/office/drawing/2014/main" id="{D7FE7465-A462-4AF5-81C6-E31237686156}"/>
              </a:ext>
            </a:extLst>
          </p:cNvPr>
          <p:cNvSpPr>
            <a:spLocks noChangeArrowheads="1"/>
          </p:cNvSpPr>
          <p:nvPr/>
        </p:nvSpPr>
        <p:spPr bwMode="auto">
          <a:xfrm>
            <a:off x="6096000" y="2349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576" name="Rectangle 72">
            <a:extLst>
              <a:ext uri="{FF2B5EF4-FFF2-40B4-BE49-F238E27FC236}">
                <a16:creationId xmlns:a16="http://schemas.microsoft.com/office/drawing/2014/main" id="{BFE61794-E59C-485F-8C94-DE860E7B0DF4}"/>
              </a:ext>
            </a:extLst>
          </p:cNvPr>
          <p:cNvSpPr>
            <a:spLocks noChangeArrowheads="1"/>
          </p:cNvSpPr>
          <p:nvPr/>
        </p:nvSpPr>
        <p:spPr bwMode="auto">
          <a:xfrm>
            <a:off x="4173539" y="4403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77" name="Rectangle 73">
            <a:extLst>
              <a:ext uri="{FF2B5EF4-FFF2-40B4-BE49-F238E27FC236}">
                <a16:creationId xmlns:a16="http://schemas.microsoft.com/office/drawing/2014/main" id="{F2F70ECF-7E3E-4FE1-851F-8C42E45D1F2D}"/>
              </a:ext>
            </a:extLst>
          </p:cNvPr>
          <p:cNvSpPr>
            <a:spLocks noChangeArrowheads="1"/>
          </p:cNvSpPr>
          <p:nvPr/>
        </p:nvSpPr>
        <p:spPr bwMode="auto">
          <a:xfrm>
            <a:off x="6600825"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78" name="Rectangle 74">
            <a:extLst>
              <a:ext uri="{FF2B5EF4-FFF2-40B4-BE49-F238E27FC236}">
                <a16:creationId xmlns:a16="http://schemas.microsoft.com/office/drawing/2014/main" id="{008D5530-8A1D-430E-AE63-A558707CFC2D}"/>
              </a:ext>
            </a:extLst>
          </p:cNvPr>
          <p:cNvSpPr>
            <a:spLocks noChangeArrowheads="1"/>
          </p:cNvSpPr>
          <p:nvPr/>
        </p:nvSpPr>
        <p:spPr bwMode="auto">
          <a:xfrm>
            <a:off x="2311400" y="2246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79" name="Rectangle 75">
            <a:extLst>
              <a:ext uri="{FF2B5EF4-FFF2-40B4-BE49-F238E27FC236}">
                <a16:creationId xmlns:a16="http://schemas.microsoft.com/office/drawing/2014/main" id="{2A4F8FCD-C278-4DEA-A16B-231D82F9B3F4}"/>
              </a:ext>
            </a:extLst>
          </p:cNvPr>
          <p:cNvSpPr>
            <a:spLocks noChangeArrowheads="1"/>
          </p:cNvSpPr>
          <p:nvPr/>
        </p:nvSpPr>
        <p:spPr bwMode="auto">
          <a:xfrm>
            <a:off x="8007350" y="416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80" name="Rectangle 76">
            <a:extLst>
              <a:ext uri="{FF2B5EF4-FFF2-40B4-BE49-F238E27FC236}">
                <a16:creationId xmlns:a16="http://schemas.microsoft.com/office/drawing/2014/main" id="{17CEDD22-DC24-4960-8936-379E66361822}"/>
              </a:ext>
            </a:extLst>
          </p:cNvPr>
          <p:cNvSpPr>
            <a:spLocks noChangeArrowheads="1"/>
          </p:cNvSpPr>
          <p:nvPr/>
        </p:nvSpPr>
        <p:spPr bwMode="auto">
          <a:xfrm>
            <a:off x="7175500" y="16287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81" name="Rectangle 77">
            <a:extLst>
              <a:ext uri="{FF2B5EF4-FFF2-40B4-BE49-F238E27FC236}">
                <a16:creationId xmlns:a16="http://schemas.microsoft.com/office/drawing/2014/main" id="{72BEF46A-6E45-4369-9697-DCD245D308A0}"/>
              </a:ext>
            </a:extLst>
          </p:cNvPr>
          <p:cNvSpPr>
            <a:spLocks noChangeArrowheads="1"/>
          </p:cNvSpPr>
          <p:nvPr/>
        </p:nvSpPr>
        <p:spPr bwMode="auto">
          <a:xfrm>
            <a:off x="7032625" y="27813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82" name="Rectangle 78">
            <a:extLst>
              <a:ext uri="{FF2B5EF4-FFF2-40B4-BE49-F238E27FC236}">
                <a16:creationId xmlns:a16="http://schemas.microsoft.com/office/drawing/2014/main" id="{EC8B0D44-BB70-4A89-A1CD-E9434543DAA6}"/>
              </a:ext>
            </a:extLst>
          </p:cNvPr>
          <p:cNvSpPr>
            <a:spLocks noChangeArrowheads="1"/>
          </p:cNvSpPr>
          <p:nvPr/>
        </p:nvSpPr>
        <p:spPr bwMode="auto">
          <a:xfrm>
            <a:off x="3124200" y="2465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83" name="Rectangle 79">
            <a:extLst>
              <a:ext uri="{FF2B5EF4-FFF2-40B4-BE49-F238E27FC236}">
                <a16:creationId xmlns:a16="http://schemas.microsoft.com/office/drawing/2014/main" id="{78B91FE4-3D05-407C-AC27-D4E40E6D9C52}"/>
              </a:ext>
            </a:extLst>
          </p:cNvPr>
          <p:cNvSpPr>
            <a:spLocks noChangeArrowheads="1"/>
          </p:cNvSpPr>
          <p:nvPr/>
        </p:nvSpPr>
        <p:spPr bwMode="auto">
          <a:xfrm>
            <a:off x="8183564"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84" name="Rectangle 80">
            <a:extLst>
              <a:ext uri="{FF2B5EF4-FFF2-40B4-BE49-F238E27FC236}">
                <a16:creationId xmlns:a16="http://schemas.microsoft.com/office/drawing/2014/main" id="{DE4A8A71-188E-412D-8EAD-49AEAD89BBD1}"/>
              </a:ext>
            </a:extLst>
          </p:cNvPr>
          <p:cNvSpPr>
            <a:spLocks noChangeArrowheads="1"/>
          </p:cNvSpPr>
          <p:nvPr/>
        </p:nvSpPr>
        <p:spPr bwMode="auto">
          <a:xfrm>
            <a:off x="8202614" y="24209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85" name="Rectangle 81">
            <a:extLst>
              <a:ext uri="{FF2B5EF4-FFF2-40B4-BE49-F238E27FC236}">
                <a16:creationId xmlns:a16="http://schemas.microsoft.com/office/drawing/2014/main" id="{F45DB8C1-1F3C-49BF-9BB6-FB65EED30963}"/>
              </a:ext>
            </a:extLst>
          </p:cNvPr>
          <p:cNvSpPr>
            <a:spLocks noChangeArrowheads="1"/>
          </p:cNvSpPr>
          <p:nvPr/>
        </p:nvSpPr>
        <p:spPr bwMode="auto">
          <a:xfrm>
            <a:off x="2227264" y="1974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86" name="Rectangle 82">
            <a:extLst>
              <a:ext uri="{FF2B5EF4-FFF2-40B4-BE49-F238E27FC236}">
                <a16:creationId xmlns:a16="http://schemas.microsoft.com/office/drawing/2014/main" id="{08915BBF-5310-40D5-BF4D-332534495DBD}"/>
              </a:ext>
            </a:extLst>
          </p:cNvPr>
          <p:cNvSpPr>
            <a:spLocks noChangeArrowheads="1"/>
          </p:cNvSpPr>
          <p:nvPr/>
        </p:nvSpPr>
        <p:spPr bwMode="auto">
          <a:xfrm>
            <a:off x="3133725" y="3092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87" name="Rectangle 83">
            <a:extLst>
              <a:ext uri="{FF2B5EF4-FFF2-40B4-BE49-F238E27FC236}">
                <a16:creationId xmlns:a16="http://schemas.microsoft.com/office/drawing/2014/main" id="{BFCC774D-352F-42B8-AACA-3E984218FE72}"/>
              </a:ext>
            </a:extLst>
          </p:cNvPr>
          <p:cNvSpPr>
            <a:spLocks noChangeArrowheads="1"/>
          </p:cNvSpPr>
          <p:nvPr/>
        </p:nvSpPr>
        <p:spPr bwMode="auto">
          <a:xfrm>
            <a:off x="83280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88" name="Rectangle 84">
            <a:extLst>
              <a:ext uri="{FF2B5EF4-FFF2-40B4-BE49-F238E27FC236}">
                <a16:creationId xmlns:a16="http://schemas.microsoft.com/office/drawing/2014/main" id="{AE547609-3DB7-44A9-876C-0960558D9753}"/>
              </a:ext>
            </a:extLst>
          </p:cNvPr>
          <p:cNvSpPr>
            <a:spLocks noChangeArrowheads="1"/>
          </p:cNvSpPr>
          <p:nvPr/>
        </p:nvSpPr>
        <p:spPr bwMode="auto">
          <a:xfrm>
            <a:off x="847725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89" name="Rectangle 85">
            <a:extLst>
              <a:ext uri="{FF2B5EF4-FFF2-40B4-BE49-F238E27FC236}">
                <a16:creationId xmlns:a16="http://schemas.microsoft.com/office/drawing/2014/main" id="{3D49833D-2D75-432B-9877-6D7ECFA5CAB8}"/>
              </a:ext>
            </a:extLst>
          </p:cNvPr>
          <p:cNvSpPr>
            <a:spLocks noChangeArrowheads="1"/>
          </p:cNvSpPr>
          <p:nvPr/>
        </p:nvSpPr>
        <p:spPr bwMode="auto">
          <a:xfrm>
            <a:off x="2479675" y="21320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0" name="Rectangle 86">
            <a:extLst>
              <a:ext uri="{FF2B5EF4-FFF2-40B4-BE49-F238E27FC236}">
                <a16:creationId xmlns:a16="http://schemas.microsoft.com/office/drawing/2014/main" id="{2E8683AA-185D-47E9-BAEB-0DEFDE9BE63B}"/>
              </a:ext>
            </a:extLst>
          </p:cNvPr>
          <p:cNvSpPr>
            <a:spLocks noChangeArrowheads="1"/>
          </p:cNvSpPr>
          <p:nvPr/>
        </p:nvSpPr>
        <p:spPr bwMode="auto">
          <a:xfrm>
            <a:off x="3322639" y="3103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91" name="Rectangle 87">
            <a:extLst>
              <a:ext uri="{FF2B5EF4-FFF2-40B4-BE49-F238E27FC236}">
                <a16:creationId xmlns:a16="http://schemas.microsoft.com/office/drawing/2014/main" id="{5627F9D0-15DE-40A5-83D3-9117A32EA7B1}"/>
              </a:ext>
            </a:extLst>
          </p:cNvPr>
          <p:cNvSpPr>
            <a:spLocks noChangeArrowheads="1"/>
          </p:cNvSpPr>
          <p:nvPr/>
        </p:nvSpPr>
        <p:spPr bwMode="auto">
          <a:xfrm>
            <a:off x="7772400"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2" name="Rectangle 88">
            <a:extLst>
              <a:ext uri="{FF2B5EF4-FFF2-40B4-BE49-F238E27FC236}">
                <a16:creationId xmlns:a16="http://schemas.microsoft.com/office/drawing/2014/main" id="{B3120A0E-4070-4A6F-BB46-2E6452545914}"/>
              </a:ext>
            </a:extLst>
          </p:cNvPr>
          <p:cNvSpPr>
            <a:spLocks noChangeArrowheads="1"/>
          </p:cNvSpPr>
          <p:nvPr/>
        </p:nvSpPr>
        <p:spPr bwMode="auto">
          <a:xfrm>
            <a:off x="3575050" y="2557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3" name="Rectangle 89">
            <a:extLst>
              <a:ext uri="{FF2B5EF4-FFF2-40B4-BE49-F238E27FC236}">
                <a16:creationId xmlns:a16="http://schemas.microsoft.com/office/drawing/2014/main" id="{AED72B7E-A834-4F5E-9F7E-5ACD55128B56}"/>
              </a:ext>
            </a:extLst>
          </p:cNvPr>
          <p:cNvSpPr>
            <a:spLocks noChangeArrowheads="1"/>
          </p:cNvSpPr>
          <p:nvPr/>
        </p:nvSpPr>
        <p:spPr bwMode="auto">
          <a:xfrm>
            <a:off x="2816225" y="22098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4" name="Rectangle 90">
            <a:extLst>
              <a:ext uri="{FF2B5EF4-FFF2-40B4-BE49-F238E27FC236}">
                <a16:creationId xmlns:a16="http://schemas.microsoft.com/office/drawing/2014/main" id="{B19F750B-66B2-4557-81E7-BA909548726C}"/>
              </a:ext>
            </a:extLst>
          </p:cNvPr>
          <p:cNvSpPr>
            <a:spLocks noChangeArrowheads="1"/>
          </p:cNvSpPr>
          <p:nvPr/>
        </p:nvSpPr>
        <p:spPr bwMode="auto">
          <a:xfrm>
            <a:off x="3556000" y="3113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595" name="Rectangle 91">
            <a:extLst>
              <a:ext uri="{FF2B5EF4-FFF2-40B4-BE49-F238E27FC236}">
                <a16:creationId xmlns:a16="http://schemas.microsoft.com/office/drawing/2014/main" id="{62D94F82-544A-45FE-9E1A-C91156508393}"/>
              </a:ext>
            </a:extLst>
          </p:cNvPr>
          <p:cNvSpPr>
            <a:spLocks noChangeArrowheads="1"/>
          </p:cNvSpPr>
          <p:nvPr/>
        </p:nvSpPr>
        <p:spPr bwMode="auto">
          <a:xfrm>
            <a:off x="7896225"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6" name="Rectangle 92">
            <a:extLst>
              <a:ext uri="{FF2B5EF4-FFF2-40B4-BE49-F238E27FC236}">
                <a16:creationId xmlns:a16="http://schemas.microsoft.com/office/drawing/2014/main" id="{CB0D3148-BAD4-4B9C-9951-337CDB238455}"/>
              </a:ext>
            </a:extLst>
          </p:cNvPr>
          <p:cNvSpPr>
            <a:spLocks noChangeArrowheads="1"/>
          </p:cNvSpPr>
          <p:nvPr/>
        </p:nvSpPr>
        <p:spPr bwMode="auto">
          <a:xfrm>
            <a:off x="3111500" y="3268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7" name="Rectangle 93">
            <a:extLst>
              <a:ext uri="{FF2B5EF4-FFF2-40B4-BE49-F238E27FC236}">
                <a16:creationId xmlns:a16="http://schemas.microsoft.com/office/drawing/2014/main" id="{9905DC8F-61C1-4A16-8B22-919392C452B9}"/>
              </a:ext>
            </a:extLst>
          </p:cNvPr>
          <p:cNvSpPr>
            <a:spLocks noChangeArrowheads="1"/>
          </p:cNvSpPr>
          <p:nvPr/>
        </p:nvSpPr>
        <p:spPr bwMode="auto">
          <a:xfrm>
            <a:off x="4267200" y="3038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8" name="Rectangle 94">
            <a:extLst>
              <a:ext uri="{FF2B5EF4-FFF2-40B4-BE49-F238E27FC236}">
                <a16:creationId xmlns:a16="http://schemas.microsoft.com/office/drawing/2014/main" id="{5D8A2C8E-2E46-4AE5-8128-78C43534D140}"/>
              </a:ext>
            </a:extLst>
          </p:cNvPr>
          <p:cNvSpPr>
            <a:spLocks noChangeArrowheads="1"/>
          </p:cNvSpPr>
          <p:nvPr/>
        </p:nvSpPr>
        <p:spPr bwMode="auto">
          <a:xfrm>
            <a:off x="3244850" y="48768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599" name="Rectangle 95">
            <a:extLst>
              <a:ext uri="{FF2B5EF4-FFF2-40B4-BE49-F238E27FC236}">
                <a16:creationId xmlns:a16="http://schemas.microsoft.com/office/drawing/2014/main" id="{DF797BDD-BA55-441D-A791-6A0A647C2B17}"/>
              </a:ext>
            </a:extLst>
          </p:cNvPr>
          <p:cNvSpPr>
            <a:spLocks noChangeArrowheads="1"/>
          </p:cNvSpPr>
          <p:nvPr/>
        </p:nvSpPr>
        <p:spPr bwMode="auto">
          <a:xfrm>
            <a:off x="7608889" y="4221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00" name="Rectangle 96">
            <a:extLst>
              <a:ext uri="{FF2B5EF4-FFF2-40B4-BE49-F238E27FC236}">
                <a16:creationId xmlns:a16="http://schemas.microsoft.com/office/drawing/2014/main" id="{4E173483-9105-4770-84A2-447ABFCB71BA}"/>
              </a:ext>
            </a:extLst>
          </p:cNvPr>
          <p:cNvSpPr>
            <a:spLocks noChangeArrowheads="1"/>
          </p:cNvSpPr>
          <p:nvPr/>
        </p:nvSpPr>
        <p:spPr bwMode="auto">
          <a:xfrm>
            <a:off x="7064375" y="3386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01" name="Rectangle 97">
            <a:extLst>
              <a:ext uri="{FF2B5EF4-FFF2-40B4-BE49-F238E27FC236}">
                <a16:creationId xmlns:a16="http://schemas.microsoft.com/office/drawing/2014/main" id="{97DB5B37-1232-419D-AE33-692F4BC7C59C}"/>
              </a:ext>
            </a:extLst>
          </p:cNvPr>
          <p:cNvSpPr>
            <a:spLocks noChangeArrowheads="1"/>
          </p:cNvSpPr>
          <p:nvPr/>
        </p:nvSpPr>
        <p:spPr bwMode="auto">
          <a:xfrm>
            <a:off x="2168525" y="5148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02" name="Rectangle 98">
            <a:extLst>
              <a:ext uri="{FF2B5EF4-FFF2-40B4-BE49-F238E27FC236}">
                <a16:creationId xmlns:a16="http://schemas.microsoft.com/office/drawing/2014/main" id="{F79F9294-1738-4DC3-9D9C-32FC5D882DA2}"/>
              </a:ext>
            </a:extLst>
          </p:cNvPr>
          <p:cNvSpPr>
            <a:spLocks noChangeArrowheads="1"/>
          </p:cNvSpPr>
          <p:nvPr/>
        </p:nvSpPr>
        <p:spPr bwMode="auto">
          <a:xfrm>
            <a:off x="4056064" y="57356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03" name="Rectangle 99">
            <a:extLst>
              <a:ext uri="{FF2B5EF4-FFF2-40B4-BE49-F238E27FC236}">
                <a16:creationId xmlns:a16="http://schemas.microsoft.com/office/drawing/2014/main" id="{270560E8-7CEB-4322-96AF-264AD7E56714}"/>
              </a:ext>
            </a:extLst>
          </p:cNvPr>
          <p:cNvSpPr>
            <a:spLocks noChangeArrowheads="1"/>
          </p:cNvSpPr>
          <p:nvPr/>
        </p:nvSpPr>
        <p:spPr bwMode="auto">
          <a:xfrm>
            <a:off x="6053138" y="3911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04" name="Rectangle 100">
            <a:extLst>
              <a:ext uri="{FF2B5EF4-FFF2-40B4-BE49-F238E27FC236}">
                <a16:creationId xmlns:a16="http://schemas.microsoft.com/office/drawing/2014/main" id="{5DEB59AD-0288-47E4-AE67-B7B7D740C6D0}"/>
              </a:ext>
            </a:extLst>
          </p:cNvPr>
          <p:cNvSpPr>
            <a:spLocks noChangeArrowheads="1"/>
          </p:cNvSpPr>
          <p:nvPr/>
        </p:nvSpPr>
        <p:spPr bwMode="auto">
          <a:xfrm>
            <a:off x="2108200" y="6127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05" name="Rectangle 101">
            <a:extLst>
              <a:ext uri="{FF2B5EF4-FFF2-40B4-BE49-F238E27FC236}">
                <a16:creationId xmlns:a16="http://schemas.microsoft.com/office/drawing/2014/main" id="{F1FEE679-E68B-4849-93E9-FF0CEF08C210}"/>
              </a:ext>
            </a:extLst>
          </p:cNvPr>
          <p:cNvSpPr>
            <a:spLocks noChangeArrowheads="1"/>
          </p:cNvSpPr>
          <p:nvPr/>
        </p:nvSpPr>
        <p:spPr bwMode="auto">
          <a:xfrm>
            <a:off x="825658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06" name="Rectangle 102">
            <a:extLst>
              <a:ext uri="{FF2B5EF4-FFF2-40B4-BE49-F238E27FC236}">
                <a16:creationId xmlns:a16="http://schemas.microsoft.com/office/drawing/2014/main" id="{EC163D32-4F55-4EBF-9EE5-A34074AD3DDC}"/>
              </a:ext>
            </a:extLst>
          </p:cNvPr>
          <p:cNvSpPr>
            <a:spLocks noChangeArrowheads="1"/>
          </p:cNvSpPr>
          <p:nvPr/>
        </p:nvSpPr>
        <p:spPr bwMode="auto">
          <a:xfrm>
            <a:off x="760888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07" name="Rectangle 103">
            <a:extLst>
              <a:ext uri="{FF2B5EF4-FFF2-40B4-BE49-F238E27FC236}">
                <a16:creationId xmlns:a16="http://schemas.microsoft.com/office/drawing/2014/main" id="{9CCD3087-DC9E-42F7-A8F7-0875B5FBB0C9}"/>
              </a:ext>
            </a:extLst>
          </p:cNvPr>
          <p:cNvSpPr>
            <a:spLocks noChangeArrowheads="1"/>
          </p:cNvSpPr>
          <p:nvPr/>
        </p:nvSpPr>
        <p:spPr bwMode="auto">
          <a:xfrm>
            <a:off x="7697789" y="2154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08" name="Rectangle 104">
            <a:extLst>
              <a:ext uri="{FF2B5EF4-FFF2-40B4-BE49-F238E27FC236}">
                <a16:creationId xmlns:a16="http://schemas.microsoft.com/office/drawing/2014/main" id="{DA5E6CE4-6B91-4C56-A35E-8C1702348D47}"/>
              </a:ext>
            </a:extLst>
          </p:cNvPr>
          <p:cNvSpPr>
            <a:spLocks noChangeArrowheads="1"/>
          </p:cNvSpPr>
          <p:nvPr/>
        </p:nvSpPr>
        <p:spPr bwMode="auto">
          <a:xfrm>
            <a:off x="7958139" y="2389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09" name="Rectangle 105">
            <a:extLst>
              <a:ext uri="{FF2B5EF4-FFF2-40B4-BE49-F238E27FC236}">
                <a16:creationId xmlns:a16="http://schemas.microsoft.com/office/drawing/2014/main" id="{FBCD4924-88D6-46F4-8C49-9E824A894E69}"/>
              </a:ext>
            </a:extLst>
          </p:cNvPr>
          <p:cNvSpPr>
            <a:spLocks noChangeArrowheads="1"/>
          </p:cNvSpPr>
          <p:nvPr/>
        </p:nvSpPr>
        <p:spPr bwMode="auto">
          <a:xfrm>
            <a:off x="4279900" y="22701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10" name="Rectangle 106">
            <a:extLst>
              <a:ext uri="{FF2B5EF4-FFF2-40B4-BE49-F238E27FC236}">
                <a16:creationId xmlns:a16="http://schemas.microsoft.com/office/drawing/2014/main" id="{01346D1A-DBC6-4282-BD67-ECB0EBA502D8}"/>
              </a:ext>
            </a:extLst>
          </p:cNvPr>
          <p:cNvSpPr>
            <a:spLocks noChangeArrowheads="1"/>
          </p:cNvSpPr>
          <p:nvPr/>
        </p:nvSpPr>
        <p:spPr bwMode="auto">
          <a:xfrm>
            <a:off x="2581275" y="2641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11" name="Rectangle 107">
            <a:extLst>
              <a:ext uri="{FF2B5EF4-FFF2-40B4-BE49-F238E27FC236}">
                <a16:creationId xmlns:a16="http://schemas.microsoft.com/office/drawing/2014/main" id="{2AADD003-EE0C-44E7-AC9B-D98C8682DE0F}"/>
              </a:ext>
            </a:extLst>
          </p:cNvPr>
          <p:cNvSpPr>
            <a:spLocks noChangeArrowheads="1"/>
          </p:cNvSpPr>
          <p:nvPr/>
        </p:nvSpPr>
        <p:spPr bwMode="auto">
          <a:xfrm>
            <a:off x="5232400" y="14128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12" name="Rectangle 108">
            <a:extLst>
              <a:ext uri="{FF2B5EF4-FFF2-40B4-BE49-F238E27FC236}">
                <a16:creationId xmlns:a16="http://schemas.microsoft.com/office/drawing/2014/main" id="{E96B3F94-22AC-4609-BD2A-4A5D65F565AF}"/>
              </a:ext>
            </a:extLst>
          </p:cNvPr>
          <p:cNvSpPr>
            <a:spLocks noChangeArrowheads="1"/>
          </p:cNvSpPr>
          <p:nvPr/>
        </p:nvSpPr>
        <p:spPr bwMode="auto">
          <a:xfrm>
            <a:off x="6672263" y="22050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13" name="Rectangle 109">
            <a:extLst>
              <a:ext uri="{FF2B5EF4-FFF2-40B4-BE49-F238E27FC236}">
                <a16:creationId xmlns:a16="http://schemas.microsoft.com/office/drawing/2014/main" id="{BD0F0149-B33C-4FFB-9C1F-AE447663CD3E}"/>
              </a:ext>
            </a:extLst>
          </p:cNvPr>
          <p:cNvSpPr>
            <a:spLocks noChangeArrowheads="1"/>
          </p:cNvSpPr>
          <p:nvPr/>
        </p:nvSpPr>
        <p:spPr bwMode="auto">
          <a:xfrm>
            <a:off x="2640014" y="1341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14" name="Rectangle 110">
            <a:extLst>
              <a:ext uri="{FF2B5EF4-FFF2-40B4-BE49-F238E27FC236}">
                <a16:creationId xmlns:a16="http://schemas.microsoft.com/office/drawing/2014/main" id="{5D79E5AD-1503-428A-A371-449B9D379815}"/>
              </a:ext>
            </a:extLst>
          </p:cNvPr>
          <p:cNvSpPr>
            <a:spLocks noChangeArrowheads="1"/>
          </p:cNvSpPr>
          <p:nvPr/>
        </p:nvSpPr>
        <p:spPr bwMode="auto">
          <a:xfrm>
            <a:off x="811212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15" name="Rectangle 111">
            <a:extLst>
              <a:ext uri="{FF2B5EF4-FFF2-40B4-BE49-F238E27FC236}">
                <a16:creationId xmlns:a16="http://schemas.microsoft.com/office/drawing/2014/main" id="{7F643950-B871-4653-A783-196E5A21AEA9}"/>
              </a:ext>
            </a:extLst>
          </p:cNvPr>
          <p:cNvSpPr>
            <a:spLocks noChangeArrowheads="1"/>
          </p:cNvSpPr>
          <p:nvPr/>
        </p:nvSpPr>
        <p:spPr bwMode="auto">
          <a:xfrm>
            <a:off x="8181975" y="2719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16" name="Rectangle 112">
            <a:extLst>
              <a:ext uri="{FF2B5EF4-FFF2-40B4-BE49-F238E27FC236}">
                <a16:creationId xmlns:a16="http://schemas.microsoft.com/office/drawing/2014/main" id="{46142E2C-61F6-45A3-A923-52622D45EA68}"/>
              </a:ext>
            </a:extLst>
          </p:cNvPr>
          <p:cNvSpPr>
            <a:spLocks noChangeArrowheads="1"/>
          </p:cNvSpPr>
          <p:nvPr/>
        </p:nvSpPr>
        <p:spPr bwMode="auto">
          <a:xfrm>
            <a:off x="2779714" y="26971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17" name="Rectangle 113">
            <a:extLst>
              <a:ext uri="{FF2B5EF4-FFF2-40B4-BE49-F238E27FC236}">
                <a16:creationId xmlns:a16="http://schemas.microsoft.com/office/drawing/2014/main" id="{3BB7F377-DB92-4190-9441-5C32597E39DF}"/>
              </a:ext>
            </a:extLst>
          </p:cNvPr>
          <p:cNvSpPr>
            <a:spLocks noChangeArrowheads="1"/>
          </p:cNvSpPr>
          <p:nvPr/>
        </p:nvSpPr>
        <p:spPr bwMode="auto">
          <a:xfrm>
            <a:off x="3760789" y="32289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18" name="Rectangle 114">
            <a:extLst>
              <a:ext uri="{FF2B5EF4-FFF2-40B4-BE49-F238E27FC236}">
                <a16:creationId xmlns:a16="http://schemas.microsoft.com/office/drawing/2014/main" id="{2B64F7A4-49D3-4D12-AF7E-29EB81691B24}"/>
              </a:ext>
            </a:extLst>
          </p:cNvPr>
          <p:cNvSpPr>
            <a:spLocks noChangeArrowheads="1"/>
          </p:cNvSpPr>
          <p:nvPr/>
        </p:nvSpPr>
        <p:spPr bwMode="auto">
          <a:xfrm>
            <a:off x="8510589" y="25590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19" name="Rectangle 115">
            <a:extLst>
              <a:ext uri="{FF2B5EF4-FFF2-40B4-BE49-F238E27FC236}">
                <a16:creationId xmlns:a16="http://schemas.microsoft.com/office/drawing/2014/main" id="{53D71264-216A-4961-88AF-DDB7AB6CE9E8}"/>
              </a:ext>
            </a:extLst>
          </p:cNvPr>
          <p:cNvSpPr>
            <a:spLocks noChangeArrowheads="1"/>
          </p:cNvSpPr>
          <p:nvPr/>
        </p:nvSpPr>
        <p:spPr bwMode="auto">
          <a:xfrm>
            <a:off x="1992313" y="44370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20" name="Rectangle 116">
            <a:extLst>
              <a:ext uri="{FF2B5EF4-FFF2-40B4-BE49-F238E27FC236}">
                <a16:creationId xmlns:a16="http://schemas.microsoft.com/office/drawing/2014/main" id="{9A82074F-D658-4322-9F65-A8F0CBE46922}"/>
              </a:ext>
            </a:extLst>
          </p:cNvPr>
          <p:cNvSpPr>
            <a:spLocks noChangeArrowheads="1"/>
          </p:cNvSpPr>
          <p:nvPr/>
        </p:nvSpPr>
        <p:spPr bwMode="auto">
          <a:xfrm>
            <a:off x="7608889" y="170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21" name="Rectangle 117">
            <a:extLst>
              <a:ext uri="{FF2B5EF4-FFF2-40B4-BE49-F238E27FC236}">
                <a16:creationId xmlns:a16="http://schemas.microsoft.com/office/drawing/2014/main" id="{8C1C6D0C-B764-430D-8A89-6A46A2C9EC54}"/>
              </a:ext>
            </a:extLst>
          </p:cNvPr>
          <p:cNvSpPr>
            <a:spLocks noChangeArrowheads="1"/>
          </p:cNvSpPr>
          <p:nvPr/>
        </p:nvSpPr>
        <p:spPr bwMode="auto">
          <a:xfrm>
            <a:off x="753586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22" name="Rectangle 118">
            <a:extLst>
              <a:ext uri="{FF2B5EF4-FFF2-40B4-BE49-F238E27FC236}">
                <a16:creationId xmlns:a16="http://schemas.microsoft.com/office/drawing/2014/main" id="{530F5922-6713-414D-B585-169DA3F23171}"/>
              </a:ext>
            </a:extLst>
          </p:cNvPr>
          <p:cNvSpPr>
            <a:spLocks noChangeArrowheads="1"/>
          </p:cNvSpPr>
          <p:nvPr/>
        </p:nvSpPr>
        <p:spPr bwMode="auto">
          <a:xfrm>
            <a:off x="8337550" y="18065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23" name="Rectangle 119">
            <a:extLst>
              <a:ext uri="{FF2B5EF4-FFF2-40B4-BE49-F238E27FC236}">
                <a16:creationId xmlns:a16="http://schemas.microsoft.com/office/drawing/2014/main" id="{91EB5E53-98C1-44D1-A4E0-440761CE6308}"/>
              </a:ext>
            </a:extLst>
          </p:cNvPr>
          <p:cNvSpPr>
            <a:spLocks noChangeArrowheads="1"/>
          </p:cNvSpPr>
          <p:nvPr/>
        </p:nvSpPr>
        <p:spPr bwMode="auto">
          <a:xfrm>
            <a:off x="3575050" y="3494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24" name="Rectangle 120">
            <a:extLst>
              <a:ext uri="{FF2B5EF4-FFF2-40B4-BE49-F238E27FC236}">
                <a16:creationId xmlns:a16="http://schemas.microsoft.com/office/drawing/2014/main" id="{11A8EF00-E0B8-412B-83CE-15576182FEAB}"/>
              </a:ext>
            </a:extLst>
          </p:cNvPr>
          <p:cNvSpPr>
            <a:spLocks noChangeArrowheads="1"/>
          </p:cNvSpPr>
          <p:nvPr/>
        </p:nvSpPr>
        <p:spPr bwMode="auto">
          <a:xfrm>
            <a:off x="51181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25" name="Rectangle 121">
            <a:extLst>
              <a:ext uri="{FF2B5EF4-FFF2-40B4-BE49-F238E27FC236}">
                <a16:creationId xmlns:a16="http://schemas.microsoft.com/office/drawing/2014/main" id="{AE33F697-2F41-49DD-8071-5A1CF52CE3E3}"/>
              </a:ext>
            </a:extLst>
          </p:cNvPr>
          <p:cNvSpPr>
            <a:spLocks noChangeArrowheads="1"/>
          </p:cNvSpPr>
          <p:nvPr/>
        </p:nvSpPr>
        <p:spPr bwMode="auto">
          <a:xfrm>
            <a:off x="8562975" y="2911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26" name="Rectangle 122">
            <a:extLst>
              <a:ext uri="{FF2B5EF4-FFF2-40B4-BE49-F238E27FC236}">
                <a16:creationId xmlns:a16="http://schemas.microsoft.com/office/drawing/2014/main" id="{3CC2D0B3-39FF-4BCA-8A83-8B27805339D9}"/>
              </a:ext>
            </a:extLst>
          </p:cNvPr>
          <p:cNvSpPr>
            <a:spLocks noChangeArrowheads="1"/>
          </p:cNvSpPr>
          <p:nvPr/>
        </p:nvSpPr>
        <p:spPr bwMode="auto">
          <a:xfrm>
            <a:off x="1703389" y="21336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27" name="Rectangle 123">
            <a:extLst>
              <a:ext uri="{FF2B5EF4-FFF2-40B4-BE49-F238E27FC236}">
                <a16:creationId xmlns:a16="http://schemas.microsoft.com/office/drawing/2014/main" id="{9FE39777-A17C-4B98-A795-4239EDC3DDB5}"/>
              </a:ext>
            </a:extLst>
          </p:cNvPr>
          <p:cNvSpPr>
            <a:spLocks noChangeArrowheads="1"/>
          </p:cNvSpPr>
          <p:nvPr/>
        </p:nvSpPr>
        <p:spPr bwMode="auto">
          <a:xfrm>
            <a:off x="6743700" y="16287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28" name="Rectangle 124">
            <a:extLst>
              <a:ext uri="{FF2B5EF4-FFF2-40B4-BE49-F238E27FC236}">
                <a16:creationId xmlns:a16="http://schemas.microsoft.com/office/drawing/2014/main" id="{B91D88CF-9362-4388-B307-1671378A91E0}"/>
              </a:ext>
            </a:extLst>
          </p:cNvPr>
          <p:cNvSpPr>
            <a:spLocks noChangeArrowheads="1"/>
          </p:cNvSpPr>
          <p:nvPr/>
        </p:nvSpPr>
        <p:spPr bwMode="auto">
          <a:xfrm>
            <a:off x="2911475" y="25654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29" name="Rectangle 125">
            <a:extLst>
              <a:ext uri="{FF2B5EF4-FFF2-40B4-BE49-F238E27FC236}">
                <a16:creationId xmlns:a16="http://schemas.microsoft.com/office/drawing/2014/main" id="{818A5DB0-DE2E-4C32-98E1-4A9C39213535}"/>
              </a:ext>
            </a:extLst>
          </p:cNvPr>
          <p:cNvSpPr>
            <a:spLocks noChangeArrowheads="1"/>
          </p:cNvSpPr>
          <p:nvPr/>
        </p:nvSpPr>
        <p:spPr bwMode="auto">
          <a:xfrm>
            <a:off x="6119814" y="2797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0" name="Rectangle 126">
            <a:extLst>
              <a:ext uri="{FF2B5EF4-FFF2-40B4-BE49-F238E27FC236}">
                <a16:creationId xmlns:a16="http://schemas.microsoft.com/office/drawing/2014/main" id="{A1D4A2C0-2EAA-4D45-A0D4-49D7EF0639E7}"/>
              </a:ext>
            </a:extLst>
          </p:cNvPr>
          <p:cNvSpPr>
            <a:spLocks noChangeArrowheads="1"/>
          </p:cNvSpPr>
          <p:nvPr/>
        </p:nvSpPr>
        <p:spPr bwMode="auto">
          <a:xfrm>
            <a:off x="4876800" y="3128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1" name="Rectangle 127">
            <a:extLst>
              <a:ext uri="{FF2B5EF4-FFF2-40B4-BE49-F238E27FC236}">
                <a16:creationId xmlns:a16="http://schemas.microsoft.com/office/drawing/2014/main" id="{F6AFB0AE-53B4-40AD-9E1A-3F76028A8D6D}"/>
              </a:ext>
            </a:extLst>
          </p:cNvPr>
          <p:cNvSpPr>
            <a:spLocks noChangeArrowheads="1"/>
          </p:cNvSpPr>
          <p:nvPr/>
        </p:nvSpPr>
        <p:spPr bwMode="auto">
          <a:xfrm>
            <a:off x="5808664" y="29241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2" name="Rectangle 128">
            <a:extLst>
              <a:ext uri="{FF2B5EF4-FFF2-40B4-BE49-F238E27FC236}">
                <a16:creationId xmlns:a16="http://schemas.microsoft.com/office/drawing/2014/main" id="{390064B0-7656-4AE5-970E-C9E8A1464631}"/>
              </a:ext>
            </a:extLst>
          </p:cNvPr>
          <p:cNvSpPr>
            <a:spLocks noChangeArrowheads="1"/>
          </p:cNvSpPr>
          <p:nvPr/>
        </p:nvSpPr>
        <p:spPr bwMode="auto">
          <a:xfrm>
            <a:off x="7842250" y="3463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3" name="Rectangle 129">
            <a:extLst>
              <a:ext uri="{FF2B5EF4-FFF2-40B4-BE49-F238E27FC236}">
                <a16:creationId xmlns:a16="http://schemas.microsoft.com/office/drawing/2014/main" id="{66E1E971-8E46-431C-92EA-4891AABBB298}"/>
              </a:ext>
            </a:extLst>
          </p:cNvPr>
          <p:cNvSpPr>
            <a:spLocks noChangeArrowheads="1"/>
          </p:cNvSpPr>
          <p:nvPr/>
        </p:nvSpPr>
        <p:spPr bwMode="auto">
          <a:xfrm>
            <a:off x="7240589" y="33464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4" name="Rectangle 130">
            <a:extLst>
              <a:ext uri="{FF2B5EF4-FFF2-40B4-BE49-F238E27FC236}">
                <a16:creationId xmlns:a16="http://schemas.microsoft.com/office/drawing/2014/main" id="{05EF2933-E07D-444E-BE68-54368A4F1411}"/>
              </a:ext>
            </a:extLst>
          </p:cNvPr>
          <p:cNvSpPr>
            <a:spLocks noChangeArrowheads="1"/>
          </p:cNvSpPr>
          <p:nvPr/>
        </p:nvSpPr>
        <p:spPr bwMode="auto">
          <a:xfrm>
            <a:off x="6367464" y="29146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5" name="Rectangle 131">
            <a:extLst>
              <a:ext uri="{FF2B5EF4-FFF2-40B4-BE49-F238E27FC236}">
                <a16:creationId xmlns:a16="http://schemas.microsoft.com/office/drawing/2014/main" id="{6ED648D1-8581-4767-9E37-B44E49849FB5}"/>
              </a:ext>
            </a:extLst>
          </p:cNvPr>
          <p:cNvSpPr>
            <a:spLocks noChangeArrowheads="1"/>
          </p:cNvSpPr>
          <p:nvPr/>
        </p:nvSpPr>
        <p:spPr bwMode="auto">
          <a:xfrm>
            <a:off x="8731250" y="43942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6" name="Rectangle 132">
            <a:extLst>
              <a:ext uri="{FF2B5EF4-FFF2-40B4-BE49-F238E27FC236}">
                <a16:creationId xmlns:a16="http://schemas.microsoft.com/office/drawing/2014/main" id="{CE12CFA2-605C-4C55-A6AC-5A8323FFFDF7}"/>
              </a:ext>
            </a:extLst>
          </p:cNvPr>
          <p:cNvSpPr>
            <a:spLocks noChangeArrowheads="1"/>
          </p:cNvSpPr>
          <p:nvPr/>
        </p:nvSpPr>
        <p:spPr bwMode="auto">
          <a:xfrm>
            <a:off x="75199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37" name="Rectangle 133">
            <a:extLst>
              <a:ext uri="{FF2B5EF4-FFF2-40B4-BE49-F238E27FC236}">
                <a16:creationId xmlns:a16="http://schemas.microsoft.com/office/drawing/2014/main" id="{3497941F-2F33-43D1-AB60-46FDF2E3628E}"/>
              </a:ext>
            </a:extLst>
          </p:cNvPr>
          <p:cNvSpPr>
            <a:spLocks noChangeArrowheads="1"/>
          </p:cNvSpPr>
          <p:nvPr/>
        </p:nvSpPr>
        <p:spPr bwMode="auto">
          <a:xfrm>
            <a:off x="3937000"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8" name="Rectangle 134">
            <a:extLst>
              <a:ext uri="{FF2B5EF4-FFF2-40B4-BE49-F238E27FC236}">
                <a16:creationId xmlns:a16="http://schemas.microsoft.com/office/drawing/2014/main" id="{FA263FBB-7EE3-4BDC-9119-4ED387621B62}"/>
              </a:ext>
            </a:extLst>
          </p:cNvPr>
          <p:cNvSpPr>
            <a:spLocks noChangeArrowheads="1"/>
          </p:cNvSpPr>
          <p:nvPr/>
        </p:nvSpPr>
        <p:spPr bwMode="auto">
          <a:xfrm>
            <a:off x="8616950" y="4214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39" name="Rectangle 135">
            <a:extLst>
              <a:ext uri="{FF2B5EF4-FFF2-40B4-BE49-F238E27FC236}">
                <a16:creationId xmlns:a16="http://schemas.microsoft.com/office/drawing/2014/main" id="{578EDA31-CAE1-4BC6-BBC2-AD26B53B8718}"/>
              </a:ext>
            </a:extLst>
          </p:cNvPr>
          <p:cNvSpPr>
            <a:spLocks noChangeArrowheads="1"/>
          </p:cNvSpPr>
          <p:nvPr/>
        </p:nvSpPr>
        <p:spPr bwMode="auto">
          <a:xfrm>
            <a:off x="7391400"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0" name="Rectangle 136">
            <a:extLst>
              <a:ext uri="{FF2B5EF4-FFF2-40B4-BE49-F238E27FC236}">
                <a16:creationId xmlns:a16="http://schemas.microsoft.com/office/drawing/2014/main" id="{D55C150E-7ABC-44C2-84C4-8B129E1D74D7}"/>
              </a:ext>
            </a:extLst>
          </p:cNvPr>
          <p:cNvSpPr>
            <a:spLocks noChangeArrowheads="1"/>
          </p:cNvSpPr>
          <p:nvPr/>
        </p:nvSpPr>
        <p:spPr bwMode="auto">
          <a:xfrm>
            <a:off x="7594600" y="4913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41" name="Rectangle 137">
            <a:extLst>
              <a:ext uri="{FF2B5EF4-FFF2-40B4-BE49-F238E27FC236}">
                <a16:creationId xmlns:a16="http://schemas.microsoft.com/office/drawing/2014/main" id="{CBDD2BEC-C249-44CA-B634-3215C0962723}"/>
              </a:ext>
            </a:extLst>
          </p:cNvPr>
          <p:cNvSpPr>
            <a:spLocks noChangeArrowheads="1"/>
          </p:cNvSpPr>
          <p:nvPr/>
        </p:nvSpPr>
        <p:spPr bwMode="auto">
          <a:xfrm>
            <a:off x="220821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2" name="Rectangle 138">
            <a:extLst>
              <a:ext uri="{FF2B5EF4-FFF2-40B4-BE49-F238E27FC236}">
                <a16:creationId xmlns:a16="http://schemas.microsoft.com/office/drawing/2014/main" id="{2FEEEDCB-BA8E-47C9-956A-A988CEB46523}"/>
              </a:ext>
            </a:extLst>
          </p:cNvPr>
          <p:cNvSpPr>
            <a:spLocks noChangeArrowheads="1"/>
          </p:cNvSpPr>
          <p:nvPr/>
        </p:nvSpPr>
        <p:spPr bwMode="auto">
          <a:xfrm>
            <a:off x="3648075" y="48688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3" name="Rectangle 139">
            <a:extLst>
              <a:ext uri="{FF2B5EF4-FFF2-40B4-BE49-F238E27FC236}">
                <a16:creationId xmlns:a16="http://schemas.microsoft.com/office/drawing/2014/main" id="{D36286C7-3D49-4DE6-8E09-07AE7E5BBD51}"/>
              </a:ext>
            </a:extLst>
          </p:cNvPr>
          <p:cNvSpPr>
            <a:spLocks noChangeArrowheads="1"/>
          </p:cNvSpPr>
          <p:nvPr/>
        </p:nvSpPr>
        <p:spPr bwMode="auto">
          <a:xfrm>
            <a:off x="3022600"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4" name="Rectangle 140">
            <a:extLst>
              <a:ext uri="{FF2B5EF4-FFF2-40B4-BE49-F238E27FC236}">
                <a16:creationId xmlns:a16="http://schemas.microsoft.com/office/drawing/2014/main" id="{4D461E3D-B526-41A6-8D4E-A07E6C042A67}"/>
              </a:ext>
            </a:extLst>
          </p:cNvPr>
          <p:cNvSpPr>
            <a:spLocks noChangeArrowheads="1"/>
          </p:cNvSpPr>
          <p:nvPr/>
        </p:nvSpPr>
        <p:spPr bwMode="auto">
          <a:xfrm>
            <a:off x="4064000" y="3135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5" name="Rectangle 141">
            <a:extLst>
              <a:ext uri="{FF2B5EF4-FFF2-40B4-BE49-F238E27FC236}">
                <a16:creationId xmlns:a16="http://schemas.microsoft.com/office/drawing/2014/main" id="{B437F88F-FBE6-45D8-A9B7-E946E630B31A}"/>
              </a:ext>
            </a:extLst>
          </p:cNvPr>
          <p:cNvSpPr>
            <a:spLocks noChangeArrowheads="1"/>
          </p:cNvSpPr>
          <p:nvPr/>
        </p:nvSpPr>
        <p:spPr bwMode="auto">
          <a:xfrm>
            <a:off x="335915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6" name="Rectangle 142">
            <a:extLst>
              <a:ext uri="{FF2B5EF4-FFF2-40B4-BE49-F238E27FC236}">
                <a16:creationId xmlns:a16="http://schemas.microsoft.com/office/drawing/2014/main" id="{E18FA18F-CD7A-478F-9F4F-4CFD9E4B8033}"/>
              </a:ext>
            </a:extLst>
          </p:cNvPr>
          <p:cNvSpPr>
            <a:spLocks noChangeArrowheads="1"/>
          </p:cNvSpPr>
          <p:nvPr/>
        </p:nvSpPr>
        <p:spPr bwMode="auto">
          <a:xfrm>
            <a:off x="4567239" y="32781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7" name="Rectangle 143">
            <a:extLst>
              <a:ext uri="{FF2B5EF4-FFF2-40B4-BE49-F238E27FC236}">
                <a16:creationId xmlns:a16="http://schemas.microsoft.com/office/drawing/2014/main" id="{A3E51AA9-AE2C-45DB-9A0F-2A1D00CDE5AB}"/>
              </a:ext>
            </a:extLst>
          </p:cNvPr>
          <p:cNvSpPr>
            <a:spLocks noChangeArrowheads="1"/>
          </p:cNvSpPr>
          <p:nvPr/>
        </p:nvSpPr>
        <p:spPr bwMode="auto">
          <a:xfrm>
            <a:off x="3863975" y="22050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8" name="Rectangle 144">
            <a:extLst>
              <a:ext uri="{FF2B5EF4-FFF2-40B4-BE49-F238E27FC236}">
                <a16:creationId xmlns:a16="http://schemas.microsoft.com/office/drawing/2014/main" id="{89AEAE14-4D68-453B-9215-7621F403FFBE}"/>
              </a:ext>
            </a:extLst>
          </p:cNvPr>
          <p:cNvSpPr>
            <a:spLocks noChangeArrowheads="1"/>
          </p:cNvSpPr>
          <p:nvPr/>
        </p:nvSpPr>
        <p:spPr bwMode="auto">
          <a:xfrm>
            <a:off x="2566988"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49" name="Rectangle 145">
            <a:extLst>
              <a:ext uri="{FF2B5EF4-FFF2-40B4-BE49-F238E27FC236}">
                <a16:creationId xmlns:a16="http://schemas.microsoft.com/office/drawing/2014/main" id="{E7772D10-EECE-4418-B21E-DE2E1D3347C5}"/>
              </a:ext>
            </a:extLst>
          </p:cNvPr>
          <p:cNvSpPr>
            <a:spLocks noChangeArrowheads="1"/>
          </p:cNvSpPr>
          <p:nvPr/>
        </p:nvSpPr>
        <p:spPr bwMode="auto">
          <a:xfrm>
            <a:off x="4079875"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50" name="Rectangle 146">
            <a:extLst>
              <a:ext uri="{FF2B5EF4-FFF2-40B4-BE49-F238E27FC236}">
                <a16:creationId xmlns:a16="http://schemas.microsoft.com/office/drawing/2014/main" id="{D26BA33B-95AF-48C3-8541-1675C6531AF7}"/>
              </a:ext>
            </a:extLst>
          </p:cNvPr>
          <p:cNvSpPr>
            <a:spLocks noChangeArrowheads="1"/>
          </p:cNvSpPr>
          <p:nvPr/>
        </p:nvSpPr>
        <p:spPr bwMode="auto">
          <a:xfrm>
            <a:off x="4114800" y="3541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51" name="Rectangle 147">
            <a:extLst>
              <a:ext uri="{FF2B5EF4-FFF2-40B4-BE49-F238E27FC236}">
                <a16:creationId xmlns:a16="http://schemas.microsoft.com/office/drawing/2014/main" id="{9861C641-B742-4167-B238-38BFD9F4024F}"/>
              </a:ext>
            </a:extLst>
          </p:cNvPr>
          <p:cNvSpPr>
            <a:spLocks noChangeArrowheads="1"/>
          </p:cNvSpPr>
          <p:nvPr/>
        </p:nvSpPr>
        <p:spPr bwMode="auto">
          <a:xfrm>
            <a:off x="5359400" y="44307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52" name="Rectangle 148">
            <a:extLst>
              <a:ext uri="{FF2B5EF4-FFF2-40B4-BE49-F238E27FC236}">
                <a16:creationId xmlns:a16="http://schemas.microsoft.com/office/drawing/2014/main" id="{5FADF3B2-E30D-41DE-BBE7-BCF0D1A29654}"/>
              </a:ext>
            </a:extLst>
          </p:cNvPr>
          <p:cNvSpPr>
            <a:spLocks noChangeArrowheads="1"/>
          </p:cNvSpPr>
          <p:nvPr/>
        </p:nvSpPr>
        <p:spPr bwMode="auto">
          <a:xfrm>
            <a:off x="530383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53" name="Rectangle 149">
            <a:extLst>
              <a:ext uri="{FF2B5EF4-FFF2-40B4-BE49-F238E27FC236}">
                <a16:creationId xmlns:a16="http://schemas.microsoft.com/office/drawing/2014/main" id="{7CF81EBB-3D73-4478-8A77-08CD59CB4D62}"/>
              </a:ext>
            </a:extLst>
          </p:cNvPr>
          <p:cNvSpPr>
            <a:spLocks noChangeArrowheads="1"/>
          </p:cNvSpPr>
          <p:nvPr/>
        </p:nvSpPr>
        <p:spPr bwMode="auto">
          <a:xfrm>
            <a:off x="4943475" y="19891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54" name="Rectangle 150">
            <a:extLst>
              <a:ext uri="{FF2B5EF4-FFF2-40B4-BE49-F238E27FC236}">
                <a16:creationId xmlns:a16="http://schemas.microsoft.com/office/drawing/2014/main" id="{ADFAF3D0-D532-4E21-A00E-74AA0351DFD3}"/>
              </a:ext>
            </a:extLst>
          </p:cNvPr>
          <p:cNvSpPr>
            <a:spLocks noChangeArrowheads="1"/>
          </p:cNvSpPr>
          <p:nvPr/>
        </p:nvSpPr>
        <p:spPr bwMode="auto">
          <a:xfrm>
            <a:off x="2135189" y="34940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55" name="Rectangle 151">
            <a:extLst>
              <a:ext uri="{FF2B5EF4-FFF2-40B4-BE49-F238E27FC236}">
                <a16:creationId xmlns:a16="http://schemas.microsoft.com/office/drawing/2014/main" id="{F0658CAE-78F6-4768-B728-199F68CC7439}"/>
              </a:ext>
            </a:extLst>
          </p:cNvPr>
          <p:cNvSpPr>
            <a:spLocks noChangeArrowheads="1"/>
          </p:cNvSpPr>
          <p:nvPr/>
        </p:nvSpPr>
        <p:spPr bwMode="auto">
          <a:xfrm>
            <a:off x="8243889" y="3032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56" name="Rectangle 152">
            <a:extLst>
              <a:ext uri="{FF2B5EF4-FFF2-40B4-BE49-F238E27FC236}">
                <a16:creationId xmlns:a16="http://schemas.microsoft.com/office/drawing/2014/main" id="{51D1FCAF-42D7-4F82-8270-4E22533B20DF}"/>
              </a:ext>
            </a:extLst>
          </p:cNvPr>
          <p:cNvSpPr>
            <a:spLocks noChangeArrowheads="1"/>
          </p:cNvSpPr>
          <p:nvPr/>
        </p:nvSpPr>
        <p:spPr bwMode="auto">
          <a:xfrm>
            <a:off x="4495800" y="36385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57" name="Rectangle 153">
            <a:extLst>
              <a:ext uri="{FF2B5EF4-FFF2-40B4-BE49-F238E27FC236}">
                <a16:creationId xmlns:a16="http://schemas.microsoft.com/office/drawing/2014/main" id="{40A669E6-6689-416D-9716-95742B911032}"/>
              </a:ext>
            </a:extLst>
          </p:cNvPr>
          <p:cNvSpPr>
            <a:spLocks noChangeArrowheads="1"/>
          </p:cNvSpPr>
          <p:nvPr/>
        </p:nvSpPr>
        <p:spPr bwMode="auto">
          <a:xfrm>
            <a:off x="7477125" y="3621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58" name="Rectangle 154">
            <a:extLst>
              <a:ext uri="{FF2B5EF4-FFF2-40B4-BE49-F238E27FC236}">
                <a16:creationId xmlns:a16="http://schemas.microsoft.com/office/drawing/2014/main" id="{67C23B3B-1A31-47AD-9341-CEA6555E76B8}"/>
              </a:ext>
            </a:extLst>
          </p:cNvPr>
          <p:cNvSpPr>
            <a:spLocks noChangeArrowheads="1"/>
          </p:cNvSpPr>
          <p:nvPr/>
        </p:nvSpPr>
        <p:spPr bwMode="auto">
          <a:xfrm>
            <a:off x="3775075" y="2917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59" name="Rectangle 155">
            <a:extLst>
              <a:ext uri="{FF2B5EF4-FFF2-40B4-BE49-F238E27FC236}">
                <a16:creationId xmlns:a16="http://schemas.microsoft.com/office/drawing/2014/main" id="{128F372B-1011-42F9-AB9B-737E77ED062D}"/>
              </a:ext>
            </a:extLst>
          </p:cNvPr>
          <p:cNvSpPr>
            <a:spLocks noChangeArrowheads="1"/>
          </p:cNvSpPr>
          <p:nvPr/>
        </p:nvSpPr>
        <p:spPr bwMode="auto">
          <a:xfrm>
            <a:off x="8040688" y="32845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0" name="Rectangle 156">
            <a:extLst>
              <a:ext uri="{FF2B5EF4-FFF2-40B4-BE49-F238E27FC236}">
                <a16:creationId xmlns:a16="http://schemas.microsoft.com/office/drawing/2014/main" id="{E8C79413-4408-49D3-A90D-B823004F77ED}"/>
              </a:ext>
            </a:extLst>
          </p:cNvPr>
          <p:cNvSpPr>
            <a:spLocks noChangeArrowheads="1"/>
          </p:cNvSpPr>
          <p:nvPr/>
        </p:nvSpPr>
        <p:spPr bwMode="auto">
          <a:xfrm>
            <a:off x="4999039"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1" name="Rectangle 157">
            <a:extLst>
              <a:ext uri="{FF2B5EF4-FFF2-40B4-BE49-F238E27FC236}">
                <a16:creationId xmlns:a16="http://schemas.microsoft.com/office/drawing/2014/main" id="{C0A915B6-EB3A-4803-BEF1-88C83A089DA5}"/>
              </a:ext>
            </a:extLst>
          </p:cNvPr>
          <p:cNvSpPr>
            <a:spLocks noChangeArrowheads="1"/>
          </p:cNvSpPr>
          <p:nvPr/>
        </p:nvSpPr>
        <p:spPr bwMode="auto">
          <a:xfrm>
            <a:off x="8302625" y="44815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2" name="Rectangle 158">
            <a:extLst>
              <a:ext uri="{FF2B5EF4-FFF2-40B4-BE49-F238E27FC236}">
                <a16:creationId xmlns:a16="http://schemas.microsoft.com/office/drawing/2014/main" id="{508198CD-B719-49EA-B488-B07C9E93D120}"/>
              </a:ext>
            </a:extLst>
          </p:cNvPr>
          <p:cNvSpPr>
            <a:spLocks noChangeArrowheads="1"/>
          </p:cNvSpPr>
          <p:nvPr/>
        </p:nvSpPr>
        <p:spPr bwMode="auto">
          <a:xfrm>
            <a:off x="4079875" y="53006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3" name="Rectangle 159">
            <a:extLst>
              <a:ext uri="{FF2B5EF4-FFF2-40B4-BE49-F238E27FC236}">
                <a16:creationId xmlns:a16="http://schemas.microsoft.com/office/drawing/2014/main" id="{C7DF918E-C309-4928-BBA3-20019E15AEA4}"/>
              </a:ext>
            </a:extLst>
          </p:cNvPr>
          <p:cNvSpPr>
            <a:spLocks noChangeArrowheads="1"/>
          </p:cNvSpPr>
          <p:nvPr/>
        </p:nvSpPr>
        <p:spPr bwMode="auto">
          <a:xfrm>
            <a:off x="7175500" y="3716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4" name="Rectangle 160">
            <a:extLst>
              <a:ext uri="{FF2B5EF4-FFF2-40B4-BE49-F238E27FC236}">
                <a16:creationId xmlns:a16="http://schemas.microsoft.com/office/drawing/2014/main" id="{CEEB2049-50D3-43F0-B2B0-A56C9E2E9C03}"/>
              </a:ext>
            </a:extLst>
          </p:cNvPr>
          <p:cNvSpPr>
            <a:spLocks noChangeArrowheads="1"/>
          </p:cNvSpPr>
          <p:nvPr/>
        </p:nvSpPr>
        <p:spPr bwMode="auto">
          <a:xfrm>
            <a:off x="1774825" y="5734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65" name="Rectangle 161">
            <a:extLst>
              <a:ext uri="{FF2B5EF4-FFF2-40B4-BE49-F238E27FC236}">
                <a16:creationId xmlns:a16="http://schemas.microsoft.com/office/drawing/2014/main" id="{A907B924-8530-4905-82E4-FFBBBE524739}"/>
              </a:ext>
            </a:extLst>
          </p:cNvPr>
          <p:cNvSpPr>
            <a:spLocks noChangeArrowheads="1"/>
          </p:cNvSpPr>
          <p:nvPr/>
        </p:nvSpPr>
        <p:spPr bwMode="auto">
          <a:xfrm>
            <a:off x="177482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6" name="Rectangle 162">
            <a:extLst>
              <a:ext uri="{FF2B5EF4-FFF2-40B4-BE49-F238E27FC236}">
                <a16:creationId xmlns:a16="http://schemas.microsoft.com/office/drawing/2014/main" id="{B3437CE8-F64F-48BC-B53F-F81DA713C98E}"/>
              </a:ext>
            </a:extLst>
          </p:cNvPr>
          <p:cNvSpPr>
            <a:spLocks noChangeArrowheads="1"/>
          </p:cNvSpPr>
          <p:nvPr/>
        </p:nvSpPr>
        <p:spPr bwMode="auto">
          <a:xfrm>
            <a:off x="2279650" y="443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7" name="Rectangle 163">
            <a:extLst>
              <a:ext uri="{FF2B5EF4-FFF2-40B4-BE49-F238E27FC236}">
                <a16:creationId xmlns:a16="http://schemas.microsoft.com/office/drawing/2014/main" id="{E6DEEF45-2D7F-495F-B0E1-C3280CCF155A}"/>
              </a:ext>
            </a:extLst>
          </p:cNvPr>
          <p:cNvSpPr>
            <a:spLocks noChangeArrowheads="1"/>
          </p:cNvSpPr>
          <p:nvPr/>
        </p:nvSpPr>
        <p:spPr bwMode="auto">
          <a:xfrm>
            <a:off x="2522539" y="5070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668" name="Rectangle 164">
            <a:extLst>
              <a:ext uri="{FF2B5EF4-FFF2-40B4-BE49-F238E27FC236}">
                <a16:creationId xmlns:a16="http://schemas.microsoft.com/office/drawing/2014/main" id="{3DB76BA7-5D58-483D-A675-6E010BFF4262}"/>
              </a:ext>
            </a:extLst>
          </p:cNvPr>
          <p:cNvSpPr>
            <a:spLocks noChangeArrowheads="1"/>
          </p:cNvSpPr>
          <p:nvPr/>
        </p:nvSpPr>
        <p:spPr bwMode="auto">
          <a:xfrm>
            <a:off x="4440238" y="54451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69" name="Rectangle 165">
            <a:extLst>
              <a:ext uri="{FF2B5EF4-FFF2-40B4-BE49-F238E27FC236}">
                <a16:creationId xmlns:a16="http://schemas.microsoft.com/office/drawing/2014/main" id="{07CE56DD-6A2B-4C85-984A-048C65E8491E}"/>
              </a:ext>
            </a:extLst>
          </p:cNvPr>
          <p:cNvSpPr>
            <a:spLocks noChangeArrowheads="1"/>
          </p:cNvSpPr>
          <p:nvPr/>
        </p:nvSpPr>
        <p:spPr bwMode="auto">
          <a:xfrm>
            <a:off x="1774825" y="2924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0" name="Rectangle 166">
            <a:extLst>
              <a:ext uri="{FF2B5EF4-FFF2-40B4-BE49-F238E27FC236}">
                <a16:creationId xmlns:a16="http://schemas.microsoft.com/office/drawing/2014/main" id="{A756BC1F-98BC-4B7D-A7F3-723D6DDF3572}"/>
              </a:ext>
            </a:extLst>
          </p:cNvPr>
          <p:cNvSpPr>
            <a:spLocks noChangeArrowheads="1"/>
          </p:cNvSpPr>
          <p:nvPr/>
        </p:nvSpPr>
        <p:spPr bwMode="auto">
          <a:xfrm>
            <a:off x="2947989" y="40211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1" name="Rectangle 167">
            <a:extLst>
              <a:ext uri="{FF2B5EF4-FFF2-40B4-BE49-F238E27FC236}">
                <a16:creationId xmlns:a16="http://schemas.microsoft.com/office/drawing/2014/main" id="{A5B73BF3-2E7F-4F02-A466-D755B96D4234}"/>
              </a:ext>
            </a:extLst>
          </p:cNvPr>
          <p:cNvSpPr>
            <a:spLocks noChangeArrowheads="1"/>
          </p:cNvSpPr>
          <p:nvPr/>
        </p:nvSpPr>
        <p:spPr bwMode="auto">
          <a:xfrm>
            <a:off x="7202488" y="2165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2" name="Rectangle 168">
            <a:extLst>
              <a:ext uri="{FF2B5EF4-FFF2-40B4-BE49-F238E27FC236}">
                <a16:creationId xmlns:a16="http://schemas.microsoft.com/office/drawing/2014/main" id="{9EE0D0D9-FBBD-49D6-9A48-949EC28E76EB}"/>
              </a:ext>
            </a:extLst>
          </p:cNvPr>
          <p:cNvSpPr>
            <a:spLocks noChangeArrowheads="1"/>
          </p:cNvSpPr>
          <p:nvPr/>
        </p:nvSpPr>
        <p:spPr bwMode="auto">
          <a:xfrm>
            <a:off x="3616325" y="4170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3" name="Rectangle 169">
            <a:extLst>
              <a:ext uri="{FF2B5EF4-FFF2-40B4-BE49-F238E27FC236}">
                <a16:creationId xmlns:a16="http://schemas.microsoft.com/office/drawing/2014/main" id="{1042DE45-9C1F-49D5-A8E1-64839BFED19B}"/>
              </a:ext>
            </a:extLst>
          </p:cNvPr>
          <p:cNvSpPr>
            <a:spLocks noChangeArrowheads="1"/>
          </p:cNvSpPr>
          <p:nvPr/>
        </p:nvSpPr>
        <p:spPr bwMode="auto">
          <a:xfrm>
            <a:off x="7951788" y="21336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4" name="Rectangle 170">
            <a:extLst>
              <a:ext uri="{FF2B5EF4-FFF2-40B4-BE49-F238E27FC236}">
                <a16:creationId xmlns:a16="http://schemas.microsoft.com/office/drawing/2014/main" id="{48BD2554-B8FB-4EDF-A0DE-4DC2BCF046DE}"/>
              </a:ext>
            </a:extLst>
          </p:cNvPr>
          <p:cNvSpPr>
            <a:spLocks noChangeArrowheads="1"/>
          </p:cNvSpPr>
          <p:nvPr/>
        </p:nvSpPr>
        <p:spPr bwMode="auto">
          <a:xfrm>
            <a:off x="4586289" y="5970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5" name="Rectangle 171">
            <a:extLst>
              <a:ext uri="{FF2B5EF4-FFF2-40B4-BE49-F238E27FC236}">
                <a16:creationId xmlns:a16="http://schemas.microsoft.com/office/drawing/2014/main" id="{22C53BFC-8658-4DC1-A58D-841911B13D76}"/>
              </a:ext>
            </a:extLst>
          </p:cNvPr>
          <p:cNvSpPr>
            <a:spLocks noChangeArrowheads="1"/>
          </p:cNvSpPr>
          <p:nvPr/>
        </p:nvSpPr>
        <p:spPr bwMode="auto">
          <a:xfrm>
            <a:off x="883285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676" name="Rectangle 172">
            <a:extLst>
              <a:ext uri="{FF2B5EF4-FFF2-40B4-BE49-F238E27FC236}">
                <a16:creationId xmlns:a16="http://schemas.microsoft.com/office/drawing/2014/main" id="{22B4AFAF-BF74-4ABB-8F36-32D89EA514DD}"/>
              </a:ext>
            </a:extLst>
          </p:cNvPr>
          <p:cNvSpPr>
            <a:spLocks noChangeArrowheads="1"/>
          </p:cNvSpPr>
          <p:nvPr/>
        </p:nvSpPr>
        <p:spPr bwMode="auto">
          <a:xfrm>
            <a:off x="5176839" y="6088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7" name="Rectangle 173">
            <a:extLst>
              <a:ext uri="{FF2B5EF4-FFF2-40B4-BE49-F238E27FC236}">
                <a16:creationId xmlns:a16="http://schemas.microsoft.com/office/drawing/2014/main" id="{8F023DA7-BFBA-46FC-8988-3F86B686ED3C}"/>
              </a:ext>
            </a:extLst>
          </p:cNvPr>
          <p:cNvSpPr>
            <a:spLocks noChangeArrowheads="1"/>
          </p:cNvSpPr>
          <p:nvPr/>
        </p:nvSpPr>
        <p:spPr bwMode="auto">
          <a:xfrm>
            <a:off x="5522914" y="3741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8" name="Rectangle 174">
            <a:extLst>
              <a:ext uri="{FF2B5EF4-FFF2-40B4-BE49-F238E27FC236}">
                <a16:creationId xmlns:a16="http://schemas.microsoft.com/office/drawing/2014/main" id="{CF96CCC2-0D61-461A-94C1-F2742D3DB9AB}"/>
              </a:ext>
            </a:extLst>
          </p:cNvPr>
          <p:cNvSpPr>
            <a:spLocks noChangeArrowheads="1"/>
          </p:cNvSpPr>
          <p:nvPr/>
        </p:nvSpPr>
        <p:spPr bwMode="auto">
          <a:xfrm>
            <a:off x="4291013" y="38163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79" name="Rectangle 175">
            <a:extLst>
              <a:ext uri="{FF2B5EF4-FFF2-40B4-BE49-F238E27FC236}">
                <a16:creationId xmlns:a16="http://schemas.microsoft.com/office/drawing/2014/main" id="{4CC4B30D-D881-47CE-B846-26C9E0F8AA59}"/>
              </a:ext>
            </a:extLst>
          </p:cNvPr>
          <p:cNvSpPr>
            <a:spLocks noChangeArrowheads="1"/>
          </p:cNvSpPr>
          <p:nvPr/>
        </p:nvSpPr>
        <p:spPr bwMode="auto">
          <a:xfrm>
            <a:off x="6432550" y="2571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0" name="Rectangle 176">
            <a:extLst>
              <a:ext uri="{FF2B5EF4-FFF2-40B4-BE49-F238E27FC236}">
                <a16:creationId xmlns:a16="http://schemas.microsoft.com/office/drawing/2014/main" id="{E7299915-4C68-45E7-8CB3-B8C9FB24E6B8}"/>
              </a:ext>
            </a:extLst>
          </p:cNvPr>
          <p:cNvSpPr>
            <a:spLocks noChangeArrowheads="1"/>
          </p:cNvSpPr>
          <p:nvPr/>
        </p:nvSpPr>
        <p:spPr bwMode="auto">
          <a:xfrm>
            <a:off x="6656388" y="29178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1" name="Rectangle 177">
            <a:extLst>
              <a:ext uri="{FF2B5EF4-FFF2-40B4-BE49-F238E27FC236}">
                <a16:creationId xmlns:a16="http://schemas.microsoft.com/office/drawing/2014/main" id="{0A9309AE-8E62-4BC1-A515-6B657C9EFC0D}"/>
              </a:ext>
            </a:extLst>
          </p:cNvPr>
          <p:cNvSpPr>
            <a:spLocks noChangeArrowheads="1"/>
          </p:cNvSpPr>
          <p:nvPr/>
        </p:nvSpPr>
        <p:spPr bwMode="auto">
          <a:xfrm>
            <a:off x="1774825"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2" name="Rectangle 178">
            <a:extLst>
              <a:ext uri="{FF2B5EF4-FFF2-40B4-BE49-F238E27FC236}">
                <a16:creationId xmlns:a16="http://schemas.microsoft.com/office/drawing/2014/main" id="{72DCB4F9-1E8F-462D-84F9-065FE2CC3830}"/>
              </a:ext>
            </a:extLst>
          </p:cNvPr>
          <p:cNvSpPr>
            <a:spLocks noChangeArrowheads="1"/>
          </p:cNvSpPr>
          <p:nvPr/>
        </p:nvSpPr>
        <p:spPr bwMode="auto">
          <a:xfrm>
            <a:off x="616743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683" name="Rectangle 179">
            <a:extLst>
              <a:ext uri="{FF2B5EF4-FFF2-40B4-BE49-F238E27FC236}">
                <a16:creationId xmlns:a16="http://schemas.microsoft.com/office/drawing/2014/main" id="{6D0830DE-F885-46DA-A7A0-0767B703A0A2}"/>
              </a:ext>
            </a:extLst>
          </p:cNvPr>
          <p:cNvSpPr>
            <a:spLocks noChangeArrowheads="1"/>
          </p:cNvSpPr>
          <p:nvPr/>
        </p:nvSpPr>
        <p:spPr bwMode="auto">
          <a:xfrm>
            <a:off x="2279650" y="29908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4" name="Rectangle 180">
            <a:extLst>
              <a:ext uri="{FF2B5EF4-FFF2-40B4-BE49-F238E27FC236}">
                <a16:creationId xmlns:a16="http://schemas.microsoft.com/office/drawing/2014/main" id="{94B8D995-3122-4129-A3BF-E95A99A69A9C}"/>
              </a:ext>
            </a:extLst>
          </p:cNvPr>
          <p:cNvSpPr>
            <a:spLocks noChangeArrowheads="1"/>
          </p:cNvSpPr>
          <p:nvPr/>
        </p:nvSpPr>
        <p:spPr bwMode="auto">
          <a:xfrm>
            <a:off x="8135939" y="5757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5" name="Rectangle 181">
            <a:extLst>
              <a:ext uri="{FF2B5EF4-FFF2-40B4-BE49-F238E27FC236}">
                <a16:creationId xmlns:a16="http://schemas.microsoft.com/office/drawing/2014/main" id="{3FF5278A-498F-46CA-9774-4D94622E949D}"/>
              </a:ext>
            </a:extLst>
          </p:cNvPr>
          <p:cNvSpPr>
            <a:spLocks noChangeArrowheads="1"/>
          </p:cNvSpPr>
          <p:nvPr/>
        </p:nvSpPr>
        <p:spPr bwMode="auto">
          <a:xfrm>
            <a:off x="8715375" y="1897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6" name="Rectangle 182">
            <a:extLst>
              <a:ext uri="{FF2B5EF4-FFF2-40B4-BE49-F238E27FC236}">
                <a16:creationId xmlns:a16="http://schemas.microsoft.com/office/drawing/2014/main" id="{7B44930E-CF0C-408D-B099-CDDB3B788FBE}"/>
              </a:ext>
            </a:extLst>
          </p:cNvPr>
          <p:cNvSpPr>
            <a:spLocks noChangeArrowheads="1"/>
          </p:cNvSpPr>
          <p:nvPr/>
        </p:nvSpPr>
        <p:spPr bwMode="auto">
          <a:xfrm>
            <a:off x="63119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7" name="Rectangle 183">
            <a:extLst>
              <a:ext uri="{FF2B5EF4-FFF2-40B4-BE49-F238E27FC236}">
                <a16:creationId xmlns:a16="http://schemas.microsoft.com/office/drawing/2014/main" id="{AAA76416-539B-442B-AF48-3F88DFE57AF6}"/>
              </a:ext>
            </a:extLst>
          </p:cNvPr>
          <p:cNvSpPr>
            <a:spLocks noChangeArrowheads="1"/>
          </p:cNvSpPr>
          <p:nvPr/>
        </p:nvSpPr>
        <p:spPr bwMode="auto">
          <a:xfrm>
            <a:off x="8480425" y="47561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8" name="Rectangle 184">
            <a:extLst>
              <a:ext uri="{FF2B5EF4-FFF2-40B4-BE49-F238E27FC236}">
                <a16:creationId xmlns:a16="http://schemas.microsoft.com/office/drawing/2014/main" id="{39CBC500-7470-42E2-8BFB-643E9A8D35F8}"/>
              </a:ext>
            </a:extLst>
          </p:cNvPr>
          <p:cNvSpPr>
            <a:spLocks noChangeArrowheads="1"/>
          </p:cNvSpPr>
          <p:nvPr/>
        </p:nvSpPr>
        <p:spPr bwMode="auto">
          <a:xfrm>
            <a:off x="4656139"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89" name="Rectangle 185">
            <a:extLst>
              <a:ext uri="{FF2B5EF4-FFF2-40B4-BE49-F238E27FC236}">
                <a16:creationId xmlns:a16="http://schemas.microsoft.com/office/drawing/2014/main" id="{A3D1EB1D-1E1E-4E34-8EA6-C829BE0513A5}"/>
              </a:ext>
            </a:extLst>
          </p:cNvPr>
          <p:cNvSpPr>
            <a:spLocks noChangeArrowheads="1"/>
          </p:cNvSpPr>
          <p:nvPr/>
        </p:nvSpPr>
        <p:spPr bwMode="auto">
          <a:xfrm>
            <a:off x="868838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0" name="Rectangle 186">
            <a:extLst>
              <a:ext uri="{FF2B5EF4-FFF2-40B4-BE49-F238E27FC236}">
                <a16:creationId xmlns:a16="http://schemas.microsoft.com/office/drawing/2014/main" id="{365A4E97-4386-400E-B98F-EDB04119C348}"/>
              </a:ext>
            </a:extLst>
          </p:cNvPr>
          <p:cNvSpPr>
            <a:spLocks noChangeArrowheads="1"/>
          </p:cNvSpPr>
          <p:nvPr/>
        </p:nvSpPr>
        <p:spPr bwMode="auto">
          <a:xfrm>
            <a:off x="2063750" y="328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691" name="Rectangle 187">
            <a:extLst>
              <a:ext uri="{FF2B5EF4-FFF2-40B4-BE49-F238E27FC236}">
                <a16:creationId xmlns:a16="http://schemas.microsoft.com/office/drawing/2014/main" id="{3D8B45C2-89F5-4B01-B446-BE427508D201}"/>
              </a:ext>
            </a:extLst>
          </p:cNvPr>
          <p:cNvSpPr>
            <a:spLocks noChangeArrowheads="1"/>
          </p:cNvSpPr>
          <p:nvPr/>
        </p:nvSpPr>
        <p:spPr bwMode="auto">
          <a:xfrm>
            <a:off x="1774825" y="4797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2" name="Rectangle 188">
            <a:extLst>
              <a:ext uri="{FF2B5EF4-FFF2-40B4-BE49-F238E27FC236}">
                <a16:creationId xmlns:a16="http://schemas.microsoft.com/office/drawing/2014/main" id="{416A0CCA-0EF5-4BB6-BAE3-5AEEDBA62554}"/>
              </a:ext>
            </a:extLst>
          </p:cNvPr>
          <p:cNvSpPr>
            <a:spLocks noChangeArrowheads="1"/>
          </p:cNvSpPr>
          <p:nvPr/>
        </p:nvSpPr>
        <p:spPr bwMode="auto">
          <a:xfrm>
            <a:off x="4927600" y="42862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3" name="Rectangle 189">
            <a:extLst>
              <a:ext uri="{FF2B5EF4-FFF2-40B4-BE49-F238E27FC236}">
                <a16:creationId xmlns:a16="http://schemas.microsoft.com/office/drawing/2014/main" id="{911686D2-D8C6-4A89-A9C3-36B08B0F5323}"/>
              </a:ext>
            </a:extLst>
          </p:cNvPr>
          <p:cNvSpPr>
            <a:spLocks noChangeArrowheads="1"/>
          </p:cNvSpPr>
          <p:nvPr/>
        </p:nvSpPr>
        <p:spPr bwMode="auto">
          <a:xfrm>
            <a:off x="213518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4" name="Rectangle 190">
            <a:extLst>
              <a:ext uri="{FF2B5EF4-FFF2-40B4-BE49-F238E27FC236}">
                <a16:creationId xmlns:a16="http://schemas.microsoft.com/office/drawing/2014/main" id="{8F453766-EB5E-441F-AB43-53C1E40F489A}"/>
              </a:ext>
            </a:extLst>
          </p:cNvPr>
          <p:cNvSpPr>
            <a:spLocks noChangeArrowheads="1"/>
          </p:cNvSpPr>
          <p:nvPr/>
        </p:nvSpPr>
        <p:spPr bwMode="auto">
          <a:xfrm>
            <a:off x="20637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5" name="Rectangle 191">
            <a:extLst>
              <a:ext uri="{FF2B5EF4-FFF2-40B4-BE49-F238E27FC236}">
                <a16:creationId xmlns:a16="http://schemas.microsoft.com/office/drawing/2014/main" id="{00336BC8-37DB-4160-8732-28CB1B042D26}"/>
              </a:ext>
            </a:extLst>
          </p:cNvPr>
          <p:cNvSpPr>
            <a:spLocks noChangeArrowheads="1"/>
          </p:cNvSpPr>
          <p:nvPr/>
        </p:nvSpPr>
        <p:spPr bwMode="auto">
          <a:xfrm>
            <a:off x="2351089"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6" name="Rectangle 192">
            <a:extLst>
              <a:ext uri="{FF2B5EF4-FFF2-40B4-BE49-F238E27FC236}">
                <a16:creationId xmlns:a16="http://schemas.microsoft.com/office/drawing/2014/main" id="{6ACBC474-FCEB-4B86-8D01-1C5E386B3F96}"/>
              </a:ext>
            </a:extLst>
          </p:cNvPr>
          <p:cNvSpPr>
            <a:spLocks noChangeArrowheads="1"/>
          </p:cNvSpPr>
          <p:nvPr/>
        </p:nvSpPr>
        <p:spPr bwMode="auto">
          <a:xfrm>
            <a:off x="7470775" y="46164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7" name="Rectangle 193">
            <a:extLst>
              <a:ext uri="{FF2B5EF4-FFF2-40B4-BE49-F238E27FC236}">
                <a16:creationId xmlns:a16="http://schemas.microsoft.com/office/drawing/2014/main" id="{A7CBCEEF-4BB6-4D06-9341-9AE49B162AC3}"/>
              </a:ext>
            </a:extLst>
          </p:cNvPr>
          <p:cNvSpPr>
            <a:spLocks noChangeArrowheads="1"/>
          </p:cNvSpPr>
          <p:nvPr/>
        </p:nvSpPr>
        <p:spPr bwMode="auto">
          <a:xfrm>
            <a:off x="8672514" y="3571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8" name="Rectangle 194">
            <a:extLst>
              <a:ext uri="{FF2B5EF4-FFF2-40B4-BE49-F238E27FC236}">
                <a16:creationId xmlns:a16="http://schemas.microsoft.com/office/drawing/2014/main" id="{C3E310FF-C667-4030-94C0-DCB25CE08DF9}"/>
              </a:ext>
            </a:extLst>
          </p:cNvPr>
          <p:cNvSpPr>
            <a:spLocks noChangeArrowheads="1"/>
          </p:cNvSpPr>
          <p:nvPr/>
        </p:nvSpPr>
        <p:spPr bwMode="auto">
          <a:xfrm>
            <a:off x="4349750" y="2484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699" name="Rectangle 195">
            <a:extLst>
              <a:ext uri="{FF2B5EF4-FFF2-40B4-BE49-F238E27FC236}">
                <a16:creationId xmlns:a16="http://schemas.microsoft.com/office/drawing/2014/main" id="{D71D35D4-25E0-4905-8B64-5C45D06F511A}"/>
              </a:ext>
            </a:extLst>
          </p:cNvPr>
          <p:cNvSpPr>
            <a:spLocks noChangeArrowheads="1"/>
          </p:cNvSpPr>
          <p:nvPr/>
        </p:nvSpPr>
        <p:spPr bwMode="auto">
          <a:xfrm>
            <a:off x="8139114" y="4803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0" name="Rectangle 196">
            <a:extLst>
              <a:ext uri="{FF2B5EF4-FFF2-40B4-BE49-F238E27FC236}">
                <a16:creationId xmlns:a16="http://schemas.microsoft.com/office/drawing/2014/main" id="{A3DCBC82-416E-46FE-ACBC-B1CB53B365DF}"/>
              </a:ext>
            </a:extLst>
          </p:cNvPr>
          <p:cNvSpPr>
            <a:spLocks noChangeArrowheads="1"/>
          </p:cNvSpPr>
          <p:nvPr/>
        </p:nvSpPr>
        <p:spPr bwMode="auto">
          <a:xfrm>
            <a:off x="3432175" y="14843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1" name="Rectangle 197">
            <a:extLst>
              <a:ext uri="{FF2B5EF4-FFF2-40B4-BE49-F238E27FC236}">
                <a16:creationId xmlns:a16="http://schemas.microsoft.com/office/drawing/2014/main" id="{D3EF0315-982C-4569-B409-F3FA57C7F8F1}"/>
              </a:ext>
            </a:extLst>
          </p:cNvPr>
          <p:cNvSpPr>
            <a:spLocks noChangeArrowheads="1"/>
          </p:cNvSpPr>
          <p:nvPr/>
        </p:nvSpPr>
        <p:spPr bwMode="auto">
          <a:xfrm>
            <a:off x="5705475" y="38735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2" name="Rectangle 198">
            <a:extLst>
              <a:ext uri="{FF2B5EF4-FFF2-40B4-BE49-F238E27FC236}">
                <a16:creationId xmlns:a16="http://schemas.microsoft.com/office/drawing/2014/main" id="{7FC88CCA-BB4F-40F2-B460-64042E3C21FF}"/>
              </a:ext>
            </a:extLst>
          </p:cNvPr>
          <p:cNvSpPr>
            <a:spLocks noChangeArrowheads="1"/>
          </p:cNvSpPr>
          <p:nvPr/>
        </p:nvSpPr>
        <p:spPr bwMode="auto">
          <a:xfrm>
            <a:off x="3792539"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3" name="Rectangle 199">
            <a:extLst>
              <a:ext uri="{FF2B5EF4-FFF2-40B4-BE49-F238E27FC236}">
                <a16:creationId xmlns:a16="http://schemas.microsoft.com/office/drawing/2014/main" id="{A54049BC-08ED-4D21-810E-C49359677664}"/>
              </a:ext>
            </a:extLst>
          </p:cNvPr>
          <p:cNvSpPr>
            <a:spLocks noChangeArrowheads="1"/>
          </p:cNvSpPr>
          <p:nvPr/>
        </p:nvSpPr>
        <p:spPr bwMode="auto">
          <a:xfrm>
            <a:off x="6383339" y="40052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4" name="Rectangle 200">
            <a:extLst>
              <a:ext uri="{FF2B5EF4-FFF2-40B4-BE49-F238E27FC236}">
                <a16:creationId xmlns:a16="http://schemas.microsoft.com/office/drawing/2014/main" id="{9A4BC54F-F4B4-42C5-855E-36D79E38F4E4}"/>
              </a:ext>
            </a:extLst>
          </p:cNvPr>
          <p:cNvSpPr>
            <a:spLocks noChangeArrowheads="1"/>
          </p:cNvSpPr>
          <p:nvPr/>
        </p:nvSpPr>
        <p:spPr bwMode="auto">
          <a:xfrm>
            <a:off x="2557464" y="5810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5" name="Rectangle 201">
            <a:extLst>
              <a:ext uri="{FF2B5EF4-FFF2-40B4-BE49-F238E27FC236}">
                <a16:creationId xmlns:a16="http://schemas.microsoft.com/office/drawing/2014/main" id="{45A52F8C-90AE-46F8-B939-AADE36D7CD53}"/>
              </a:ext>
            </a:extLst>
          </p:cNvPr>
          <p:cNvSpPr>
            <a:spLocks noChangeArrowheads="1"/>
          </p:cNvSpPr>
          <p:nvPr/>
        </p:nvSpPr>
        <p:spPr bwMode="auto">
          <a:xfrm>
            <a:off x="6070600" y="41370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6" name="Rectangle 202">
            <a:extLst>
              <a:ext uri="{FF2B5EF4-FFF2-40B4-BE49-F238E27FC236}">
                <a16:creationId xmlns:a16="http://schemas.microsoft.com/office/drawing/2014/main" id="{83735659-C659-4694-A459-61AD87484FCC}"/>
              </a:ext>
            </a:extLst>
          </p:cNvPr>
          <p:cNvSpPr>
            <a:spLocks noChangeArrowheads="1"/>
          </p:cNvSpPr>
          <p:nvPr/>
        </p:nvSpPr>
        <p:spPr bwMode="auto">
          <a:xfrm>
            <a:off x="3006725" y="5821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7" name="Rectangle 203">
            <a:extLst>
              <a:ext uri="{FF2B5EF4-FFF2-40B4-BE49-F238E27FC236}">
                <a16:creationId xmlns:a16="http://schemas.microsoft.com/office/drawing/2014/main" id="{CE7E4336-E00F-490D-BFDE-CE663F1EEAAF}"/>
              </a:ext>
            </a:extLst>
          </p:cNvPr>
          <p:cNvSpPr>
            <a:spLocks noChangeArrowheads="1"/>
          </p:cNvSpPr>
          <p:nvPr/>
        </p:nvSpPr>
        <p:spPr bwMode="auto">
          <a:xfrm>
            <a:off x="307181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08" name="Rectangle 204">
            <a:extLst>
              <a:ext uri="{FF2B5EF4-FFF2-40B4-BE49-F238E27FC236}">
                <a16:creationId xmlns:a16="http://schemas.microsoft.com/office/drawing/2014/main" id="{C1D9483D-270F-49B7-A7B0-E198DFDEE507}"/>
              </a:ext>
            </a:extLst>
          </p:cNvPr>
          <p:cNvSpPr>
            <a:spLocks noChangeArrowheads="1"/>
          </p:cNvSpPr>
          <p:nvPr/>
        </p:nvSpPr>
        <p:spPr bwMode="auto">
          <a:xfrm>
            <a:off x="6456364" y="19161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09" name="Rectangle 205">
            <a:extLst>
              <a:ext uri="{FF2B5EF4-FFF2-40B4-BE49-F238E27FC236}">
                <a16:creationId xmlns:a16="http://schemas.microsoft.com/office/drawing/2014/main" id="{A1668C64-F7E4-4378-B234-A79331EAEA64}"/>
              </a:ext>
            </a:extLst>
          </p:cNvPr>
          <p:cNvSpPr>
            <a:spLocks noChangeArrowheads="1"/>
          </p:cNvSpPr>
          <p:nvPr/>
        </p:nvSpPr>
        <p:spPr bwMode="auto">
          <a:xfrm>
            <a:off x="5735639"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10" name="Rectangle 206">
            <a:extLst>
              <a:ext uri="{FF2B5EF4-FFF2-40B4-BE49-F238E27FC236}">
                <a16:creationId xmlns:a16="http://schemas.microsoft.com/office/drawing/2014/main" id="{7DCF1226-EBFE-4017-953B-3C67084266E3}"/>
              </a:ext>
            </a:extLst>
          </p:cNvPr>
          <p:cNvSpPr>
            <a:spLocks noChangeArrowheads="1"/>
          </p:cNvSpPr>
          <p:nvPr/>
        </p:nvSpPr>
        <p:spPr bwMode="auto">
          <a:xfrm>
            <a:off x="6591300" y="581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11" name="Rectangle 207">
            <a:extLst>
              <a:ext uri="{FF2B5EF4-FFF2-40B4-BE49-F238E27FC236}">
                <a16:creationId xmlns:a16="http://schemas.microsoft.com/office/drawing/2014/main" id="{26E60076-84D3-47B8-A14A-C4EC246ECFF3}"/>
              </a:ext>
            </a:extLst>
          </p:cNvPr>
          <p:cNvSpPr>
            <a:spLocks noChangeArrowheads="1"/>
          </p:cNvSpPr>
          <p:nvPr/>
        </p:nvSpPr>
        <p:spPr bwMode="auto">
          <a:xfrm>
            <a:off x="1774825" y="26368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12" name="Rectangle 208">
            <a:extLst>
              <a:ext uri="{FF2B5EF4-FFF2-40B4-BE49-F238E27FC236}">
                <a16:creationId xmlns:a16="http://schemas.microsoft.com/office/drawing/2014/main" id="{60078578-33AA-4BD7-809C-801339F09C01}"/>
              </a:ext>
            </a:extLst>
          </p:cNvPr>
          <p:cNvSpPr>
            <a:spLocks noChangeArrowheads="1"/>
          </p:cNvSpPr>
          <p:nvPr/>
        </p:nvSpPr>
        <p:spPr bwMode="auto">
          <a:xfrm>
            <a:off x="2351089" y="33575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13" name="Rectangle 209">
            <a:extLst>
              <a:ext uri="{FF2B5EF4-FFF2-40B4-BE49-F238E27FC236}">
                <a16:creationId xmlns:a16="http://schemas.microsoft.com/office/drawing/2014/main" id="{EDEAB6E8-C003-4F2E-8F98-6C67342DBFE9}"/>
              </a:ext>
            </a:extLst>
          </p:cNvPr>
          <p:cNvSpPr>
            <a:spLocks noChangeArrowheads="1"/>
          </p:cNvSpPr>
          <p:nvPr/>
        </p:nvSpPr>
        <p:spPr bwMode="auto">
          <a:xfrm>
            <a:off x="2424113" y="55895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14" name="Rectangle 210">
            <a:extLst>
              <a:ext uri="{FF2B5EF4-FFF2-40B4-BE49-F238E27FC236}">
                <a16:creationId xmlns:a16="http://schemas.microsoft.com/office/drawing/2014/main" id="{8BFC05A8-9F63-479A-A60D-7D5319CA1C9F}"/>
              </a:ext>
            </a:extLst>
          </p:cNvPr>
          <p:cNvSpPr>
            <a:spLocks noChangeArrowheads="1"/>
          </p:cNvSpPr>
          <p:nvPr/>
        </p:nvSpPr>
        <p:spPr bwMode="auto">
          <a:xfrm>
            <a:off x="825658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15" name="Rectangle 211">
            <a:extLst>
              <a:ext uri="{FF2B5EF4-FFF2-40B4-BE49-F238E27FC236}">
                <a16:creationId xmlns:a16="http://schemas.microsoft.com/office/drawing/2014/main" id="{C0C81E13-9013-47E9-9167-5950AD3FA052}"/>
              </a:ext>
            </a:extLst>
          </p:cNvPr>
          <p:cNvSpPr>
            <a:spLocks noChangeArrowheads="1"/>
          </p:cNvSpPr>
          <p:nvPr/>
        </p:nvSpPr>
        <p:spPr bwMode="auto">
          <a:xfrm>
            <a:off x="6456364" y="60928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16" name="Rectangle 212">
            <a:extLst>
              <a:ext uri="{FF2B5EF4-FFF2-40B4-BE49-F238E27FC236}">
                <a16:creationId xmlns:a16="http://schemas.microsoft.com/office/drawing/2014/main" id="{24900606-97F0-4B0B-BBD4-5FD0F94F619D}"/>
              </a:ext>
            </a:extLst>
          </p:cNvPr>
          <p:cNvSpPr>
            <a:spLocks noChangeArrowheads="1"/>
          </p:cNvSpPr>
          <p:nvPr/>
        </p:nvSpPr>
        <p:spPr bwMode="auto">
          <a:xfrm>
            <a:off x="4468814" y="2679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17" name="Rectangle 213">
            <a:extLst>
              <a:ext uri="{FF2B5EF4-FFF2-40B4-BE49-F238E27FC236}">
                <a16:creationId xmlns:a16="http://schemas.microsoft.com/office/drawing/2014/main" id="{9C025065-6AF7-4E68-AAA2-C5C70ADBB557}"/>
              </a:ext>
            </a:extLst>
          </p:cNvPr>
          <p:cNvSpPr>
            <a:spLocks noChangeArrowheads="1"/>
          </p:cNvSpPr>
          <p:nvPr/>
        </p:nvSpPr>
        <p:spPr bwMode="auto">
          <a:xfrm>
            <a:off x="7032625" y="5300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18" name="Rectangle 214">
            <a:extLst>
              <a:ext uri="{FF2B5EF4-FFF2-40B4-BE49-F238E27FC236}">
                <a16:creationId xmlns:a16="http://schemas.microsoft.com/office/drawing/2014/main" id="{02F5366B-98D5-4E1A-B2B8-8F0895B62098}"/>
              </a:ext>
            </a:extLst>
          </p:cNvPr>
          <p:cNvSpPr>
            <a:spLocks noChangeArrowheads="1"/>
          </p:cNvSpPr>
          <p:nvPr/>
        </p:nvSpPr>
        <p:spPr bwMode="auto">
          <a:xfrm>
            <a:off x="4527550" y="28590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19" name="Rectangle 215">
            <a:extLst>
              <a:ext uri="{FF2B5EF4-FFF2-40B4-BE49-F238E27FC236}">
                <a16:creationId xmlns:a16="http://schemas.microsoft.com/office/drawing/2014/main" id="{2576619A-7085-4D72-AB19-421E01338A28}"/>
              </a:ext>
            </a:extLst>
          </p:cNvPr>
          <p:cNvSpPr>
            <a:spLocks noChangeArrowheads="1"/>
          </p:cNvSpPr>
          <p:nvPr/>
        </p:nvSpPr>
        <p:spPr bwMode="auto">
          <a:xfrm>
            <a:off x="26400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20" name="Rectangle 216">
            <a:extLst>
              <a:ext uri="{FF2B5EF4-FFF2-40B4-BE49-F238E27FC236}">
                <a16:creationId xmlns:a16="http://schemas.microsoft.com/office/drawing/2014/main" id="{C835870C-755E-487A-88D2-A75288F70329}"/>
              </a:ext>
            </a:extLst>
          </p:cNvPr>
          <p:cNvSpPr>
            <a:spLocks noChangeArrowheads="1"/>
          </p:cNvSpPr>
          <p:nvPr/>
        </p:nvSpPr>
        <p:spPr bwMode="auto">
          <a:xfrm>
            <a:off x="8656639" y="5030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21" name="Rectangle 217">
            <a:extLst>
              <a:ext uri="{FF2B5EF4-FFF2-40B4-BE49-F238E27FC236}">
                <a16:creationId xmlns:a16="http://schemas.microsoft.com/office/drawing/2014/main" id="{3799307D-B5D1-4032-B603-071F5F2623A8}"/>
              </a:ext>
            </a:extLst>
          </p:cNvPr>
          <p:cNvSpPr>
            <a:spLocks noChangeArrowheads="1"/>
          </p:cNvSpPr>
          <p:nvPr/>
        </p:nvSpPr>
        <p:spPr bwMode="auto">
          <a:xfrm>
            <a:off x="4367214" y="16287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22" name="Rectangle 218">
            <a:extLst>
              <a:ext uri="{FF2B5EF4-FFF2-40B4-BE49-F238E27FC236}">
                <a16:creationId xmlns:a16="http://schemas.microsoft.com/office/drawing/2014/main" id="{F6F61B19-A15B-4166-85D0-7ADBD298CE10}"/>
              </a:ext>
            </a:extLst>
          </p:cNvPr>
          <p:cNvSpPr>
            <a:spLocks noChangeArrowheads="1"/>
          </p:cNvSpPr>
          <p:nvPr/>
        </p:nvSpPr>
        <p:spPr bwMode="auto">
          <a:xfrm>
            <a:off x="4656139" y="30718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23" name="Rectangle 219">
            <a:extLst>
              <a:ext uri="{FF2B5EF4-FFF2-40B4-BE49-F238E27FC236}">
                <a16:creationId xmlns:a16="http://schemas.microsoft.com/office/drawing/2014/main" id="{90925961-0CFF-4422-BE52-8706DD9B2066}"/>
              </a:ext>
            </a:extLst>
          </p:cNvPr>
          <p:cNvSpPr>
            <a:spLocks noChangeArrowheads="1"/>
          </p:cNvSpPr>
          <p:nvPr/>
        </p:nvSpPr>
        <p:spPr bwMode="auto">
          <a:xfrm>
            <a:off x="5448300" y="22764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24" name="Rectangle 220">
            <a:extLst>
              <a:ext uri="{FF2B5EF4-FFF2-40B4-BE49-F238E27FC236}">
                <a16:creationId xmlns:a16="http://schemas.microsoft.com/office/drawing/2014/main" id="{85723AF0-41F7-4E0C-ACC5-75C562D24B72}"/>
              </a:ext>
            </a:extLst>
          </p:cNvPr>
          <p:cNvSpPr>
            <a:spLocks noChangeArrowheads="1"/>
          </p:cNvSpPr>
          <p:nvPr/>
        </p:nvSpPr>
        <p:spPr bwMode="auto">
          <a:xfrm>
            <a:off x="2735264" y="2366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25" name="Rectangle 221">
            <a:extLst>
              <a:ext uri="{FF2B5EF4-FFF2-40B4-BE49-F238E27FC236}">
                <a16:creationId xmlns:a16="http://schemas.microsoft.com/office/drawing/2014/main" id="{06F5E079-BD9D-4E6C-9A8F-E7C7C834E511}"/>
              </a:ext>
            </a:extLst>
          </p:cNvPr>
          <p:cNvSpPr>
            <a:spLocks noChangeArrowheads="1"/>
          </p:cNvSpPr>
          <p:nvPr/>
        </p:nvSpPr>
        <p:spPr bwMode="auto">
          <a:xfrm>
            <a:off x="4511675" y="2133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26" name="Rectangle 222">
            <a:extLst>
              <a:ext uri="{FF2B5EF4-FFF2-40B4-BE49-F238E27FC236}">
                <a16:creationId xmlns:a16="http://schemas.microsoft.com/office/drawing/2014/main" id="{26D510F5-CF33-4893-A718-7BC1DB4A2C18}"/>
              </a:ext>
            </a:extLst>
          </p:cNvPr>
          <p:cNvSpPr>
            <a:spLocks noChangeArrowheads="1"/>
          </p:cNvSpPr>
          <p:nvPr/>
        </p:nvSpPr>
        <p:spPr bwMode="auto">
          <a:xfrm>
            <a:off x="2651125" y="40703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27" name="Rectangle 223">
            <a:extLst>
              <a:ext uri="{FF2B5EF4-FFF2-40B4-BE49-F238E27FC236}">
                <a16:creationId xmlns:a16="http://schemas.microsoft.com/office/drawing/2014/main" id="{98696AFC-22BD-4688-B27F-7E1C3EA8A0EA}"/>
              </a:ext>
            </a:extLst>
          </p:cNvPr>
          <p:cNvSpPr>
            <a:spLocks noChangeArrowheads="1"/>
          </p:cNvSpPr>
          <p:nvPr/>
        </p:nvSpPr>
        <p:spPr bwMode="auto">
          <a:xfrm>
            <a:off x="2495550" y="24209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28" name="Rectangle 224">
            <a:extLst>
              <a:ext uri="{FF2B5EF4-FFF2-40B4-BE49-F238E27FC236}">
                <a16:creationId xmlns:a16="http://schemas.microsoft.com/office/drawing/2014/main" id="{CFFEFFE8-D152-44CD-9F7A-B587B3432996}"/>
              </a:ext>
            </a:extLst>
          </p:cNvPr>
          <p:cNvSpPr>
            <a:spLocks noChangeArrowheads="1"/>
          </p:cNvSpPr>
          <p:nvPr/>
        </p:nvSpPr>
        <p:spPr bwMode="auto">
          <a:xfrm>
            <a:off x="4065588" y="234315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29" name="Rectangle 225">
            <a:extLst>
              <a:ext uri="{FF2B5EF4-FFF2-40B4-BE49-F238E27FC236}">
                <a16:creationId xmlns:a16="http://schemas.microsoft.com/office/drawing/2014/main" id="{C86FD2AB-8822-41B0-A9CF-D4285E13FE70}"/>
              </a:ext>
            </a:extLst>
          </p:cNvPr>
          <p:cNvSpPr>
            <a:spLocks noChangeArrowheads="1"/>
          </p:cNvSpPr>
          <p:nvPr/>
        </p:nvSpPr>
        <p:spPr bwMode="auto">
          <a:xfrm>
            <a:off x="3271839" y="37893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0" name="Rectangle 226">
            <a:extLst>
              <a:ext uri="{FF2B5EF4-FFF2-40B4-BE49-F238E27FC236}">
                <a16:creationId xmlns:a16="http://schemas.microsoft.com/office/drawing/2014/main" id="{DC921292-AF8B-43B2-AAB8-1FE3AAF0D5B1}"/>
              </a:ext>
            </a:extLst>
          </p:cNvPr>
          <p:cNvSpPr>
            <a:spLocks noChangeArrowheads="1"/>
          </p:cNvSpPr>
          <p:nvPr/>
        </p:nvSpPr>
        <p:spPr bwMode="auto">
          <a:xfrm>
            <a:off x="3905250" y="58420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1" name="Rectangle 227">
            <a:extLst>
              <a:ext uri="{FF2B5EF4-FFF2-40B4-BE49-F238E27FC236}">
                <a16:creationId xmlns:a16="http://schemas.microsoft.com/office/drawing/2014/main" id="{9D97A916-826F-4FE3-80BC-4057D42D8949}"/>
              </a:ext>
            </a:extLst>
          </p:cNvPr>
          <p:cNvSpPr>
            <a:spLocks noChangeArrowheads="1"/>
          </p:cNvSpPr>
          <p:nvPr/>
        </p:nvSpPr>
        <p:spPr bwMode="auto">
          <a:xfrm>
            <a:off x="3802064" y="44402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2" name="Rectangle 228">
            <a:extLst>
              <a:ext uri="{FF2B5EF4-FFF2-40B4-BE49-F238E27FC236}">
                <a16:creationId xmlns:a16="http://schemas.microsoft.com/office/drawing/2014/main" id="{A3C03416-E183-46A0-910F-C0C842D85853}"/>
              </a:ext>
            </a:extLst>
          </p:cNvPr>
          <p:cNvSpPr>
            <a:spLocks noChangeArrowheads="1"/>
          </p:cNvSpPr>
          <p:nvPr/>
        </p:nvSpPr>
        <p:spPr bwMode="auto">
          <a:xfrm>
            <a:off x="7893050"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3" name="Rectangle 229">
            <a:extLst>
              <a:ext uri="{FF2B5EF4-FFF2-40B4-BE49-F238E27FC236}">
                <a16:creationId xmlns:a16="http://schemas.microsoft.com/office/drawing/2014/main" id="{16295CB8-3837-45F5-A58B-ACFACE29D413}"/>
              </a:ext>
            </a:extLst>
          </p:cNvPr>
          <p:cNvSpPr>
            <a:spLocks noChangeArrowheads="1"/>
          </p:cNvSpPr>
          <p:nvPr/>
        </p:nvSpPr>
        <p:spPr bwMode="auto">
          <a:xfrm>
            <a:off x="4224339" y="2852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4" name="Rectangle 230">
            <a:extLst>
              <a:ext uri="{FF2B5EF4-FFF2-40B4-BE49-F238E27FC236}">
                <a16:creationId xmlns:a16="http://schemas.microsoft.com/office/drawing/2014/main" id="{B2790B4B-403A-4134-B9B2-48FD80550CF4}"/>
              </a:ext>
            </a:extLst>
          </p:cNvPr>
          <p:cNvSpPr>
            <a:spLocks noChangeArrowheads="1"/>
          </p:cNvSpPr>
          <p:nvPr/>
        </p:nvSpPr>
        <p:spPr bwMode="auto">
          <a:xfrm>
            <a:off x="4803775" y="5864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5" name="Rectangle 231">
            <a:extLst>
              <a:ext uri="{FF2B5EF4-FFF2-40B4-BE49-F238E27FC236}">
                <a16:creationId xmlns:a16="http://schemas.microsoft.com/office/drawing/2014/main" id="{2C17158D-87EE-43DB-9EBF-EAB29433E313}"/>
              </a:ext>
            </a:extLst>
          </p:cNvPr>
          <p:cNvSpPr>
            <a:spLocks noChangeArrowheads="1"/>
          </p:cNvSpPr>
          <p:nvPr/>
        </p:nvSpPr>
        <p:spPr bwMode="auto">
          <a:xfrm>
            <a:off x="4656139" y="2349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36" name="Rectangle 232">
            <a:extLst>
              <a:ext uri="{FF2B5EF4-FFF2-40B4-BE49-F238E27FC236}">
                <a16:creationId xmlns:a16="http://schemas.microsoft.com/office/drawing/2014/main" id="{EDEB8A0F-7CFB-49A2-B283-334D932F899B}"/>
              </a:ext>
            </a:extLst>
          </p:cNvPr>
          <p:cNvSpPr>
            <a:spLocks noChangeArrowheads="1"/>
          </p:cNvSpPr>
          <p:nvPr/>
        </p:nvSpPr>
        <p:spPr bwMode="auto">
          <a:xfrm>
            <a:off x="5232400" y="20605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7" name="Rectangle 233">
            <a:extLst>
              <a:ext uri="{FF2B5EF4-FFF2-40B4-BE49-F238E27FC236}">
                <a16:creationId xmlns:a16="http://schemas.microsoft.com/office/drawing/2014/main" id="{B7130492-FDCD-4521-9BBF-E05A4DD5264C}"/>
              </a:ext>
            </a:extLst>
          </p:cNvPr>
          <p:cNvSpPr>
            <a:spLocks noChangeArrowheads="1"/>
          </p:cNvSpPr>
          <p:nvPr/>
        </p:nvSpPr>
        <p:spPr bwMode="auto">
          <a:xfrm>
            <a:off x="5159375"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8" name="Rectangle 234">
            <a:extLst>
              <a:ext uri="{FF2B5EF4-FFF2-40B4-BE49-F238E27FC236}">
                <a16:creationId xmlns:a16="http://schemas.microsoft.com/office/drawing/2014/main" id="{E7CDB04D-B2A1-4D1C-AC71-1BB4EB7F2661}"/>
              </a:ext>
            </a:extLst>
          </p:cNvPr>
          <p:cNvSpPr>
            <a:spLocks noChangeArrowheads="1"/>
          </p:cNvSpPr>
          <p:nvPr/>
        </p:nvSpPr>
        <p:spPr bwMode="auto">
          <a:xfrm>
            <a:off x="2517775"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39" name="Rectangle 235">
            <a:extLst>
              <a:ext uri="{FF2B5EF4-FFF2-40B4-BE49-F238E27FC236}">
                <a16:creationId xmlns:a16="http://schemas.microsoft.com/office/drawing/2014/main" id="{1C6B0C0A-5B73-437E-81BC-635C6F008679}"/>
              </a:ext>
            </a:extLst>
          </p:cNvPr>
          <p:cNvSpPr>
            <a:spLocks noChangeArrowheads="1"/>
          </p:cNvSpPr>
          <p:nvPr/>
        </p:nvSpPr>
        <p:spPr bwMode="auto">
          <a:xfrm>
            <a:off x="2786064" y="3255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40" name="Rectangle 236">
            <a:extLst>
              <a:ext uri="{FF2B5EF4-FFF2-40B4-BE49-F238E27FC236}">
                <a16:creationId xmlns:a16="http://schemas.microsoft.com/office/drawing/2014/main" id="{A56BB4E4-3E4C-4703-AC6D-DA30C2C23D1E}"/>
              </a:ext>
            </a:extLst>
          </p:cNvPr>
          <p:cNvSpPr>
            <a:spLocks noChangeArrowheads="1"/>
          </p:cNvSpPr>
          <p:nvPr/>
        </p:nvSpPr>
        <p:spPr bwMode="auto">
          <a:xfrm>
            <a:off x="357505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41" name="Rectangle 237">
            <a:extLst>
              <a:ext uri="{FF2B5EF4-FFF2-40B4-BE49-F238E27FC236}">
                <a16:creationId xmlns:a16="http://schemas.microsoft.com/office/drawing/2014/main" id="{6008AF1C-2356-4E7D-A700-52F68646AFB3}"/>
              </a:ext>
            </a:extLst>
          </p:cNvPr>
          <p:cNvSpPr>
            <a:spLocks noChangeArrowheads="1"/>
          </p:cNvSpPr>
          <p:nvPr/>
        </p:nvSpPr>
        <p:spPr bwMode="auto">
          <a:xfrm>
            <a:off x="3792539"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42" name="Rectangle 238">
            <a:extLst>
              <a:ext uri="{FF2B5EF4-FFF2-40B4-BE49-F238E27FC236}">
                <a16:creationId xmlns:a16="http://schemas.microsoft.com/office/drawing/2014/main" id="{3154BB95-BE96-48E9-B8EE-559AB0AA1F80}"/>
              </a:ext>
            </a:extLst>
          </p:cNvPr>
          <p:cNvSpPr>
            <a:spLocks noChangeArrowheads="1"/>
          </p:cNvSpPr>
          <p:nvPr/>
        </p:nvSpPr>
        <p:spPr bwMode="auto">
          <a:xfrm>
            <a:off x="4872039"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43" name="Rectangle 239">
            <a:extLst>
              <a:ext uri="{FF2B5EF4-FFF2-40B4-BE49-F238E27FC236}">
                <a16:creationId xmlns:a16="http://schemas.microsoft.com/office/drawing/2014/main" id="{2FB960AE-74A8-42D4-9A81-F9BC007DB36E}"/>
              </a:ext>
            </a:extLst>
          </p:cNvPr>
          <p:cNvSpPr>
            <a:spLocks noChangeArrowheads="1"/>
          </p:cNvSpPr>
          <p:nvPr/>
        </p:nvSpPr>
        <p:spPr bwMode="auto">
          <a:xfrm>
            <a:off x="4872039" y="26368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44" name="Rectangle 240">
            <a:extLst>
              <a:ext uri="{FF2B5EF4-FFF2-40B4-BE49-F238E27FC236}">
                <a16:creationId xmlns:a16="http://schemas.microsoft.com/office/drawing/2014/main" id="{794D768C-3BAA-46D8-9528-929F10B1CE11}"/>
              </a:ext>
            </a:extLst>
          </p:cNvPr>
          <p:cNvSpPr>
            <a:spLocks noChangeArrowheads="1"/>
          </p:cNvSpPr>
          <p:nvPr/>
        </p:nvSpPr>
        <p:spPr bwMode="auto">
          <a:xfrm>
            <a:off x="3216275" y="14128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45" name="Rectangle 241">
            <a:extLst>
              <a:ext uri="{FF2B5EF4-FFF2-40B4-BE49-F238E27FC236}">
                <a16:creationId xmlns:a16="http://schemas.microsoft.com/office/drawing/2014/main" id="{3F5EEBCE-5013-4989-A0C5-F095D6F499CD}"/>
              </a:ext>
            </a:extLst>
          </p:cNvPr>
          <p:cNvSpPr>
            <a:spLocks noChangeArrowheads="1"/>
          </p:cNvSpPr>
          <p:nvPr/>
        </p:nvSpPr>
        <p:spPr bwMode="auto">
          <a:xfrm>
            <a:off x="3216275" y="35734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46" name="Rectangle 242">
            <a:extLst>
              <a:ext uri="{FF2B5EF4-FFF2-40B4-BE49-F238E27FC236}">
                <a16:creationId xmlns:a16="http://schemas.microsoft.com/office/drawing/2014/main" id="{5A42AB3A-3D7A-4A3D-9971-086AFCFBE48E}"/>
              </a:ext>
            </a:extLst>
          </p:cNvPr>
          <p:cNvSpPr>
            <a:spLocks noChangeArrowheads="1"/>
          </p:cNvSpPr>
          <p:nvPr/>
        </p:nvSpPr>
        <p:spPr bwMode="auto">
          <a:xfrm>
            <a:off x="4295775" y="50847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47" name="Rectangle 243">
            <a:extLst>
              <a:ext uri="{FF2B5EF4-FFF2-40B4-BE49-F238E27FC236}">
                <a16:creationId xmlns:a16="http://schemas.microsoft.com/office/drawing/2014/main" id="{26C45855-11D7-45CF-940E-9742F60B81D5}"/>
              </a:ext>
            </a:extLst>
          </p:cNvPr>
          <p:cNvSpPr>
            <a:spLocks noChangeArrowheads="1"/>
          </p:cNvSpPr>
          <p:nvPr/>
        </p:nvSpPr>
        <p:spPr bwMode="auto">
          <a:xfrm>
            <a:off x="4727575" y="34290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48" name="Rectangle 244">
            <a:extLst>
              <a:ext uri="{FF2B5EF4-FFF2-40B4-BE49-F238E27FC236}">
                <a16:creationId xmlns:a16="http://schemas.microsoft.com/office/drawing/2014/main" id="{721DFCD7-594B-46CD-8D38-FD595F78235B}"/>
              </a:ext>
            </a:extLst>
          </p:cNvPr>
          <p:cNvSpPr>
            <a:spLocks noChangeArrowheads="1"/>
          </p:cNvSpPr>
          <p:nvPr/>
        </p:nvSpPr>
        <p:spPr bwMode="auto">
          <a:xfrm>
            <a:off x="2208214"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49" name="Rectangle 245">
            <a:extLst>
              <a:ext uri="{FF2B5EF4-FFF2-40B4-BE49-F238E27FC236}">
                <a16:creationId xmlns:a16="http://schemas.microsoft.com/office/drawing/2014/main" id="{C4F35448-3C0D-4DE1-8B06-B967F1D1EE52}"/>
              </a:ext>
            </a:extLst>
          </p:cNvPr>
          <p:cNvSpPr>
            <a:spLocks noChangeArrowheads="1"/>
          </p:cNvSpPr>
          <p:nvPr/>
        </p:nvSpPr>
        <p:spPr bwMode="auto">
          <a:xfrm>
            <a:off x="2286000" y="3776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50" name="Rectangle 246">
            <a:extLst>
              <a:ext uri="{FF2B5EF4-FFF2-40B4-BE49-F238E27FC236}">
                <a16:creationId xmlns:a16="http://schemas.microsoft.com/office/drawing/2014/main" id="{CCA6B5BC-D6D8-485F-9B06-047E218E52FE}"/>
              </a:ext>
            </a:extLst>
          </p:cNvPr>
          <p:cNvSpPr>
            <a:spLocks noChangeArrowheads="1"/>
          </p:cNvSpPr>
          <p:nvPr/>
        </p:nvSpPr>
        <p:spPr bwMode="auto">
          <a:xfrm>
            <a:off x="2874964" y="51752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51" name="Rectangle 247">
            <a:extLst>
              <a:ext uri="{FF2B5EF4-FFF2-40B4-BE49-F238E27FC236}">
                <a16:creationId xmlns:a16="http://schemas.microsoft.com/office/drawing/2014/main" id="{9EE5B87B-DADA-48C2-9931-80B8F96D1B99}"/>
              </a:ext>
            </a:extLst>
          </p:cNvPr>
          <p:cNvSpPr>
            <a:spLocks noChangeArrowheads="1"/>
          </p:cNvSpPr>
          <p:nvPr/>
        </p:nvSpPr>
        <p:spPr bwMode="auto">
          <a:xfrm>
            <a:off x="3575050" y="59420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52" name="Rectangle 248">
            <a:extLst>
              <a:ext uri="{FF2B5EF4-FFF2-40B4-BE49-F238E27FC236}">
                <a16:creationId xmlns:a16="http://schemas.microsoft.com/office/drawing/2014/main" id="{8A5652B8-C1BF-4D51-98A6-A54879E57642}"/>
              </a:ext>
            </a:extLst>
          </p:cNvPr>
          <p:cNvSpPr>
            <a:spLocks noChangeArrowheads="1"/>
          </p:cNvSpPr>
          <p:nvPr/>
        </p:nvSpPr>
        <p:spPr bwMode="auto">
          <a:xfrm>
            <a:off x="5448300"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53" name="Rectangle 249">
            <a:extLst>
              <a:ext uri="{FF2B5EF4-FFF2-40B4-BE49-F238E27FC236}">
                <a16:creationId xmlns:a16="http://schemas.microsoft.com/office/drawing/2014/main" id="{66908462-3C61-48C1-B3A3-B30DC80F9FCF}"/>
              </a:ext>
            </a:extLst>
          </p:cNvPr>
          <p:cNvSpPr>
            <a:spLocks noChangeArrowheads="1"/>
          </p:cNvSpPr>
          <p:nvPr/>
        </p:nvSpPr>
        <p:spPr bwMode="auto">
          <a:xfrm>
            <a:off x="2994025" y="42148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54" name="Rectangle 250">
            <a:extLst>
              <a:ext uri="{FF2B5EF4-FFF2-40B4-BE49-F238E27FC236}">
                <a16:creationId xmlns:a16="http://schemas.microsoft.com/office/drawing/2014/main" id="{91BDF77B-2CB8-4FE3-B0CD-7FA95B594497}"/>
              </a:ext>
            </a:extLst>
          </p:cNvPr>
          <p:cNvSpPr>
            <a:spLocks noChangeArrowheads="1"/>
          </p:cNvSpPr>
          <p:nvPr/>
        </p:nvSpPr>
        <p:spPr bwMode="auto">
          <a:xfrm>
            <a:off x="30718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55" name="Rectangle 251">
            <a:extLst>
              <a:ext uri="{FF2B5EF4-FFF2-40B4-BE49-F238E27FC236}">
                <a16:creationId xmlns:a16="http://schemas.microsoft.com/office/drawing/2014/main" id="{472BAAC4-BA71-43DE-A635-A8E074158F85}"/>
              </a:ext>
            </a:extLst>
          </p:cNvPr>
          <p:cNvSpPr>
            <a:spLocks noChangeArrowheads="1"/>
          </p:cNvSpPr>
          <p:nvPr/>
        </p:nvSpPr>
        <p:spPr bwMode="auto">
          <a:xfrm>
            <a:off x="7767639" y="30543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56" name="Rectangle 252">
            <a:extLst>
              <a:ext uri="{FF2B5EF4-FFF2-40B4-BE49-F238E27FC236}">
                <a16:creationId xmlns:a16="http://schemas.microsoft.com/office/drawing/2014/main" id="{4054CB17-858C-42E1-AF85-3B7ECD692A6E}"/>
              </a:ext>
            </a:extLst>
          </p:cNvPr>
          <p:cNvSpPr>
            <a:spLocks noChangeArrowheads="1"/>
          </p:cNvSpPr>
          <p:nvPr/>
        </p:nvSpPr>
        <p:spPr bwMode="auto">
          <a:xfrm>
            <a:off x="5254625" y="58753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57" name="Rectangle 253">
            <a:extLst>
              <a:ext uri="{FF2B5EF4-FFF2-40B4-BE49-F238E27FC236}">
                <a16:creationId xmlns:a16="http://schemas.microsoft.com/office/drawing/2014/main" id="{1C6F765C-A6CD-471C-9D04-0112E67D4D11}"/>
              </a:ext>
            </a:extLst>
          </p:cNvPr>
          <p:cNvSpPr>
            <a:spLocks noChangeArrowheads="1"/>
          </p:cNvSpPr>
          <p:nvPr/>
        </p:nvSpPr>
        <p:spPr bwMode="auto">
          <a:xfrm>
            <a:off x="4410075" y="5853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58" name="Rectangle 254">
            <a:extLst>
              <a:ext uri="{FF2B5EF4-FFF2-40B4-BE49-F238E27FC236}">
                <a16:creationId xmlns:a16="http://schemas.microsoft.com/office/drawing/2014/main" id="{1ED57121-BB4E-4784-B4A1-604B3E6C2F37}"/>
              </a:ext>
            </a:extLst>
          </p:cNvPr>
          <p:cNvSpPr>
            <a:spLocks noChangeArrowheads="1"/>
          </p:cNvSpPr>
          <p:nvPr/>
        </p:nvSpPr>
        <p:spPr bwMode="auto">
          <a:xfrm>
            <a:off x="6645275" y="49228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59" name="Rectangle 255">
            <a:extLst>
              <a:ext uri="{FF2B5EF4-FFF2-40B4-BE49-F238E27FC236}">
                <a16:creationId xmlns:a16="http://schemas.microsoft.com/office/drawing/2014/main" id="{AFF8E360-1180-4724-9DD0-1347B3324E7B}"/>
              </a:ext>
            </a:extLst>
          </p:cNvPr>
          <p:cNvSpPr>
            <a:spLocks noChangeArrowheads="1"/>
          </p:cNvSpPr>
          <p:nvPr/>
        </p:nvSpPr>
        <p:spPr bwMode="auto">
          <a:xfrm>
            <a:off x="5703889" y="5884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60" name="Rectangle 256">
            <a:extLst>
              <a:ext uri="{FF2B5EF4-FFF2-40B4-BE49-F238E27FC236}">
                <a16:creationId xmlns:a16="http://schemas.microsoft.com/office/drawing/2014/main" id="{C4AD66E3-BF9C-4EB8-BC6C-0255B79826BA}"/>
              </a:ext>
            </a:extLst>
          </p:cNvPr>
          <p:cNvSpPr>
            <a:spLocks noChangeArrowheads="1"/>
          </p:cNvSpPr>
          <p:nvPr/>
        </p:nvSpPr>
        <p:spPr bwMode="auto">
          <a:xfrm>
            <a:off x="6096000" y="19161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61" name="Rectangle 257">
            <a:extLst>
              <a:ext uri="{FF2B5EF4-FFF2-40B4-BE49-F238E27FC236}">
                <a16:creationId xmlns:a16="http://schemas.microsoft.com/office/drawing/2014/main" id="{A7504246-737B-44C2-8907-12CFA0E522F2}"/>
              </a:ext>
            </a:extLst>
          </p:cNvPr>
          <p:cNvSpPr>
            <a:spLocks noChangeArrowheads="1"/>
          </p:cNvSpPr>
          <p:nvPr/>
        </p:nvSpPr>
        <p:spPr bwMode="auto">
          <a:xfrm>
            <a:off x="6153150" y="58959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62" name="Rectangle 258">
            <a:extLst>
              <a:ext uri="{FF2B5EF4-FFF2-40B4-BE49-F238E27FC236}">
                <a16:creationId xmlns:a16="http://schemas.microsoft.com/office/drawing/2014/main" id="{755CAF93-3C9C-45DE-80A3-2B491AD17875}"/>
              </a:ext>
            </a:extLst>
          </p:cNvPr>
          <p:cNvSpPr>
            <a:spLocks noChangeArrowheads="1"/>
          </p:cNvSpPr>
          <p:nvPr/>
        </p:nvSpPr>
        <p:spPr bwMode="auto">
          <a:xfrm>
            <a:off x="4424364" y="44434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63" name="Rectangle 259">
            <a:extLst>
              <a:ext uri="{FF2B5EF4-FFF2-40B4-BE49-F238E27FC236}">
                <a16:creationId xmlns:a16="http://schemas.microsoft.com/office/drawing/2014/main" id="{DB9C9493-005E-4346-BEF6-BCDB7B53900A}"/>
              </a:ext>
            </a:extLst>
          </p:cNvPr>
          <p:cNvSpPr>
            <a:spLocks noChangeArrowheads="1"/>
          </p:cNvSpPr>
          <p:nvPr/>
        </p:nvSpPr>
        <p:spPr bwMode="auto">
          <a:xfrm>
            <a:off x="4802188" y="4454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64" name="Rectangle 260">
            <a:extLst>
              <a:ext uri="{FF2B5EF4-FFF2-40B4-BE49-F238E27FC236}">
                <a16:creationId xmlns:a16="http://schemas.microsoft.com/office/drawing/2014/main" id="{65B5464B-C194-4004-9637-EF115E56835B}"/>
              </a:ext>
            </a:extLst>
          </p:cNvPr>
          <p:cNvSpPr>
            <a:spLocks noChangeArrowheads="1"/>
          </p:cNvSpPr>
          <p:nvPr/>
        </p:nvSpPr>
        <p:spPr bwMode="auto">
          <a:xfrm>
            <a:off x="5395914" y="3538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65" name="Rectangle 261">
            <a:extLst>
              <a:ext uri="{FF2B5EF4-FFF2-40B4-BE49-F238E27FC236}">
                <a16:creationId xmlns:a16="http://schemas.microsoft.com/office/drawing/2014/main" id="{84E6EBD6-94DA-49DF-8F20-F6A6ADFB316E}"/>
              </a:ext>
            </a:extLst>
          </p:cNvPr>
          <p:cNvSpPr>
            <a:spLocks noChangeArrowheads="1"/>
          </p:cNvSpPr>
          <p:nvPr/>
        </p:nvSpPr>
        <p:spPr bwMode="auto">
          <a:xfrm>
            <a:off x="5591175" y="2781300"/>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66" name="Rectangle 262">
            <a:extLst>
              <a:ext uri="{FF2B5EF4-FFF2-40B4-BE49-F238E27FC236}">
                <a16:creationId xmlns:a16="http://schemas.microsoft.com/office/drawing/2014/main" id="{BE406809-3FCB-40D5-8BC6-5D683FE654C6}"/>
              </a:ext>
            </a:extLst>
          </p:cNvPr>
          <p:cNvSpPr>
            <a:spLocks noChangeArrowheads="1"/>
          </p:cNvSpPr>
          <p:nvPr/>
        </p:nvSpPr>
        <p:spPr bwMode="auto">
          <a:xfrm>
            <a:off x="2640014" y="34290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67" name="Rectangle 263">
            <a:extLst>
              <a:ext uri="{FF2B5EF4-FFF2-40B4-BE49-F238E27FC236}">
                <a16:creationId xmlns:a16="http://schemas.microsoft.com/office/drawing/2014/main" id="{3329D845-561A-4F3B-A8B4-318E57F62932}"/>
              </a:ext>
            </a:extLst>
          </p:cNvPr>
          <p:cNvSpPr>
            <a:spLocks noChangeArrowheads="1"/>
          </p:cNvSpPr>
          <p:nvPr/>
        </p:nvSpPr>
        <p:spPr bwMode="auto">
          <a:xfrm>
            <a:off x="3937000" y="39258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68" name="Rectangle 264">
            <a:extLst>
              <a:ext uri="{FF2B5EF4-FFF2-40B4-BE49-F238E27FC236}">
                <a16:creationId xmlns:a16="http://schemas.microsoft.com/office/drawing/2014/main" id="{3C27F2D4-A3A5-416E-9223-A0E0B9A2B8C6}"/>
              </a:ext>
            </a:extLst>
          </p:cNvPr>
          <p:cNvSpPr>
            <a:spLocks noChangeArrowheads="1"/>
          </p:cNvSpPr>
          <p:nvPr/>
        </p:nvSpPr>
        <p:spPr bwMode="auto">
          <a:xfrm>
            <a:off x="5159375" y="39338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69" name="Rectangle 265">
            <a:extLst>
              <a:ext uri="{FF2B5EF4-FFF2-40B4-BE49-F238E27FC236}">
                <a16:creationId xmlns:a16="http://schemas.microsoft.com/office/drawing/2014/main" id="{E9CFA4DA-B1D2-4E00-AD23-D09DFEA7ECFC}"/>
              </a:ext>
            </a:extLst>
          </p:cNvPr>
          <p:cNvSpPr>
            <a:spLocks noChangeArrowheads="1"/>
          </p:cNvSpPr>
          <p:nvPr/>
        </p:nvSpPr>
        <p:spPr bwMode="auto">
          <a:xfrm>
            <a:off x="5562600" y="43529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0" name="Rectangle 266">
            <a:extLst>
              <a:ext uri="{FF2B5EF4-FFF2-40B4-BE49-F238E27FC236}">
                <a16:creationId xmlns:a16="http://schemas.microsoft.com/office/drawing/2014/main" id="{AFEFE355-0DAC-425D-86B1-F219D7986A72}"/>
              </a:ext>
            </a:extLst>
          </p:cNvPr>
          <p:cNvSpPr>
            <a:spLocks noChangeArrowheads="1"/>
          </p:cNvSpPr>
          <p:nvPr/>
        </p:nvSpPr>
        <p:spPr bwMode="auto">
          <a:xfrm>
            <a:off x="3575050" y="52292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1" name="Rectangle 267">
            <a:extLst>
              <a:ext uri="{FF2B5EF4-FFF2-40B4-BE49-F238E27FC236}">
                <a16:creationId xmlns:a16="http://schemas.microsoft.com/office/drawing/2014/main" id="{63EFA51A-6C30-498C-84A9-44AF77E5623B}"/>
              </a:ext>
            </a:extLst>
          </p:cNvPr>
          <p:cNvSpPr>
            <a:spLocks noChangeArrowheads="1"/>
          </p:cNvSpPr>
          <p:nvPr/>
        </p:nvSpPr>
        <p:spPr bwMode="auto">
          <a:xfrm>
            <a:off x="4283075" y="464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72" name="Rectangle 268">
            <a:extLst>
              <a:ext uri="{FF2B5EF4-FFF2-40B4-BE49-F238E27FC236}">
                <a16:creationId xmlns:a16="http://schemas.microsoft.com/office/drawing/2014/main" id="{B3465BA1-3C8A-4340-ABCF-04BDC8818174}"/>
              </a:ext>
            </a:extLst>
          </p:cNvPr>
          <p:cNvSpPr>
            <a:spLocks noChangeArrowheads="1"/>
          </p:cNvSpPr>
          <p:nvPr/>
        </p:nvSpPr>
        <p:spPr bwMode="auto">
          <a:xfrm>
            <a:off x="7464425" y="400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3" name="Rectangle 269">
            <a:extLst>
              <a:ext uri="{FF2B5EF4-FFF2-40B4-BE49-F238E27FC236}">
                <a16:creationId xmlns:a16="http://schemas.microsoft.com/office/drawing/2014/main" id="{4D3436BA-CEC4-47FD-9BAA-6B2FE034439F}"/>
              </a:ext>
            </a:extLst>
          </p:cNvPr>
          <p:cNvSpPr>
            <a:spLocks noChangeArrowheads="1"/>
          </p:cNvSpPr>
          <p:nvPr/>
        </p:nvSpPr>
        <p:spPr bwMode="auto">
          <a:xfrm>
            <a:off x="3719514" y="37814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4" name="Rectangle 270">
            <a:extLst>
              <a:ext uri="{FF2B5EF4-FFF2-40B4-BE49-F238E27FC236}">
                <a16:creationId xmlns:a16="http://schemas.microsoft.com/office/drawing/2014/main" id="{99CF677D-638A-428E-89BD-58EDA6A94D90}"/>
              </a:ext>
            </a:extLst>
          </p:cNvPr>
          <p:cNvSpPr>
            <a:spLocks noChangeArrowheads="1"/>
          </p:cNvSpPr>
          <p:nvPr/>
        </p:nvSpPr>
        <p:spPr bwMode="auto">
          <a:xfrm>
            <a:off x="4783138" y="608647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75" name="Rectangle 271">
            <a:extLst>
              <a:ext uri="{FF2B5EF4-FFF2-40B4-BE49-F238E27FC236}">
                <a16:creationId xmlns:a16="http://schemas.microsoft.com/office/drawing/2014/main" id="{020A1DE0-C6C0-42FF-A21F-0576E6FC5112}"/>
              </a:ext>
            </a:extLst>
          </p:cNvPr>
          <p:cNvSpPr>
            <a:spLocks noChangeArrowheads="1"/>
          </p:cNvSpPr>
          <p:nvPr/>
        </p:nvSpPr>
        <p:spPr bwMode="auto">
          <a:xfrm>
            <a:off x="6916739" y="50117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6" name="Rectangle 272">
            <a:extLst>
              <a:ext uri="{FF2B5EF4-FFF2-40B4-BE49-F238E27FC236}">
                <a16:creationId xmlns:a16="http://schemas.microsoft.com/office/drawing/2014/main" id="{6A0235B9-93B0-40D5-A9D4-AA8E8719993B}"/>
              </a:ext>
            </a:extLst>
          </p:cNvPr>
          <p:cNvSpPr>
            <a:spLocks noChangeArrowheads="1"/>
          </p:cNvSpPr>
          <p:nvPr/>
        </p:nvSpPr>
        <p:spPr bwMode="auto">
          <a:xfrm>
            <a:off x="5470525" y="6048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7" name="Rectangle 273">
            <a:extLst>
              <a:ext uri="{FF2B5EF4-FFF2-40B4-BE49-F238E27FC236}">
                <a16:creationId xmlns:a16="http://schemas.microsoft.com/office/drawing/2014/main" id="{390C4672-A737-469D-BB7F-3B43192D697D}"/>
              </a:ext>
            </a:extLst>
          </p:cNvPr>
          <p:cNvSpPr>
            <a:spLocks noChangeArrowheads="1"/>
          </p:cNvSpPr>
          <p:nvPr/>
        </p:nvSpPr>
        <p:spPr bwMode="auto">
          <a:xfrm>
            <a:off x="7254875" y="52752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8" name="Rectangle 274">
            <a:extLst>
              <a:ext uri="{FF2B5EF4-FFF2-40B4-BE49-F238E27FC236}">
                <a16:creationId xmlns:a16="http://schemas.microsoft.com/office/drawing/2014/main" id="{CD7835C3-DCBD-4721-9561-F57C24443923}"/>
              </a:ext>
            </a:extLst>
          </p:cNvPr>
          <p:cNvSpPr>
            <a:spLocks noChangeArrowheads="1"/>
          </p:cNvSpPr>
          <p:nvPr/>
        </p:nvSpPr>
        <p:spPr bwMode="auto">
          <a:xfrm>
            <a:off x="3260725" y="33877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79" name="Rectangle 275">
            <a:extLst>
              <a:ext uri="{FF2B5EF4-FFF2-40B4-BE49-F238E27FC236}">
                <a16:creationId xmlns:a16="http://schemas.microsoft.com/office/drawing/2014/main" id="{3403379C-42A6-4613-A73E-33646E05DF84}"/>
              </a:ext>
            </a:extLst>
          </p:cNvPr>
          <p:cNvSpPr>
            <a:spLocks noChangeArrowheads="1"/>
          </p:cNvSpPr>
          <p:nvPr/>
        </p:nvSpPr>
        <p:spPr bwMode="auto">
          <a:xfrm>
            <a:off x="4800600" y="5516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780" name="Rectangle 276">
            <a:extLst>
              <a:ext uri="{FF2B5EF4-FFF2-40B4-BE49-F238E27FC236}">
                <a16:creationId xmlns:a16="http://schemas.microsoft.com/office/drawing/2014/main" id="{A3EB9323-0CE8-4F15-8D65-10D2577B431F}"/>
              </a:ext>
            </a:extLst>
          </p:cNvPr>
          <p:cNvSpPr>
            <a:spLocks noChangeArrowheads="1"/>
          </p:cNvSpPr>
          <p:nvPr/>
        </p:nvSpPr>
        <p:spPr bwMode="auto">
          <a:xfrm>
            <a:off x="5087939" y="36449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81" name="Rectangle 277">
            <a:extLst>
              <a:ext uri="{FF2B5EF4-FFF2-40B4-BE49-F238E27FC236}">
                <a16:creationId xmlns:a16="http://schemas.microsoft.com/office/drawing/2014/main" id="{BFE94038-4DC8-4120-9A25-326CADFAD780}"/>
              </a:ext>
            </a:extLst>
          </p:cNvPr>
          <p:cNvSpPr>
            <a:spLocks noChangeArrowheads="1"/>
          </p:cNvSpPr>
          <p:nvPr/>
        </p:nvSpPr>
        <p:spPr bwMode="auto">
          <a:xfrm>
            <a:off x="7796214" y="55372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82" name="Rectangle 278">
            <a:extLst>
              <a:ext uri="{FF2B5EF4-FFF2-40B4-BE49-F238E27FC236}">
                <a16:creationId xmlns:a16="http://schemas.microsoft.com/office/drawing/2014/main" id="{1DCEDB1A-D09A-4A41-9101-801D7C666312}"/>
              </a:ext>
            </a:extLst>
          </p:cNvPr>
          <p:cNvSpPr>
            <a:spLocks noChangeArrowheads="1"/>
          </p:cNvSpPr>
          <p:nvPr/>
        </p:nvSpPr>
        <p:spPr bwMode="auto">
          <a:xfrm>
            <a:off x="3463925" y="37385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83" name="Rectangle 279">
            <a:extLst>
              <a:ext uri="{FF2B5EF4-FFF2-40B4-BE49-F238E27FC236}">
                <a16:creationId xmlns:a16="http://schemas.microsoft.com/office/drawing/2014/main" id="{B58DB3CC-9F2F-4654-A9CB-653F9709624E}"/>
              </a:ext>
            </a:extLst>
          </p:cNvPr>
          <p:cNvSpPr>
            <a:spLocks noChangeArrowheads="1"/>
          </p:cNvSpPr>
          <p:nvPr/>
        </p:nvSpPr>
        <p:spPr bwMode="auto">
          <a:xfrm>
            <a:off x="7051675" y="59166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84" name="Rectangle 280">
            <a:extLst>
              <a:ext uri="{FF2B5EF4-FFF2-40B4-BE49-F238E27FC236}">
                <a16:creationId xmlns:a16="http://schemas.microsoft.com/office/drawing/2014/main" id="{72DAFBB7-8A6F-47E3-A022-9D97670F3FBB}"/>
              </a:ext>
            </a:extLst>
          </p:cNvPr>
          <p:cNvSpPr>
            <a:spLocks noChangeArrowheads="1"/>
          </p:cNvSpPr>
          <p:nvPr/>
        </p:nvSpPr>
        <p:spPr bwMode="auto">
          <a:xfrm>
            <a:off x="5519739" y="46529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85" name="Rectangle 281">
            <a:extLst>
              <a:ext uri="{FF2B5EF4-FFF2-40B4-BE49-F238E27FC236}">
                <a16:creationId xmlns:a16="http://schemas.microsoft.com/office/drawing/2014/main" id="{8E6A7D05-9D8B-4BCB-A0B1-71073A20DDFD}"/>
              </a:ext>
            </a:extLst>
          </p:cNvPr>
          <p:cNvSpPr>
            <a:spLocks noChangeArrowheads="1"/>
          </p:cNvSpPr>
          <p:nvPr/>
        </p:nvSpPr>
        <p:spPr bwMode="auto">
          <a:xfrm>
            <a:off x="4140200" y="39989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786" name="Rectangle 282">
            <a:extLst>
              <a:ext uri="{FF2B5EF4-FFF2-40B4-BE49-F238E27FC236}">
                <a16:creationId xmlns:a16="http://schemas.microsoft.com/office/drawing/2014/main" id="{F3F2F7F9-7B5B-4519-AEAD-34CB58534FAB}"/>
              </a:ext>
            </a:extLst>
          </p:cNvPr>
          <p:cNvSpPr>
            <a:spLocks noChangeArrowheads="1"/>
          </p:cNvSpPr>
          <p:nvPr/>
        </p:nvSpPr>
        <p:spPr bwMode="auto">
          <a:xfrm>
            <a:off x="7500939" y="5927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87" name="Rectangle 283">
            <a:extLst>
              <a:ext uri="{FF2B5EF4-FFF2-40B4-BE49-F238E27FC236}">
                <a16:creationId xmlns:a16="http://schemas.microsoft.com/office/drawing/2014/main" id="{5DC0B73D-DB62-4A68-844F-BCC3473F64A5}"/>
              </a:ext>
            </a:extLst>
          </p:cNvPr>
          <p:cNvSpPr>
            <a:spLocks noChangeArrowheads="1"/>
          </p:cNvSpPr>
          <p:nvPr/>
        </p:nvSpPr>
        <p:spPr bwMode="auto">
          <a:xfrm>
            <a:off x="5953125" y="44767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88" name="Rectangle 284">
            <a:extLst>
              <a:ext uri="{FF2B5EF4-FFF2-40B4-BE49-F238E27FC236}">
                <a16:creationId xmlns:a16="http://schemas.microsoft.com/office/drawing/2014/main" id="{A48B4A00-2396-4DED-B420-F23FF6B0538E}"/>
              </a:ext>
            </a:extLst>
          </p:cNvPr>
          <p:cNvSpPr>
            <a:spLocks noChangeArrowheads="1"/>
          </p:cNvSpPr>
          <p:nvPr/>
        </p:nvSpPr>
        <p:spPr bwMode="auto">
          <a:xfrm>
            <a:off x="4511675" y="47974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89" name="Rectangle 285">
            <a:extLst>
              <a:ext uri="{FF2B5EF4-FFF2-40B4-BE49-F238E27FC236}">
                <a16:creationId xmlns:a16="http://schemas.microsoft.com/office/drawing/2014/main" id="{79DBAA8B-0CB1-4E4C-9189-20778246E380}"/>
              </a:ext>
            </a:extLst>
          </p:cNvPr>
          <p:cNvSpPr>
            <a:spLocks noChangeArrowheads="1"/>
          </p:cNvSpPr>
          <p:nvPr/>
        </p:nvSpPr>
        <p:spPr bwMode="auto">
          <a:xfrm>
            <a:off x="3395663" y="42211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90" name="Rectangle 286">
            <a:extLst>
              <a:ext uri="{FF2B5EF4-FFF2-40B4-BE49-F238E27FC236}">
                <a16:creationId xmlns:a16="http://schemas.microsoft.com/office/drawing/2014/main" id="{C43D51A2-CF8E-405C-82ED-DAE7C3A1C849}"/>
              </a:ext>
            </a:extLst>
          </p:cNvPr>
          <p:cNvSpPr>
            <a:spLocks noChangeArrowheads="1"/>
          </p:cNvSpPr>
          <p:nvPr/>
        </p:nvSpPr>
        <p:spPr bwMode="auto">
          <a:xfrm>
            <a:off x="5618164" y="35734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1" name="Rectangle 287">
            <a:extLst>
              <a:ext uri="{FF2B5EF4-FFF2-40B4-BE49-F238E27FC236}">
                <a16:creationId xmlns:a16="http://schemas.microsoft.com/office/drawing/2014/main" id="{FBFE6943-C96F-4698-A10F-3D860FE53A03}"/>
              </a:ext>
            </a:extLst>
          </p:cNvPr>
          <p:cNvSpPr>
            <a:spLocks noChangeArrowheads="1"/>
          </p:cNvSpPr>
          <p:nvPr/>
        </p:nvSpPr>
        <p:spPr bwMode="auto">
          <a:xfrm>
            <a:off x="6729414" y="43195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2" name="Rectangle 288">
            <a:extLst>
              <a:ext uri="{FF2B5EF4-FFF2-40B4-BE49-F238E27FC236}">
                <a16:creationId xmlns:a16="http://schemas.microsoft.com/office/drawing/2014/main" id="{A5048401-C8C8-40AE-845A-951615616294}"/>
              </a:ext>
            </a:extLst>
          </p:cNvPr>
          <p:cNvSpPr>
            <a:spLocks noChangeArrowheads="1"/>
          </p:cNvSpPr>
          <p:nvPr/>
        </p:nvSpPr>
        <p:spPr bwMode="auto">
          <a:xfrm>
            <a:off x="5448300" y="31416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3" name="Rectangle 289">
            <a:extLst>
              <a:ext uri="{FF2B5EF4-FFF2-40B4-BE49-F238E27FC236}">
                <a16:creationId xmlns:a16="http://schemas.microsoft.com/office/drawing/2014/main" id="{7ED40C1D-97AC-4330-846F-0F46387182AF}"/>
              </a:ext>
            </a:extLst>
          </p:cNvPr>
          <p:cNvSpPr>
            <a:spLocks noChangeArrowheads="1"/>
          </p:cNvSpPr>
          <p:nvPr/>
        </p:nvSpPr>
        <p:spPr bwMode="auto">
          <a:xfrm>
            <a:off x="6527800" y="45751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4" name="Rectangle 290">
            <a:extLst>
              <a:ext uri="{FF2B5EF4-FFF2-40B4-BE49-F238E27FC236}">
                <a16:creationId xmlns:a16="http://schemas.microsoft.com/office/drawing/2014/main" id="{BCFCE094-E6A2-4A2D-A5CC-AA4359924784}"/>
              </a:ext>
            </a:extLst>
          </p:cNvPr>
          <p:cNvSpPr>
            <a:spLocks noChangeArrowheads="1"/>
          </p:cNvSpPr>
          <p:nvPr/>
        </p:nvSpPr>
        <p:spPr bwMode="auto">
          <a:xfrm>
            <a:off x="6878638" y="44688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5" name="Rectangle 291">
            <a:extLst>
              <a:ext uri="{FF2B5EF4-FFF2-40B4-BE49-F238E27FC236}">
                <a16:creationId xmlns:a16="http://schemas.microsoft.com/office/drawing/2014/main" id="{B529C198-9BB3-40B8-BA5B-8D1227BD06EE}"/>
              </a:ext>
            </a:extLst>
          </p:cNvPr>
          <p:cNvSpPr>
            <a:spLocks noChangeArrowheads="1"/>
          </p:cNvSpPr>
          <p:nvPr/>
        </p:nvSpPr>
        <p:spPr bwMode="auto">
          <a:xfrm>
            <a:off x="38481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6" name="Rectangle 292">
            <a:extLst>
              <a:ext uri="{FF2B5EF4-FFF2-40B4-BE49-F238E27FC236}">
                <a16:creationId xmlns:a16="http://schemas.microsoft.com/office/drawing/2014/main" id="{CE59A652-4430-461A-B98B-F711B493D04A}"/>
              </a:ext>
            </a:extLst>
          </p:cNvPr>
          <p:cNvSpPr>
            <a:spLocks noChangeArrowheads="1"/>
          </p:cNvSpPr>
          <p:nvPr/>
        </p:nvSpPr>
        <p:spPr bwMode="auto">
          <a:xfrm>
            <a:off x="5719764" y="45021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797" name="Rectangle 293">
            <a:extLst>
              <a:ext uri="{FF2B5EF4-FFF2-40B4-BE49-F238E27FC236}">
                <a16:creationId xmlns:a16="http://schemas.microsoft.com/office/drawing/2014/main" id="{D8BAE31D-6246-40FB-A3F6-F199EA1A6AD4}"/>
              </a:ext>
            </a:extLst>
          </p:cNvPr>
          <p:cNvSpPr>
            <a:spLocks noChangeArrowheads="1"/>
          </p:cNvSpPr>
          <p:nvPr/>
        </p:nvSpPr>
        <p:spPr bwMode="auto">
          <a:xfrm>
            <a:off x="5765800" y="47180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8" name="Rectangle 294">
            <a:extLst>
              <a:ext uri="{FF2B5EF4-FFF2-40B4-BE49-F238E27FC236}">
                <a16:creationId xmlns:a16="http://schemas.microsoft.com/office/drawing/2014/main" id="{FF6B4442-1D17-4602-879A-5CC026737940}"/>
              </a:ext>
            </a:extLst>
          </p:cNvPr>
          <p:cNvSpPr>
            <a:spLocks noChangeArrowheads="1"/>
          </p:cNvSpPr>
          <p:nvPr/>
        </p:nvSpPr>
        <p:spPr bwMode="auto">
          <a:xfrm>
            <a:off x="4583113" y="51577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799" name="Rectangle 295">
            <a:extLst>
              <a:ext uri="{FF2B5EF4-FFF2-40B4-BE49-F238E27FC236}">
                <a16:creationId xmlns:a16="http://schemas.microsoft.com/office/drawing/2014/main" id="{2B3DC727-9349-4DA5-94A5-993B734263B9}"/>
              </a:ext>
            </a:extLst>
          </p:cNvPr>
          <p:cNvSpPr>
            <a:spLocks noChangeArrowheads="1"/>
          </p:cNvSpPr>
          <p:nvPr/>
        </p:nvSpPr>
        <p:spPr bwMode="auto">
          <a:xfrm>
            <a:off x="3432175" y="28527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00" name="Rectangle 296">
            <a:extLst>
              <a:ext uri="{FF2B5EF4-FFF2-40B4-BE49-F238E27FC236}">
                <a16:creationId xmlns:a16="http://schemas.microsoft.com/office/drawing/2014/main" id="{87136E37-2CBB-4FFF-9803-1631E0E0658B}"/>
              </a:ext>
            </a:extLst>
          </p:cNvPr>
          <p:cNvSpPr>
            <a:spLocks noChangeArrowheads="1"/>
          </p:cNvSpPr>
          <p:nvPr/>
        </p:nvSpPr>
        <p:spPr bwMode="auto">
          <a:xfrm>
            <a:off x="7389814" y="51435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1" name="Rectangle 297">
            <a:extLst>
              <a:ext uri="{FF2B5EF4-FFF2-40B4-BE49-F238E27FC236}">
                <a16:creationId xmlns:a16="http://schemas.microsoft.com/office/drawing/2014/main" id="{5B83F10A-F14E-49C2-9788-04CEF62A3C1D}"/>
              </a:ext>
            </a:extLst>
          </p:cNvPr>
          <p:cNvSpPr>
            <a:spLocks noChangeArrowheads="1"/>
          </p:cNvSpPr>
          <p:nvPr/>
        </p:nvSpPr>
        <p:spPr bwMode="auto">
          <a:xfrm>
            <a:off x="5194300" y="49514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2" name="Rectangle 298">
            <a:extLst>
              <a:ext uri="{FF2B5EF4-FFF2-40B4-BE49-F238E27FC236}">
                <a16:creationId xmlns:a16="http://schemas.microsoft.com/office/drawing/2014/main" id="{75DDB9BB-4AEC-4BC2-BC5E-9F925AA5FEC4}"/>
              </a:ext>
            </a:extLst>
          </p:cNvPr>
          <p:cNvSpPr>
            <a:spLocks noChangeArrowheads="1"/>
          </p:cNvSpPr>
          <p:nvPr/>
        </p:nvSpPr>
        <p:spPr bwMode="auto">
          <a:xfrm>
            <a:off x="6240464" y="15573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3" name="Rectangle 299">
            <a:extLst>
              <a:ext uri="{FF2B5EF4-FFF2-40B4-BE49-F238E27FC236}">
                <a16:creationId xmlns:a16="http://schemas.microsoft.com/office/drawing/2014/main" id="{47939F48-1FB4-4A01-94C3-92B305E8F45C}"/>
              </a:ext>
            </a:extLst>
          </p:cNvPr>
          <p:cNvSpPr>
            <a:spLocks noChangeArrowheads="1"/>
          </p:cNvSpPr>
          <p:nvPr/>
        </p:nvSpPr>
        <p:spPr bwMode="auto">
          <a:xfrm>
            <a:off x="51593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804" name="Rectangle 300">
            <a:extLst>
              <a:ext uri="{FF2B5EF4-FFF2-40B4-BE49-F238E27FC236}">
                <a16:creationId xmlns:a16="http://schemas.microsoft.com/office/drawing/2014/main" id="{5C657E44-D905-436C-8C29-170C90045CD0}"/>
              </a:ext>
            </a:extLst>
          </p:cNvPr>
          <p:cNvSpPr>
            <a:spLocks noChangeArrowheads="1"/>
          </p:cNvSpPr>
          <p:nvPr/>
        </p:nvSpPr>
        <p:spPr bwMode="auto">
          <a:xfrm>
            <a:off x="4818063" y="37893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5" name="Rectangle 301">
            <a:extLst>
              <a:ext uri="{FF2B5EF4-FFF2-40B4-BE49-F238E27FC236}">
                <a16:creationId xmlns:a16="http://schemas.microsoft.com/office/drawing/2014/main" id="{AAFFF765-2993-46BB-B4C3-101A9EA38686}"/>
              </a:ext>
            </a:extLst>
          </p:cNvPr>
          <p:cNvSpPr>
            <a:spLocks noChangeArrowheads="1"/>
          </p:cNvSpPr>
          <p:nvPr/>
        </p:nvSpPr>
        <p:spPr bwMode="auto">
          <a:xfrm>
            <a:off x="8112125" y="60213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6" name="Rectangle 302">
            <a:extLst>
              <a:ext uri="{FF2B5EF4-FFF2-40B4-BE49-F238E27FC236}">
                <a16:creationId xmlns:a16="http://schemas.microsoft.com/office/drawing/2014/main" id="{4805D0A3-F8E6-4BF4-99EE-EA1B327DDF1D}"/>
              </a:ext>
            </a:extLst>
          </p:cNvPr>
          <p:cNvSpPr>
            <a:spLocks noChangeArrowheads="1"/>
          </p:cNvSpPr>
          <p:nvPr/>
        </p:nvSpPr>
        <p:spPr bwMode="auto">
          <a:xfrm>
            <a:off x="5494338" y="40020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7" name="Rectangle 303">
            <a:extLst>
              <a:ext uri="{FF2B5EF4-FFF2-40B4-BE49-F238E27FC236}">
                <a16:creationId xmlns:a16="http://schemas.microsoft.com/office/drawing/2014/main" id="{9BEF75B4-6860-4156-BEC3-DC27281847CB}"/>
              </a:ext>
            </a:extLst>
          </p:cNvPr>
          <p:cNvSpPr>
            <a:spLocks noChangeArrowheads="1"/>
          </p:cNvSpPr>
          <p:nvPr/>
        </p:nvSpPr>
        <p:spPr bwMode="auto">
          <a:xfrm>
            <a:off x="4943475" y="52292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8" name="Rectangle 304">
            <a:extLst>
              <a:ext uri="{FF2B5EF4-FFF2-40B4-BE49-F238E27FC236}">
                <a16:creationId xmlns:a16="http://schemas.microsoft.com/office/drawing/2014/main" id="{DC88E7A1-9E57-455B-91A7-1C9F9480070E}"/>
              </a:ext>
            </a:extLst>
          </p:cNvPr>
          <p:cNvSpPr>
            <a:spLocks noChangeArrowheads="1"/>
          </p:cNvSpPr>
          <p:nvPr/>
        </p:nvSpPr>
        <p:spPr bwMode="auto">
          <a:xfrm>
            <a:off x="3101975" y="45434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09" name="Rectangle 305">
            <a:extLst>
              <a:ext uri="{FF2B5EF4-FFF2-40B4-BE49-F238E27FC236}">
                <a16:creationId xmlns:a16="http://schemas.microsoft.com/office/drawing/2014/main" id="{0FB776E9-6C0F-4E82-BAF5-B247B998D6D5}"/>
              </a:ext>
            </a:extLst>
          </p:cNvPr>
          <p:cNvSpPr>
            <a:spLocks noChangeArrowheads="1"/>
          </p:cNvSpPr>
          <p:nvPr/>
        </p:nvSpPr>
        <p:spPr bwMode="auto">
          <a:xfrm>
            <a:off x="6307139" y="43084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10" name="Rectangle 306">
            <a:extLst>
              <a:ext uri="{FF2B5EF4-FFF2-40B4-BE49-F238E27FC236}">
                <a16:creationId xmlns:a16="http://schemas.microsoft.com/office/drawing/2014/main" id="{7D6791FF-0D1D-42F6-B402-112A00E33EF1}"/>
              </a:ext>
            </a:extLst>
          </p:cNvPr>
          <p:cNvSpPr>
            <a:spLocks noChangeArrowheads="1"/>
          </p:cNvSpPr>
          <p:nvPr/>
        </p:nvSpPr>
        <p:spPr bwMode="auto">
          <a:xfrm>
            <a:off x="5808664" y="41497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811" name="Rectangle 307">
            <a:extLst>
              <a:ext uri="{FF2B5EF4-FFF2-40B4-BE49-F238E27FC236}">
                <a16:creationId xmlns:a16="http://schemas.microsoft.com/office/drawing/2014/main" id="{D3861B12-8EC9-441C-B034-26BA829E9C2D}"/>
              </a:ext>
            </a:extLst>
          </p:cNvPr>
          <p:cNvSpPr>
            <a:spLocks noChangeArrowheads="1"/>
          </p:cNvSpPr>
          <p:nvPr/>
        </p:nvSpPr>
        <p:spPr bwMode="auto">
          <a:xfrm>
            <a:off x="5246689" y="268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12" name="Rectangle 308">
            <a:extLst>
              <a:ext uri="{FF2B5EF4-FFF2-40B4-BE49-F238E27FC236}">
                <a16:creationId xmlns:a16="http://schemas.microsoft.com/office/drawing/2014/main" id="{85890B28-B249-4A98-9B4E-9A5096DB645C}"/>
              </a:ext>
            </a:extLst>
          </p:cNvPr>
          <p:cNvSpPr>
            <a:spLocks noChangeArrowheads="1"/>
          </p:cNvSpPr>
          <p:nvPr/>
        </p:nvSpPr>
        <p:spPr bwMode="auto">
          <a:xfrm>
            <a:off x="3327400" y="45545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13" name="Rectangle 309">
            <a:extLst>
              <a:ext uri="{FF2B5EF4-FFF2-40B4-BE49-F238E27FC236}">
                <a16:creationId xmlns:a16="http://schemas.microsoft.com/office/drawing/2014/main" id="{3B8C4593-4DC5-4AE2-87DA-6BD40892265D}"/>
              </a:ext>
            </a:extLst>
          </p:cNvPr>
          <p:cNvSpPr>
            <a:spLocks noChangeArrowheads="1"/>
          </p:cNvSpPr>
          <p:nvPr/>
        </p:nvSpPr>
        <p:spPr bwMode="auto">
          <a:xfrm>
            <a:off x="5375275" y="50069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14" name="Rectangle 310">
            <a:extLst>
              <a:ext uri="{FF2B5EF4-FFF2-40B4-BE49-F238E27FC236}">
                <a16:creationId xmlns:a16="http://schemas.microsoft.com/office/drawing/2014/main" id="{F96F47BE-13E8-4FF8-B708-1FA25A661EE6}"/>
              </a:ext>
            </a:extLst>
          </p:cNvPr>
          <p:cNvSpPr>
            <a:spLocks noChangeArrowheads="1"/>
          </p:cNvSpPr>
          <p:nvPr/>
        </p:nvSpPr>
        <p:spPr bwMode="auto">
          <a:xfrm>
            <a:off x="5935664" y="37099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815" name="Rectangle 311">
            <a:extLst>
              <a:ext uri="{FF2B5EF4-FFF2-40B4-BE49-F238E27FC236}">
                <a16:creationId xmlns:a16="http://schemas.microsoft.com/office/drawing/2014/main" id="{DE74808C-D640-4F0F-9FF0-E3EFB8FDA1BC}"/>
              </a:ext>
            </a:extLst>
          </p:cNvPr>
          <p:cNvSpPr>
            <a:spLocks noChangeArrowheads="1"/>
          </p:cNvSpPr>
          <p:nvPr/>
        </p:nvSpPr>
        <p:spPr bwMode="auto">
          <a:xfrm>
            <a:off x="3552825" y="45656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16" name="Rectangle 312">
            <a:extLst>
              <a:ext uri="{FF2B5EF4-FFF2-40B4-BE49-F238E27FC236}">
                <a16:creationId xmlns:a16="http://schemas.microsoft.com/office/drawing/2014/main" id="{EB379CEC-5DCF-4208-8BE8-7424AEA0D082}"/>
              </a:ext>
            </a:extLst>
          </p:cNvPr>
          <p:cNvSpPr>
            <a:spLocks noChangeArrowheads="1"/>
          </p:cNvSpPr>
          <p:nvPr/>
        </p:nvSpPr>
        <p:spPr bwMode="auto">
          <a:xfrm>
            <a:off x="8270875" y="35194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817" name="Rectangle 313">
            <a:extLst>
              <a:ext uri="{FF2B5EF4-FFF2-40B4-BE49-F238E27FC236}">
                <a16:creationId xmlns:a16="http://schemas.microsoft.com/office/drawing/2014/main" id="{B093832F-ED0A-447F-9164-953499A3BB84}"/>
              </a:ext>
            </a:extLst>
          </p:cNvPr>
          <p:cNvSpPr>
            <a:spLocks noChangeArrowheads="1"/>
          </p:cNvSpPr>
          <p:nvPr/>
        </p:nvSpPr>
        <p:spPr bwMode="auto">
          <a:xfrm>
            <a:off x="6527800" y="350043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18" name="Rectangle 314">
            <a:extLst>
              <a:ext uri="{FF2B5EF4-FFF2-40B4-BE49-F238E27FC236}">
                <a16:creationId xmlns:a16="http://schemas.microsoft.com/office/drawing/2014/main" id="{8A77C5EB-EA9C-4AA7-91BA-CEAE81BBE5A3}"/>
              </a:ext>
            </a:extLst>
          </p:cNvPr>
          <p:cNvSpPr>
            <a:spLocks noChangeArrowheads="1"/>
          </p:cNvSpPr>
          <p:nvPr/>
        </p:nvSpPr>
        <p:spPr bwMode="auto">
          <a:xfrm>
            <a:off x="6959600" y="42211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19" name="Rectangle 315">
            <a:extLst>
              <a:ext uri="{FF2B5EF4-FFF2-40B4-BE49-F238E27FC236}">
                <a16:creationId xmlns:a16="http://schemas.microsoft.com/office/drawing/2014/main" id="{F1C0D61F-B6F6-4F43-BA5C-59AE6B3A0CEA}"/>
              </a:ext>
            </a:extLst>
          </p:cNvPr>
          <p:cNvSpPr>
            <a:spLocks noChangeArrowheads="1"/>
          </p:cNvSpPr>
          <p:nvPr/>
        </p:nvSpPr>
        <p:spPr bwMode="auto">
          <a:xfrm>
            <a:off x="6024564" y="32845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820" name="Rectangle 316">
            <a:extLst>
              <a:ext uri="{FF2B5EF4-FFF2-40B4-BE49-F238E27FC236}">
                <a16:creationId xmlns:a16="http://schemas.microsoft.com/office/drawing/2014/main" id="{9AED042C-978A-45D7-8F85-2DC24B5A9D02}"/>
              </a:ext>
            </a:extLst>
          </p:cNvPr>
          <p:cNvSpPr>
            <a:spLocks noChangeArrowheads="1"/>
          </p:cNvSpPr>
          <p:nvPr/>
        </p:nvSpPr>
        <p:spPr bwMode="auto">
          <a:xfrm>
            <a:off x="5375275" y="53736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21" name="Rectangle 317">
            <a:extLst>
              <a:ext uri="{FF2B5EF4-FFF2-40B4-BE49-F238E27FC236}">
                <a16:creationId xmlns:a16="http://schemas.microsoft.com/office/drawing/2014/main" id="{62327D09-0B6F-43F3-96AF-C8178F5AD310}"/>
              </a:ext>
            </a:extLst>
          </p:cNvPr>
          <p:cNvSpPr>
            <a:spLocks noChangeArrowheads="1"/>
          </p:cNvSpPr>
          <p:nvPr/>
        </p:nvSpPr>
        <p:spPr bwMode="auto">
          <a:xfrm>
            <a:off x="7989888" y="49895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22" name="Rectangle 318">
            <a:extLst>
              <a:ext uri="{FF2B5EF4-FFF2-40B4-BE49-F238E27FC236}">
                <a16:creationId xmlns:a16="http://schemas.microsoft.com/office/drawing/2014/main" id="{938166DE-63E4-470F-9EE4-0BAD6EB6C478}"/>
              </a:ext>
            </a:extLst>
          </p:cNvPr>
          <p:cNvSpPr>
            <a:spLocks noChangeArrowheads="1"/>
          </p:cNvSpPr>
          <p:nvPr/>
        </p:nvSpPr>
        <p:spPr bwMode="auto">
          <a:xfrm>
            <a:off x="5664200" y="50133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23" name="Rectangle 319">
            <a:extLst>
              <a:ext uri="{FF2B5EF4-FFF2-40B4-BE49-F238E27FC236}">
                <a16:creationId xmlns:a16="http://schemas.microsoft.com/office/drawing/2014/main" id="{1F733762-C6C4-4233-A2E8-63F19F09F5F1}"/>
              </a:ext>
            </a:extLst>
          </p:cNvPr>
          <p:cNvSpPr>
            <a:spLocks noChangeArrowheads="1"/>
          </p:cNvSpPr>
          <p:nvPr/>
        </p:nvSpPr>
        <p:spPr bwMode="auto">
          <a:xfrm>
            <a:off x="7248525" y="429260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24" name="Rectangle 320">
            <a:extLst>
              <a:ext uri="{FF2B5EF4-FFF2-40B4-BE49-F238E27FC236}">
                <a16:creationId xmlns:a16="http://schemas.microsoft.com/office/drawing/2014/main" id="{0BC968C9-D475-4A52-884C-739DA46FDDCF}"/>
              </a:ext>
            </a:extLst>
          </p:cNvPr>
          <p:cNvSpPr>
            <a:spLocks noChangeArrowheads="1"/>
          </p:cNvSpPr>
          <p:nvPr/>
        </p:nvSpPr>
        <p:spPr bwMode="auto">
          <a:xfrm>
            <a:off x="8212139" y="5064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825" name="Rectangle 321">
            <a:extLst>
              <a:ext uri="{FF2B5EF4-FFF2-40B4-BE49-F238E27FC236}">
                <a16:creationId xmlns:a16="http://schemas.microsoft.com/office/drawing/2014/main" id="{E802648D-92A6-4647-8C66-B53F1D2D6331}"/>
              </a:ext>
            </a:extLst>
          </p:cNvPr>
          <p:cNvSpPr>
            <a:spLocks noChangeArrowheads="1"/>
          </p:cNvSpPr>
          <p:nvPr/>
        </p:nvSpPr>
        <p:spPr bwMode="auto">
          <a:xfrm>
            <a:off x="7824789" y="27082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826" name="Rectangle 322">
            <a:extLst>
              <a:ext uri="{FF2B5EF4-FFF2-40B4-BE49-F238E27FC236}">
                <a16:creationId xmlns:a16="http://schemas.microsoft.com/office/drawing/2014/main" id="{3113B03E-6AC2-4A1E-81CB-ED46CEDA5862}"/>
              </a:ext>
            </a:extLst>
          </p:cNvPr>
          <p:cNvSpPr>
            <a:spLocks noChangeArrowheads="1"/>
          </p:cNvSpPr>
          <p:nvPr/>
        </p:nvSpPr>
        <p:spPr bwMode="auto">
          <a:xfrm>
            <a:off x="6672264" y="47244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27" name="Rectangle 323">
            <a:extLst>
              <a:ext uri="{FF2B5EF4-FFF2-40B4-BE49-F238E27FC236}">
                <a16:creationId xmlns:a16="http://schemas.microsoft.com/office/drawing/2014/main" id="{7BD46C45-6F45-477F-B8C9-76071035DD62}"/>
              </a:ext>
            </a:extLst>
          </p:cNvPr>
          <p:cNvSpPr>
            <a:spLocks noChangeArrowheads="1"/>
          </p:cNvSpPr>
          <p:nvPr/>
        </p:nvSpPr>
        <p:spPr bwMode="auto">
          <a:xfrm>
            <a:off x="6848475" y="46529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28" name="Rectangle 324">
            <a:extLst>
              <a:ext uri="{FF2B5EF4-FFF2-40B4-BE49-F238E27FC236}">
                <a16:creationId xmlns:a16="http://schemas.microsoft.com/office/drawing/2014/main" id="{4C78DC8C-7FDA-4ECE-9AD3-7AEFE10289EE}"/>
              </a:ext>
            </a:extLst>
          </p:cNvPr>
          <p:cNvSpPr>
            <a:spLocks noChangeArrowheads="1"/>
          </p:cNvSpPr>
          <p:nvPr/>
        </p:nvSpPr>
        <p:spPr bwMode="auto">
          <a:xfrm>
            <a:off x="4151314" y="141287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29" name="Rectangle 325">
            <a:extLst>
              <a:ext uri="{FF2B5EF4-FFF2-40B4-BE49-F238E27FC236}">
                <a16:creationId xmlns:a16="http://schemas.microsoft.com/office/drawing/2014/main" id="{49C766AC-9169-4A76-8E73-1F318D1ACFC6}"/>
              </a:ext>
            </a:extLst>
          </p:cNvPr>
          <p:cNvSpPr>
            <a:spLocks noChangeArrowheads="1"/>
          </p:cNvSpPr>
          <p:nvPr/>
        </p:nvSpPr>
        <p:spPr bwMode="auto">
          <a:xfrm>
            <a:off x="7526339" y="52943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30" name="Rectangle 326">
            <a:extLst>
              <a:ext uri="{FF2B5EF4-FFF2-40B4-BE49-F238E27FC236}">
                <a16:creationId xmlns:a16="http://schemas.microsoft.com/office/drawing/2014/main" id="{A6C77F49-F1E9-41DF-A808-90C65013A6DB}"/>
              </a:ext>
            </a:extLst>
          </p:cNvPr>
          <p:cNvSpPr>
            <a:spLocks noChangeArrowheads="1"/>
          </p:cNvSpPr>
          <p:nvPr/>
        </p:nvSpPr>
        <p:spPr bwMode="auto">
          <a:xfrm>
            <a:off x="7932739" y="56705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31" name="Rectangle 327">
            <a:extLst>
              <a:ext uri="{FF2B5EF4-FFF2-40B4-BE49-F238E27FC236}">
                <a16:creationId xmlns:a16="http://schemas.microsoft.com/office/drawing/2014/main" id="{EB333F24-C199-4B62-A211-D72499D81CD9}"/>
              </a:ext>
            </a:extLst>
          </p:cNvPr>
          <p:cNvSpPr>
            <a:spLocks noChangeArrowheads="1"/>
          </p:cNvSpPr>
          <p:nvPr/>
        </p:nvSpPr>
        <p:spPr bwMode="auto">
          <a:xfrm>
            <a:off x="6167439" y="55102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32" name="Rectangle 328">
            <a:extLst>
              <a:ext uri="{FF2B5EF4-FFF2-40B4-BE49-F238E27FC236}">
                <a16:creationId xmlns:a16="http://schemas.microsoft.com/office/drawing/2014/main" id="{BE07BF53-2EE6-4FE5-8500-6C0E87B76A86}"/>
              </a:ext>
            </a:extLst>
          </p:cNvPr>
          <p:cNvSpPr>
            <a:spLocks noChangeArrowheads="1"/>
          </p:cNvSpPr>
          <p:nvPr/>
        </p:nvSpPr>
        <p:spPr bwMode="auto">
          <a:xfrm>
            <a:off x="8472489" y="40767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833" name="Rectangle 329">
            <a:extLst>
              <a:ext uri="{FF2B5EF4-FFF2-40B4-BE49-F238E27FC236}">
                <a16:creationId xmlns:a16="http://schemas.microsoft.com/office/drawing/2014/main" id="{3A5A4C7F-F9C9-4BA4-9BC1-588B62721780}"/>
              </a:ext>
            </a:extLst>
          </p:cNvPr>
          <p:cNvSpPr>
            <a:spLocks noChangeArrowheads="1"/>
          </p:cNvSpPr>
          <p:nvPr/>
        </p:nvSpPr>
        <p:spPr bwMode="auto">
          <a:xfrm>
            <a:off x="7088189"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34" name="Rectangle 330">
            <a:extLst>
              <a:ext uri="{FF2B5EF4-FFF2-40B4-BE49-F238E27FC236}">
                <a16:creationId xmlns:a16="http://schemas.microsoft.com/office/drawing/2014/main" id="{BAF428C4-28EF-4E6B-BD8B-B6BAE55EABBA}"/>
              </a:ext>
            </a:extLst>
          </p:cNvPr>
          <p:cNvSpPr>
            <a:spLocks noChangeArrowheads="1"/>
          </p:cNvSpPr>
          <p:nvPr/>
        </p:nvSpPr>
        <p:spPr bwMode="auto">
          <a:xfrm>
            <a:off x="4943475" y="170021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35" name="Rectangle 331">
            <a:extLst>
              <a:ext uri="{FF2B5EF4-FFF2-40B4-BE49-F238E27FC236}">
                <a16:creationId xmlns:a16="http://schemas.microsoft.com/office/drawing/2014/main" id="{A7EAF70E-73A5-42B0-9F45-F699BC689884}"/>
              </a:ext>
            </a:extLst>
          </p:cNvPr>
          <p:cNvSpPr>
            <a:spLocks noChangeArrowheads="1"/>
          </p:cNvSpPr>
          <p:nvPr/>
        </p:nvSpPr>
        <p:spPr bwMode="auto">
          <a:xfrm>
            <a:off x="8688389" y="464661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36" name="Rectangle 332">
            <a:extLst>
              <a:ext uri="{FF2B5EF4-FFF2-40B4-BE49-F238E27FC236}">
                <a16:creationId xmlns:a16="http://schemas.microsoft.com/office/drawing/2014/main" id="{9947704C-2AC8-4E8D-B3D4-38851B81416C}"/>
              </a:ext>
            </a:extLst>
          </p:cNvPr>
          <p:cNvSpPr>
            <a:spLocks noChangeArrowheads="1"/>
          </p:cNvSpPr>
          <p:nvPr/>
        </p:nvSpPr>
        <p:spPr bwMode="auto">
          <a:xfrm>
            <a:off x="1847850" y="37893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37" name="Rectangle 333">
            <a:extLst>
              <a:ext uri="{FF2B5EF4-FFF2-40B4-BE49-F238E27FC236}">
                <a16:creationId xmlns:a16="http://schemas.microsoft.com/office/drawing/2014/main" id="{0E3A671F-205C-4DF7-B90C-F86E11715E37}"/>
              </a:ext>
            </a:extLst>
          </p:cNvPr>
          <p:cNvSpPr>
            <a:spLocks noChangeArrowheads="1"/>
          </p:cNvSpPr>
          <p:nvPr/>
        </p:nvSpPr>
        <p:spPr bwMode="auto">
          <a:xfrm>
            <a:off x="2855914" y="48688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838" name="Rectangle 334">
            <a:extLst>
              <a:ext uri="{FF2B5EF4-FFF2-40B4-BE49-F238E27FC236}">
                <a16:creationId xmlns:a16="http://schemas.microsoft.com/office/drawing/2014/main" id="{EB62314A-C7F1-448F-A927-FB5AE732C59B}"/>
              </a:ext>
            </a:extLst>
          </p:cNvPr>
          <p:cNvSpPr>
            <a:spLocks noChangeArrowheads="1"/>
          </p:cNvSpPr>
          <p:nvPr/>
        </p:nvSpPr>
        <p:spPr bwMode="auto">
          <a:xfrm>
            <a:off x="5808663" y="148431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39" name="Rectangle 335">
            <a:extLst>
              <a:ext uri="{FF2B5EF4-FFF2-40B4-BE49-F238E27FC236}">
                <a16:creationId xmlns:a16="http://schemas.microsoft.com/office/drawing/2014/main" id="{43B53FA7-5F46-4134-9B29-0B2EE60D4CD6}"/>
              </a:ext>
            </a:extLst>
          </p:cNvPr>
          <p:cNvSpPr>
            <a:spLocks noChangeArrowheads="1"/>
          </p:cNvSpPr>
          <p:nvPr/>
        </p:nvSpPr>
        <p:spPr bwMode="auto">
          <a:xfrm>
            <a:off x="6888164" y="386080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0" name="Rectangle 336">
            <a:extLst>
              <a:ext uri="{FF2B5EF4-FFF2-40B4-BE49-F238E27FC236}">
                <a16:creationId xmlns:a16="http://schemas.microsoft.com/office/drawing/2014/main" id="{AB87E81F-B1E2-45BB-8DA0-924C24966C69}"/>
              </a:ext>
            </a:extLst>
          </p:cNvPr>
          <p:cNvSpPr>
            <a:spLocks noChangeArrowheads="1"/>
          </p:cNvSpPr>
          <p:nvPr/>
        </p:nvSpPr>
        <p:spPr bwMode="auto">
          <a:xfrm>
            <a:off x="3986213" y="28463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1" name="Rectangle 337">
            <a:extLst>
              <a:ext uri="{FF2B5EF4-FFF2-40B4-BE49-F238E27FC236}">
                <a16:creationId xmlns:a16="http://schemas.microsoft.com/office/drawing/2014/main" id="{65E7642B-676A-4124-8104-61BE4AB26709}"/>
              </a:ext>
            </a:extLst>
          </p:cNvPr>
          <p:cNvSpPr>
            <a:spLocks noChangeArrowheads="1"/>
          </p:cNvSpPr>
          <p:nvPr/>
        </p:nvSpPr>
        <p:spPr bwMode="auto">
          <a:xfrm>
            <a:off x="5214938" y="306863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42" name="Rectangle 338">
            <a:extLst>
              <a:ext uri="{FF2B5EF4-FFF2-40B4-BE49-F238E27FC236}">
                <a16:creationId xmlns:a16="http://schemas.microsoft.com/office/drawing/2014/main" id="{A063777D-7D64-4281-B9E6-2345610ABEC3}"/>
              </a:ext>
            </a:extLst>
          </p:cNvPr>
          <p:cNvSpPr>
            <a:spLocks noChangeArrowheads="1"/>
          </p:cNvSpPr>
          <p:nvPr/>
        </p:nvSpPr>
        <p:spPr bwMode="auto">
          <a:xfrm>
            <a:off x="5099050" y="334962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3" name="Rectangle 339">
            <a:extLst>
              <a:ext uri="{FF2B5EF4-FFF2-40B4-BE49-F238E27FC236}">
                <a16:creationId xmlns:a16="http://schemas.microsoft.com/office/drawing/2014/main" id="{06738997-1074-4BF6-ADEC-B82C9A1BA93D}"/>
              </a:ext>
            </a:extLst>
          </p:cNvPr>
          <p:cNvSpPr>
            <a:spLocks noChangeArrowheads="1"/>
          </p:cNvSpPr>
          <p:nvPr/>
        </p:nvSpPr>
        <p:spPr bwMode="auto">
          <a:xfrm>
            <a:off x="7175500" y="3925888"/>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844" name="Rectangle 340">
            <a:extLst>
              <a:ext uri="{FF2B5EF4-FFF2-40B4-BE49-F238E27FC236}">
                <a16:creationId xmlns:a16="http://schemas.microsoft.com/office/drawing/2014/main" id="{B3FA3ACC-0E32-48CE-BB9F-E49FE908D023}"/>
              </a:ext>
            </a:extLst>
          </p:cNvPr>
          <p:cNvSpPr>
            <a:spLocks noChangeArrowheads="1"/>
          </p:cNvSpPr>
          <p:nvPr/>
        </p:nvSpPr>
        <p:spPr bwMode="auto">
          <a:xfrm>
            <a:off x="7248525" y="4691063"/>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5" name="Rectangle 341">
            <a:extLst>
              <a:ext uri="{FF2B5EF4-FFF2-40B4-BE49-F238E27FC236}">
                <a16:creationId xmlns:a16="http://schemas.microsoft.com/office/drawing/2014/main" id="{2D44848C-A618-4677-9D2C-256630CA05D4}"/>
              </a:ext>
            </a:extLst>
          </p:cNvPr>
          <p:cNvSpPr>
            <a:spLocks noChangeArrowheads="1"/>
          </p:cNvSpPr>
          <p:nvPr/>
        </p:nvSpPr>
        <p:spPr bwMode="auto">
          <a:xfrm>
            <a:off x="5765800" y="32781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6" name="Rectangle 342">
            <a:extLst>
              <a:ext uri="{FF2B5EF4-FFF2-40B4-BE49-F238E27FC236}">
                <a16:creationId xmlns:a16="http://schemas.microsoft.com/office/drawing/2014/main" id="{0EA496F9-4251-4F52-B052-546BA5D30877}"/>
              </a:ext>
            </a:extLst>
          </p:cNvPr>
          <p:cNvSpPr>
            <a:spLocks noChangeArrowheads="1"/>
          </p:cNvSpPr>
          <p:nvPr/>
        </p:nvSpPr>
        <p:spPr bwMode="auto">
          <a:xfrm>
            <a:off x="6024564" y="350043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7" name="Rectangle 343">
            <a:extLst>
              <a:ext uri="{FF2B5EF4-FFF2-40B4-BE49-F238E27FC236}">
                <a16:creationId xmlns:a16="http://schemas.microsoft.com/office/drawing/2014/main" id="{CFDDC255-6162-4EE9-98A2-B093250427A7}"/>
              </a:ext>
            </a:extLst>
          </p:cNvPr>
          <p:cNvSpPr>
            <a:spLocks noChangeArrowheads="1"/>
          </p:cNvSpPr>
          <p:nvPr/>
        </p:nvSpPr>
        <p:spPr bwMode="auto">
          <a:xfrm>
            <a:off x="7319964" y="49339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8" name="Rectangle 344">
            <a:extLst>
              <a:ext uri="{FF2B5EF4-FFF2-40B4-BE49-F238E27FC236}">
                <a16:creationId xmlns:a16="http://schemas.microsoft.com/office/drawing/2014/main" id="{994468E6-E9E8-48F7-930A-FDA5191B11B3}"/>
              </a:ext>
            </a:extLst>
          </p:cNvPr>
          <p:cNvSpPr>
            <a:spLocks noChangeArrowheads="1"/>
          </p:cNvSpPr>
          <p:nvPr/>
        </p:nvSpPr>
        <p:spPr bwMode="auto">
          <a:xfrm>
            <a:off x="8456614" y="5149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49" name="Rectangle 345">
            <a:extLst>
              <a:ext uri="{FF2B5EF4-FFF2-40B4-BE49-F238E27FC236}">
                <a16:creationId xmlns:a16="http://schemas.microsoft.com/office/drawing/2014/main" id="{A27ECBBB-A87C-4690-B542-CD4593649A00}"/>
              </a:ext>
            </a:extLst>
          </p:cNvPr>
          <p:cNvSpPr>
            <a:spLocks noChangeArrowheads="1"/>
          </p:cNvSpPr>
          <p:nvPr/>
        </p:nvSpPr>
        <p:spPr bwMode="auto">
          <a:xfrm>
            <a:off x="7535864"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50" name="Rectangle 346">
            <a:extLst>
              <a:ext uri="{FF2B5EF4-FFF2-40B4-BE49-F238E27FC236}">
                <a16:creationId xmlns:a16="http://schemas.microsoft.com/office/drawing/2014/main" id="{B84663D8-C3EC-436E-BFAD-191EE8B1F06B}"/>
              </a:ext>
            </a:extLst>
          </p:cNvPr>
          <p:cNvSpPr>
            <a:spLocks noChangeArrowheads="1"/>
          </p:cNvSpPr>
          <p:nvPr/>
        </p:nvSpPr>
        <p:spPr bwMode="auto">
          <a:xfrm>
            <a:off x="82565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51" name="Rectangle 347">
            <a:extLst>
              <a:ext uri="{FF2B5EF4-FFF2-40B4-BE49-F238E27FC236}">
                <a16:creationId xmlns:a16="http://schemas.microsoft.com/office/drawing/2014/main" id="{D2A201ED-5DED-40C1-99DE-0212B640CC08}"/>
              </a:ext>
            </a:extLst>
          </p:cNvPr>
          <p:cNvSpPr>
            <a:spLocks noChangeArrowheads="1"/>
          </p:cNvSpPr>
          <p:nvPr/>
        </p:nvSpPr>
        <p:spPr bwMode="auto">
          <a:xfrm>
            <a:off x="328771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52" name="Rectangle 348">
            <a:extLst>
              <a:ext uri="{FF2B5EF4-FFF2-40B4-BE49-F238E27FC236}">
                <a16:creationId xmlns:a16="http://schemas.microsoft.com/office/drawing/2014/main" id="{1FC35AD2-C7CF-4775-A149-C2F08EF7427C}"/>
              </a:ext>
            </a:extLst>
          </p:cNvPr>
          <p:cNvSpPr>
            <a:spLocks noChangeArrowheads="1"/>
          </p:cNvSpPr>
          <p:nvPr/>
        </p:nvSpPr>
        <p:spPr bwMode="auto">
          <a:xfrm>
            <a:off x="8543925" y="5373688"/>
            <a:ext cx="37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53" name="Rectangle 349">
            <a:extLst>
              <a:ext uri="{FF2B5EF4-FFF2-40B4-BE49-F238E27FC236}">
                <a16:creationId xmlns:a16="http://schemas.microsoft.com/office/drawing/2014/main" id="{1A6EBC18-9F27-48A3-A204-C8A657E64AEF}"/>
              </a:ext>
            </a:extLst>
          </p:cNvPr>
          <p:cNvSpPr>
            <a:spLocks noChangeArrowheads="1"/>
          </p:cNvSpPr>
          <p:nvPr/>
        </p:nvSpPr>
        <p:spPr bwMode="auto">
          <a:xfrm>
            <a:off x="3719514" y="62372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54" name="Rectangle 350">
            <a:extLst>
              <a:ext uri="{FF2B5EF4-FFF2-40B4-BE49-F238E27FC236}">
                <a16:creationId xmlns:a16="http://schemas.microsoft.com/office/drawing/2014/main" id="{2A7BDE3F-C00C-4A0E-91F4-C80AE0B013C7}"/>
              </a:ext>
            </a:extLst>
          </p:cNvPr>
          <p:cNvSpPr>
            <a:spLocks noChangeArrowheads="1"/>
          </p:cNvSpPr>
          <p:nvPr/>
        </p:nvSpPr>
        <p:spPr bwMode="auto">
          <a:xfrm>
            <a:off x="2782889" y="4437063"/>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a:t>
            </a:r>
          </a:p>
        </p:txBody>
      </p:sp>
      <p:sp>
        <p:nvSpPr>
          <p:cNvPr id="21855" name="Rectangle 351">
            <a:extLst>
              <a:ext uri="{FF2B5EF4-FFF2-40B4-BE49-F238E27FC236}">
                <a16:creationId xmlns:a16="http://schemas.microsoft.com/office/drawing/2014/main" id="{33505B92-AD97-46D1-8F48-1B86BFBD5C5E}"/>
              </a:ext>
            </a:extLst>
          </p:cNvPr>
          <p:cNvSpPr>
            <a:spLocks noChangeArrowheads="1"/>
          </p:cNvSpPr>
          <p:nvPr/>
        </p:nvSpPr>
        <p:spPr bwMode="auto">
          <a:xfrm>
            <a:off x="6743700" y="3357563"/>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56" name="Rectangle 352">
            <a:extLst>
              <a:ext uri="{FF2B5EF4-FFF2-40B4-BE49-F238E27FC236}">
                <a16:creationId xmlns:a16="http://schemas.microsoft.com/office/drawing/2014/main" id="{A6C0620A-7972-47CA-86F6-4BC0339C69EA}"/>
              </a:ext>
            </a:extLst>
          </p:cNvPr>
          <p:cNvSpPr>
            <a:spLocks noChangeArrowheads="1"/>
          </p:cNvSpPr>
          <p:nvPr/>
        </p:nvSpPr>
        <p:spPr bwMode="auto">
          <a:xfrm>
            <a:off x="6024564" y="51577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p:txBody>
      </p:sp>
      <p:sp>
        <p:nvSpPr>
          <p:cNvPr id="21857" name="Rectangle 353">
            <a:extLst>
              <a:ext uri="{FF2B5EF4-FFF2-40B4-BE49-F238E27FC236}">
                <a16:creationId xmlns:a16="http://schemas.microsoft.com/office/drawing/2014/main" id="{9E5F21D5-6610-490C-B23F-095E2AC78BFB}"/>
              </a:ext>
            </a:extLst>
          </p:cNvPr>
          <p:cNvSpPr>
            <a:spLocks noChangeArrowheads="1"/>
          </p:cNvSpPr>
          <p:nvPr/>
        </p:nvSpPr>
        <p:spPr bwMode="auto">
          <a:xfrm>
            <a:off x="7735889" y="5373688"/>
            <a:ext cx="376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58" name="Rectangle 354">
            <a:extLst>
              <a:ext uri="{FF2B5EF4-FFF2-40B4-BE49-F238E27FC236}">
                <a16:creationId xmlns:a16="http://schemas.microsoft.com/office/drawing/2014/main" id="{FE97E835-E83C-43E4-8BC4-AAFCE878F641}"/>
              </a:ext>
            </a:extLst>
          </p:cNvPr>
          <p:cNvSpPr>
            <a:spLocks noChangeArrowheads="1"/>
          </p:cNvSpPr>
          <p:nvPr/>
        </p:nvSpPr>
        <p:spPr bwMode="auto">
          <a:xfrm>
            <a:off x="7999414" y="5445126"/>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59" name="Rectangle 355">
            <a:extLst>
              <a:ext uri="{FF2B5EF4-FFF2-40B4-BE49-F238E27FC236}">
                <a16:creationId xmlns:a16="http://schemas.microsoft.com/office/drawing/2014/main" id="{E078A0E6-EAFF-4C37-B9E3-A3427B2994D2}"/>
              </a:ext>
            </a:extLst>
          </p:cNvPr>
          <p:cNvSpPr>
            <a:spLocks noChangeArrowheads="1"/>
          </p:cNvSpPr>
          <p:nvPr/>
        </p:nvSpPr>
        <p:spPr bwMode="auto">
          <a:xfrm>
            <a:off x="2566988" y="4581525"/>
            <a:ext cx="380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alibri" panose="020F0502020204030204"/>
                <a:ea typeface="+mn-ea"/>
                <a:cs typeface="+mn-cs"/>
                <a:sym typeface="Wingdings" panose="05000000000000000000" pitchFamily="2" charset="2"/>
              </a:rPr>
              <a:t></a:t>
            </a:r>
          </a:p>
        </p:txBody>
      </p:sp>
      <p:sp>
        <p:nvSpPr>
          <p:cNvPr id="21860" name="Rectangle 356">
            <a:extLst>
              <a:ext uri="{FF2B5EF4-FFF2-40B4-BE49-F238E27FC236}">
                <a16:creationId xmlns:a16="http://schemas.microsoft.com/office/drawing/2014/main" id="{266579F4-811B-4576-AA40-00118369EF2D}"/>
              </a:ext>
            </a:extLst>
          </p:cNvPr>
          <p:cNvSpPr>
            <a:spLocks noChangeArrowheads="1"/>
          </p:cNvSpPr>
          <p:nvPr/>
        </p:nvSpPr>
        <p:spPr bwMode="auto">
          <a:xfrm>
            <a:off x="4424364" y="4133851"/>
            <a:ext cx="376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CC00"/>
                </a:solidFill>
                <a:effectLst/>
                <a:uLnTx/>
                <a:uFillTx/>
                <a:latin typeface="Calibri" panose="020F0502020204030204"/>
                <a:ea typeface="+mn-ea"/>
                <a:cs typeface="+mn-cs"/>
                <a:sym typeface="Wingdings" panose="05000000000000000000" pitchFamily="2" charset="2"/>
              </a:rPr>
              <a:t></a:t>
            </a:r>
          </a:p>
        </p:txBody>
      </p:sp>
      <p:sp>
        <p:nvSpPr>
          <p:cNvPr id="21887" name="Line 383">
            <a:extLst>
              <a:ext uri="{FF2B5EF4-FFF2-40B4-BE49-F238E27FC236}">
                <a16:creationId xmlns:a16="http://schemas.microsoft.com/office/drawing/2014/main" id="{078A00C1-6980-4E14-ADE7-773BBA7A20E6}"/>
              </a:ext>
            </a:extLst>
          </p:cNvPr>
          <p:cNvSpPr>
            <a:spLocks noChangeShapeType="1"/>
          </p:cNvSpPr>
          <p:nvPr/>
        </p:nvSpPr>
        <p:spPr bwMode="auto">
          <a:xfrm>
            <a:off x="1703388" y="4076700"/>
            <a:ext cx="7921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88" name="Line 384">
            <a:extLst>
              <a:ext uri="{FF2B5EF4-FFF2-40B4-BE49-F238E27FC236}">
                <a16:creationId xmlns:a16="http://schemas.microsoft.com/office/drawing/2014/main" id="{27A010DA-C16A-4533-9FF8-466F727937B1}"/>
              </a:ext>
            </a:extLst>
          </p:cNvPr>
          <p:cNvSpPr>
            <a:spLocks noChangeShapeType="1"/>
          </p:cNvSpPr>
          <p:nvPr/>
        </p:nvSpPr>
        <p:spPr bwMode="auto">
          <a:xfrm flipV="1">
            <a:off x="2640014" y="4076700"/>
            <a:ext cx="14287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89" name="Line 385">
            <a:extLst>
              <a:ext uri="{FF2B5EF4-FFF2-40B4-BE49-F238E27FC236}">
                <a16:creationId xmlns:a16="http://schemas.microsoft.com/office/drawing/2014/main" id="{F7BDECB2-D0A5-4126-91A4-D4655C8E0D35}"/>
              </a:ext>
            </a:extLst>
          </p:cNvPr>
          <p:cNvSpPr>
            <a:spLocks noChangeShapeType="1"/>
          </p:cNvSpPr>
          <p:nvPr/>
        </p:nvSpPr>
        <p:spPr bwMode="auto">
          <a:xfrm>
            <a:off x="2566988" y="4365625"/>
            <a:ext cx="3603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0" name="Line 386">
            <a:extLst>
              <a:ext uri="{FF2B5EF4-FFF2-40B4-BE49-F238E27FC236}">
                <a16:creationId xmlns:a16="http://schemas.microsoft.com/office/drawing/2014/main" id="{05047E9A-A33D-4D27-9A97-3FDABC344007}"/>
              </a:ext>
            </a:extLst>
          </p:cNvPr>
          <p:cNvSpPr>
            <a:spLocks noChangeShapeType="1"/>
          </p:cNvSpPr>
          <p:nvPr/>
        </p:nvSpPr>
        <p:spPr bwMode="auto">
          <a:xfrm>
            <a:off x="2566988" y="4437064"/>
            <a:ext cx="144462"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1" name="Line 387">
            <a:extLst>
              <a:ext uri="{FF2B5EF4-FFF2-40B4-BE49-F238E27FC236}">
                <a16:creationId xmlns:a16="http://schemas.microsoft.com/office/drawing/2014/main" id="{860A944C-D070-4CC7-91DC-0BD360CF90DA}"/>
              </a:ext>
            </a:extLst>
          </p:cNvPr>
          <p:cNvSpPr>
            <a:spLocks noChangeShapeType="1"/>
          </p:cNvSpPr>
          <p:nvPr/>
        </p:nvSpPr>
        <p:spPr bwMode="auto">
          <a:xfrm flipV="1">
            <a:off x="2927351" y="3500439"/>
            <a:ext cx="288925"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2" name="Line 388">
            <a:extLst>
              <a:ext uri="{FF2B5EF4-FFF2-40B4-BE49-F238E27FC236}">
                <a16:creationId xmlns:a16="http://schemas.microsoft.com/office/drawing/2014/main" id="{86A5E09C-299D-4C5C-91E9-ACF7B71D6888}"/>
              </a:ext>
            </a:extLst>
          </p:cNvPr>
          <p:cNvSpPr>
            <a:spLocks noChangeShapeType="1"/>
          </p:cNvSpPr>
          <p:nvPr/>
        </p:nvSpPr>
        <p:spPr bwMode="auto">
          <a:xfrm flipV="1">
            <a:off x="2855914" y="3500439"/>
            <a:ext cx="71437"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3" name="Line 389">
            <a:extLst>
              <a:ext uri="{FF2B5EF4-FFF2-40B4-BE49-F238E27FC236}">
                <a16:creationId xmlns:a16="http://schemas.microsoft.com/office/drawing/2014/main" id="{AFE2EE6E-60F6-401D-B9A4-CC74361C7225}"/>
              </a:ext>
            </a:extLst>
          </p:cNvPr>
          <p:cNvSpPr>
            <a:spLocks noChangeShapeType="1"/>
          </p:cNvSpPr>
          <p:nvPr/>
        </p:nvSpPr>
        <p:spPr bwMode="auto">
          <a:xfrm flipV="1">
            <a:off x="3071813" y="4437063"/>
            <a:ext cx="43180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4" name="Line 390">
            <a:extLst>
              <a:ext uri="{FF2B5EF4-FFF2-40B4-BE49-F238E27FC236}">
                <a16:creationId xmlns:a16="http://schemas.microsoft.com/office/drawing/2014/main" id="{EE1A853B-18C7-4304-9D6D-25218B0FBA77}"/>
              </a:ext>
            </a:extLst>
          </p:cNvPr>
          <p:cNvSpPr>
            <a:spLocks noChangeShapeType="1"/>
          </p:cNvSpPr>
          <p:nvPr/>
        </p:nvSpPr>
        <p:spPr bwMode="auto">
          <a:xfrm>
            <a:off x="3000376" y="4652963"/>
            <a:ext cx="358775"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5" name="Line 391">
            <a:extLst>
              <a:ext uri="{FF2B5EF4-FFF2-40B4-BE49-F238E27FC236}">
                <a16:creationId xmlns:a16="http://schemas.microsoft.com/office/drawing/2014/main" id="{9E85B275-A05B-419D-86D2-862B00DAFE8E}"/>
              </a:ext>
            </a:extLst>
          </p:cNvPr>
          <p:cNvSpPr>
            <a:spLocks noChangeShapeType="1"/>
          </p:cNvSpPr>
          <p:nvPr/>
        </p:nvSpPr>
        <p:spPr bwMode="auto">
          <a:xfrm flipV="1">
            <a:off x="3648075" y="4005263"/>
            <a:ext cx="21590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6" name="Line 392">
            <a:extLst>
              <a:ext uri="{FF2B5EF4-FFF2-40B4-BE49-F238E27FC236}">
                <a16:creationId xmlns:a16="http://schemas.microsoft.com/office/drawing/2014/main" id="{CF78F87B-5546-4965-AA35-DCB4F959B24E}"/>
              </a:ext>
            </a:extLst>
          </p:cNvPr>
          <p:cNvSpPr>
            <a:spLocks noChangeShapeType="1"/>
          </p:cNvSpPr>
          <p:nvPr/>
        </p:nvSpPr>
        <p:spPr bwMode="auto">
          <a:xfrm>
            <a:off x="3648076" y="4437063"/>
            <a:ext cx="5762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7" name="Line 393">
            <a:extLst>
              <a:ext uri="{FF2B5EF4-FFF2-40B4-BE49-F238E27FC236}">
                <a16:creationId xmlns:a16="http://schemas.microsoft.com/office/drawing/2014/main" id="{8E46A307-89D2-4ED0-96D0-73BDDE9CF94E}"/>
              </a:ext>
            </a:extLst>
          </p:cNvPr>
          <p:cNvSpPr>
            <a:spLocks noChangeShapeType="1"/>
          </p:cNvSpPr>
          <p:nvPr/>
        </p:nvSpPr>
        <p:spPr bwMode="auto">
          <a:xfrm flipV="1">
            <a:off x="4440238" y="4292600"/>
            <a:ext cx="3603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8" name="Line 394">
            <a:extLst>
              <a:ext uri="{FF2B5EF4-FFF2-40B4-BE49-F238E27FC236}">
                <a16:creationId xmlns:a16="http://schemas.microsoft.com/office/drawing/2014/main" id="{5E32D49B-237B-4964-9A9B-547246157F25}"/>
              </a:ext>
            </a:extLst>
          </p:cNvPr>
          <p:cNvSpPr>
            <a:spLocks noChangeShapeType="1"/>
          </p:cNvSpPr>
          <p:nvPr/>
        </p:nvSpPr>
        <p:spPr bwMode="auto">
          <a:xfrm flipV="1">
            <a:off x="4367214" y="3573464"/>
            <a:ext cx="865187" cy="935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99" name="Line 395">
            <a:extLst>
              <a:ext uri="{FF2B5EF4-FFF2-40B4-BE49-F238E27FC236}">
                <a16:creationId xmlns:a16="http://schemas.microsoft.com/office/drawing/2014/main" id="{2EE4164A-4449-4556-A3EE-65BD285CA17C}"/>
              </a:ext>
            </a:extLst>
          </p:cNvPr>
          <p:cNvSpPr>
            <a:spLocks noChangeShapeType="1"/>
          </p:cNvSpPr>
          <p:nvPr/>
        </p:nvSpPr>
        <p:spPr bwMode="auto">
          <a:xfrm flipV="1">
            <a:off x="4440239" y="4149725"/>
            <a:ext cx="115093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00" name="Line 396">
            <a:extLst>
              <a:ext uri="{FF2B5EF4-FFF2-40B4-BE49-F238E27FC236}">
                <a16:creationId xmlns:a16="http://schemas.microsoft.com/office/drawing/2014/main" id="{65D1B9DC-EFD3-4816-B428-B63BDC99F932}"/>
              </a:ext>
            </a:extLst>
          </p:cNvPr>
          <p:cNvSpPr>
            <a:spLocks noChangeShapeType="1"/>
          </p:cNvSpPr>
          <p:nvPr/>
        </p:nvSpPr>
        <p:spPr bwMode="auto">
          <a:xfrm flipV="1">
            <a:off x="3359151" y="3357564"/>
            <a:ext cx="792163"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01" name="Line 397">
            <a:extLst>
              <a:ext uri="{FF2B5EF4-FFF2-40B4-BE49-F238E27FC236}">
                <a16:creationId xmlns:a16="http://schemas.microsoft.com/office/drawing/2014/main" id="{7678B614-1B0C-4E71-A0C8-4387A3A9FD4B}"/>
              </a:ext>
            </a:extLst>
          </p:cNvPr>
          <p:cNvSpPr>
            <a:spLocks noChangeShapeType="1"/>
          </p:cNvSpPr>
          <p:nvPr/>
        </p:nvSpPr>
        <p:spPr bwMode="auto">
          <a:xfrm flipV="1">
            <a:off x="4367213" y="2492376"/>
            <a:ext cx="1223962"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02" name="Line 398">
            <a:extLst>
              <a:ext uri="{FF2B5EF4-FFF2-40B4-BE49-F238E27FC236}">
                <a16:creationId xmlns:a16="http://schemas.microsoft.com/office/drawing/2014/main" id="{C9443F0A-C7C6-4ADC-8E61-C1C69B6E1365}"/>
              </a:ext>
            </a:extLst>
          </p:cNvPr>
          <p:cNvSpPr>
            <a:spLocks noChangeShapeType="1"/>
          </p:cNvSpPr>
          <p:nvPr/>
        </p:nvSpPr>
        <p:spPr bwMode="auto">
          <a:xfrm>
            <a:off x="5735638" y="249237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03" name="Line 399">
            <a:extLst>
              <a:ext uri="{FF2B5EF4-FFF2-40B4-BE49-F238E27FC236}">
                <a16:creationId xmlns:a16="http://schemas.microsoft.com/office/drawing/2014/main" id="{4563C944-FFDB-4B26-A22E-64B479852657}"/>
              </a:ext>
            </a:extLst>
          </p:cNvPr>
          <p:cNvSpPr>
            <a:spLocks noChangeShapeType="1"/>
          </p:cNvSpPr>
          <p:nvPr/>
        </p:nvSpPr>
        <p:spPr bwMode="auto">
          <a:xfrm>
            <a:off x="6383338" y="2565400"/>
            <a:ext cx="792162"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04" name="Line 400">
            <a:extLst>
              <a:ext uri="{FF2B5EF4-FFF2-40B4-BE49-F238E27FC236}">
                <a16:creationId xmlns:a16="http://schemas.microsoft.com/office/drawing/2014/main" id="{7F859454-7143-44C3-8920-3914CD5EDF2D}"/>
              </a:ext>
            </a:extLst>
          </p:cNvPr>
          <p:cNvSpPr>
            <a:spLocks noChangeShapeType="1"/>
          </p:cNvSpPr>
          <p:nvPr/>
        </p:nvSpPr>
        <p:spPr bwMode="auto">
          <a:xfrm>
            <a:off x="6311901" y="2636838"/>
            <a:ext cx="792163"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1C6811-D1E1-4958-A77C-54CE325F2F72}"/>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Summary – Non-Probability sampling</a:t>
            </a:r>
          </a:p>
        </p:txBody>
      </p:sp>
      <p:sp>
        <p:nvSpPr>
          <p:cNvPr id="5" name="TextBox 4">
            <a:extLst>
              <a:ext uri="{FF2B5EF4-FFF2-40B4-BE49-F238E27FC236}">
                <a16:creationId xmlns:a16="http://schemas.microsoft.com/office/drawing/2014/main" id="{0ADEAF72-9E09-4C2A-A474-19EF5627FCCF}"/>
              </a:ext>
            </a:extLst>
          </p:cNvPr>
          <p:cNvSpPr txBox="1"/>
          <p:nvPr/>
        </p:nvSpPr>
        <p:spPr>
          <a:xfrm>
            <a:off x="4134811" y="-10142"/>
            <a:ext cx="7230796" cy="675015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Convenience sample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researcher gathers data from whatever cases happen to be convenient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Purposive sample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when a researcher seeks out participants with specific characteristics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Quota sample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When a researcher selects cases from within several different subgroups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Snowball sample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when a researcher relies on participant referrals to recruit new participants</a:t>
            </a:r>
          </a:p>
        </p:txBody>
      </p:sp>
    </p:spTree>
    <p:extLst>
      <p:ext uri="{BB962C8B-B14F-4D97-AF65-F5344CB8AC3E}">
        <p14:creationId xmlns:p14="http://schemas.microsoft.com/office/powerpoint/2010/main" val="2523326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3" name="Picture 2">
            <a:extLst>
              <a:ext uri="{FF2B5EF4-FFF2-40B4-BE49-F238E27FC236}">
                <a16:creationId xmlns:a16="http://schemas.microsoft.com/office/drawing/2014/main" id="{D38287C0-EC3F-4F4A-A2BA-CBE6C1B9AA95}"/>
              </a:ext>
            </a:extLst>
          </p:cNvPr>
          <p:cNvPicPr>
            <a:picLocks noChangeAspect="1"/>
          </p:cNvPicPr>
          <p:nvPr/>
        </p:nvPicPr>
        <p:blipFill rotWithShape="1">
          <a:blip r:embed="rId2"/>
          <a:srcRect b="6"/>
          <a:stretch/>
        </p:blipFill>
        <p:spPr>
          <a:xfrm>
            <a:off x="20" y="-1"/>
            <a:ext cx="12191980" cy="6857571"/>
          </a:xfrm>
          <a:prstGeom prst="rect">
            <a:avLst/>
          </a:prstGeom>
        </p:spPr>
      </p:pic>
      <p:sp>
        <p:nvSpPr>
          <p:cNvPr id="36" name="Rectangle 35">
            <a:extLst>
              <a:ext uri="{FF2B5EF4-FFF2-40B4-BE49-F238E27FC236}">
                <a16:creationId xmlns:a16="http://schemas.microsoft.com/office/drawing/2014/main" id="{019FDB4D-987D-4C87-A179-9D4616AB2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1"/>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4AEE6109-15FE-48D3-A7AF-9117D9FC82E5}"/>
              </a:ext>
            </a:extLst>
          </p:cNvPr>
          <p:cNvSpPr>
            <a:spLocks noGrp="1"/>
          </p:cNvSpPr>
          <p:nvPr>
            <p:ph type="ctrTitle"/>
          </p:nvPr>
        </p:nvSpPr>
        <p:spPr>
          <a:xfrm>
            <a:off x="1619534" y="0"/>
            <a:ext cx="8952932" cy="899501"/>
          </a:xfrm>
        </p:spPr>
        <p:txBody>
          <a:bodyPr anchor="b">
            <a:normAutofit/>
          </a:bodyPr>
          <a:lstStyle/>
          <a:p>
            <a:r>
              <a:rPr lang="en-MY" dirty="0">
                <a:solidFill>
                  <a:srgbClr val="C00000"/>
                </a:solidFill>
                <a:latin typeface="Arial Black" panose="020B0A04020102020204" pitchFamily="34" charset="0"/>
              </a:rPr>
              <a:t>Sample Size</a:t>
            </a:r>
          </a:p>
        </p:txBody>
      </p:sp>
    </p:spTree>
    <p:extLst>
      <p:ext uri="{BB962C8B-B14F-4D97-AF65-F5344CB8AC3E}">
        <p14:creationId xmlns:p14="http://schemas.microsoft.com/office/powerpoint/2010/main" val="411335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4F57-D96C-4A4F-92E6-9DCC84893B05}"/>
              </a:ext>
            </a:extLst>
          </p:cNvPr>
          <p:cNvSpPr>
            <a:spLocks noGrp="1"/>
          </p:cNvSpPr>
          <p:nvPr>
            <p:ph type="title"/>
          </p:nvPr>
        </p:nvSpPr>
        <p:spPr>
          <a:xfrm>
            <a:off x="0" y="18256"/>
            <a:ext cx="12192000" cy="1126332"/>
          </a:xfrm>
        </p:spPr>
        <p:txBody>
          <a:bodyPr>
            <a:normAutofit fontScale="90000"/>
          </a:bodyPr>
          <a:lstStyle/>
          <a:p>
            <a:r>
              <a:rPr lang="en-MY" b="1" dirty="0" err="1">
                <a:solidFill>
                  <a:srgbClr val="C00000"/>
                </a:solidFill>
              </a:rPr>
              <a:t>Krejcie</a:t>
            </a:r>
            <a:r>
              <a:rPr lang="en-MY" b="1" dirty="0">
                <a:solidFill>
                  <a:srgbClr val="C00000"/>
                </a:solidFill>
              </a:rPr>
              <a:t> and Morgan (1970)</a:t>
            </a:r>
            <a:br>
              <a:rPr lang="en-MY" b="1" dirty="0">
                <a:solidFill>
                  <a:srgbClr val="C00000"/>
                </a:solidFill>
              </a:rPr>
            </a:br>
            <a:endParaRPr lang="en-MY" b="1" dirty="0">
              <a:solidFill>
                <a:srgbClr val="C00000"/>
              </a:solidFill>
            </a:endParaRPr>
          </a:p>
        </p:txBody>
      </p:sp>
      <p:sp>
        <p:nvSpPr>
          <p:cNvPr id="3" name="Content Placeholder 2">
            <a:extLst>
              <a:ext uri="{FF2B5EF4-FFF2-40B4-BE49-F238E27FC236}">
                <a16:creationId xmlns:a16="http://schemas.microsoft.com/office/drawing/2014/main" id="{F3B09BA1-F6A2-4056-A9D7-A9E2984F9EAC}"/>
              </a:ext>
            </a:extLst>
          </p:cNvPr>
          <p:cNvSpPr>
            <a:spLocks noGrp="1"/>
          </p:cNvSpPr>
          <p:nvPr>
            <p:ph idx="1"/>
          </p:nvPr>
        </p:nvSpPr>
        <p:spPr>
          <a:xfrm>
            <a:off x="0" y="576775"/>
            <a:ext cx="6710289" cy="6281225"/>
          </a:xfrm>
          <a:ln>
            <a:solidFill>
              <a:schemeClr val="accent1"/>
            </a:solidFill>
          </a:ln>
        </p:spPr>
        <p:txBody>
          <a:bodyPr>
            <a:normAutofit fontScale="92500"/>
          </a:bodyPr>
          <a:lstStyle/>
          <a:p>
            <a:pPr marL="0" indent="0">
              <a:buNone/>
            </a:pPr>
            <a:r>
              <a:rPr lang="en-US" dirty="0"/>
              <a:t>The Krejcie and Morgan table (KMT, Krejcie &amp; Morgan, 1970) is well known for sample size</a:t>
            </a:r>
          </a:p>
          <a:p>
            <a:pPr marL="0" indent="0">
              <a:buNone/>
            </a:pPr>
            <a:r>
              <a:rPr lang="en-US" dirty="0"/>
              <a:t>determination among behavioral and social science researchers. </a:t>
            </a:r>
          </a:p>
          <a:p>
            <a:pPr marL="0" indent="0">
              <a:buNone/>
            </a:pPr>
            <a:endParaRPr lang="en-US" dirty="0"/>
          </a:p>
          <a:p>
            <a:pPr marL="0" indent="0">
              <a:buNone/>
            </a:pPr>
            <a:r>
              <a:rPr lang="en-US" dirty="0"/>
              <a:t>The KMT suggests that a sample of 384 is sufficient for a population of 1,000,000 or more. </a:t>
            </a:r>
          </a:p>
          <a:p>
            <a:pPr marL="0" indent="0">
              <a:buNone/>
            </a:pPr>
            <a:r>
              <a:rPr lang="en-US" dirty="0"/>
              <a:t>A sample must be representative of the particular population under study when using the KMT. </a:t>
            </a:r>
          </a:p>
          <a:p>
            <a:pPr marL="0" indent="0">
              <a:buNone/>
            </a:pPr>
            <a:endParaRPr lang="en-US" dirty="0"/>
          </a:p>
          <a:p>
            <a:pPr marL="0" indent="0">
              <a:buNone/>
            </a:pPr>
            <a:r>
              <a:rPr lang="en-US" dirty="0"/>
              <a:t>The KMT should be used to determine sample size when probability sampling (e.g. simple random, systematic, stratified) is the appropriate choice. </a:t>
            </a:r>
            <a:endParaRPr lang="en-MY" dirty="0"/>
          </a:p>
        </p:txBody>
      </p:sp>
      <p:pic>
        <p:nvPicPr>
          <p:cNvPr id="6" name="Picture 5">
            <a:extLst>
              <a:ext uri="{FF2B5EF4-FFF2-40B4-BE49-F238E27FC236}">
                <a16:creationId xmlns:a16="http://schemas.microsoft.com/office/drawing/2014/main" id="{0DC78CF9-D58F-471E-BB8E-776AFA94DEDB}"/>
              </a:ext>
            </a:extLst>
          </p:cNvPr>
          <p:cNvPicPr>
            <a:picLocks noChangeAspect="1"/>
          </p:cNvPicPr>
          <p:nvPr/>
        </p:nvPicPr>
        <p:blipFill>
          <a:blip r:embed="rId2"/>
          <a:stretch>
            <a:fillRect/>
          </a:stretch>
        </p:blipFill>
        <p:spPr>
          <a:xfrm>
            <a:off x="6710288" y="576775"/>
            <a:ext cx="5481712" cy="4224619"/>
          </a:xfrm>
          <a:prstGeom prst="rect">
            <a:avLst/>
          </a:prstGeom>
        </p:spPr>
      </p:pic>
      <p:sp>
        <p:nvSpPr>
          <p:cNvPr id="7" name="TextBox 6">
            <a:extLst>
              <a:ext uri="{FF2B5EF4-FFF2-40B4-BE49-F238E27FC236}">
                <a16:creationId xmlns:a16="http://schemas.microsoft.com/office/drawing/2014/main" id="{CD9CB67F-FAAB-43DF-90F3-E75C04506250}"/>
              </a:ext>
            </a:extLst>
          </p:cNvPr>
          <p:cNvSpPr txBox="1"/>
          <p:nvPr/>
        </p:nvSpPr>
        <p:spPr>
          <a:xfrm>
            <a:off x="6701748" y="5819560"/>
            <a:ext cx="5490252" cy="923330"/>
          </a:xfrm>
          <a:prstGeom prst="rect">
            <a:avLst/>
          </a:prstGeom>
          <a:noFill/>
        </p:spPr>
        <p:txBody>
          <a:bodyPr wrap="square">
            <a:spAutoFit/>
          </a:bodyPr>
          <a:lstStyle/>
          <a:p>
            <a:r>
              <a:rPr lang="en-US" dirty="0" err="1"/>
              <a:t>Krejcie</a:t>
            </a:r>
            <a:r>
              <a:rPr lang="en-US" dirty="0"/>
              <a:t>, R.V., &amp; Morgan, D.W., (1970). Determining Sample Size for Research Activities. Educational and Psychological Measurement.</a:t>
            </a:r>
            <a:endParaRPr lang="en-MY" dirty="0"/>
          </a:p>
        </p:txBody>
      </p:sp>
    </p:spTree>
    <p:extLst>
      <p:ext uri="{BB962C8B-B14F-4D97-AF65-F5344CB8AC3E}">
        <p14:creationId xmlns:p14="http://schemas.microsoft.com/office/powerpoint/2010/main" val="3034325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8514" y="63212"/>
            <a:ext cx="6586491" cy="1286160"/>
          </a:xfrm>
        </p:spPr>
        <p:txBody>
          <a:bodyPr anchor="b">
            <a:normAutofit/>
          </a:bodyPr>
          <a:lstStyle/>
          <a:p>
            <a:r>
              <a:rPr lang="en-US" b="1" dirty="0">
                <a:solidFill>
                  <a:srgbClr val="FF0000"/>
                </a:solidFill>
              </a:rPr>
              <a:t>Sample Size</a:t>
            </a:r>
          </a:p>
        </p:txBody>
      </p:sp>
      <p:sp>
        <p:nvSpPr>
          <p:cNvPr id="3" name="Content Placeholder 2"/>
          <p:cNvSpPr>
            <a:spLocks noGrp="1"/>
          </p:cNvSpPr>
          <p:nvPr>
            <p:ph idx="1"/>
          </p:nvPr>
        </p:nvSpPr>
        <p:spPr>
          <a:xfrm>
            <a:off x="3817258" y="1688123"/>
            <a:ext cx="8374742" cy="5169877"/>
          </a:xfrm>
        </p:spPr>
        <p:txBody>
          <a:bodyPr>
            <a:normAutofit/>
          </a:bodyPr>
          <a:lstStyle/>
          <a:p>
            <a:pPr marL="0" indent="0">
              <a:spcBef>
                <a:spcPts val="0"/>
              </a:spcBef>
              <a:spcAft>
                <a:spcPts val="600"/>
              </a:spcAft>
              <a:buNone/>
            </a:pPr>
            <a:r>
              <a:rPr lang="en-US" sz="2400" dirty="0"/>
              <a:t>Sample size is governed by:</a:t>
            </a:r>
          </a:p>
          <a:p>
            <a:pPr marL="0" indent="0">
              <a:spcBef>
                <a:spcPts val="0"/>
              </a:spcBef>
              <a:spcAft>
                <a:spcPts val="600"/>
              </a:spcAft>
              <a:buNone/>
            </a:pPr>
            <a:r>
              <a:rPr lang="en-US" sz="2400" dirty="0"/>
              <a:t>• </a:t>
            </a:r>
            <a:r>
              <a:rPr lang="en-US" sz="2400" b="1" dirty="0">
                <a:solidFill>
                  <a:srgbClr val="FF0000"/>
                </a:solidFill>
              </a:rPr>
              <a:t>The confidence level </a:t>
            </a:r>
            <a:r>
              <a:rPr lang="en-US" sz="2400" dirty="0"/>
              <a:t>you need to have in your data – that is, the level of certainty that the characteristics of the data collected will represent the characteristics of the target population;</a:t>
            </a:r>
          </a:p>
          <a:p>
            <a:pPr marL="0" indent="0">
              <a:spcBef>
                <a:spcPts val="0"/>
              </a:spcBef>
              <a:spcAft>
                <a:spcPts val="600"/>
              </a:spcAft>
              <a:buNone/>
            </a:pPr>
            <a:r>
              <a:rPr lang="en-US" sz="2400" dirty="0"/>
              <a:t>95% - at least 95 of these samples would be certain to represent</a:t>
            </a:r>
          </a:p>
          <a:p>
            <a:pPr marL="0" indent="0">
              <a:spcBef>
                <a:spcPts val="0"/>
              </a:spcBef>
              <a:spcAft>
                <a:spcPts val="600"/>
              </a:spcAft>
              <a:buNone/>
            </a:pPr>
            <a:r>
              <a:rPr lang="en-US" sz="2400" dirty="0"/>
              <a:t>the characteristics of the target population</a:t>
            </a:r>
          </a:p>
          <a:p>
            <a:pPr marL="0" indent="0">
              <a:spcBef>
                <a:spcPts val="0"/>
              </a:spcBef>
              <a:spcAft>
                <a:spcPts val="600"/>
              </a:spcAft>
              <a:buNone/>
            </a:pPr>
            <a:r>
              <a:rPr lang="en-US" sz="2400" dirty="0"/>
              <a:t>• </a:t>
            </a:r>
            <a:r>
              <a:rPr lang="en-US" sz="2400" b="1" dirty="0">
                <a:solidFill>
                  <a:srgbClr val="FF0000"/>
                </a:solidFill>
              </a:rPr>
              <a:t>The margin of error </a:t>
            </a:r>
            <a:r>
              <a:rPr lang="en-US" sz="2400" dirty="0"/>
              <a:t>that you can tolerate – that is, the accuracy you require for any estimates made from your sample;</a:t>
            </a:r>
          </a:p>
          <a:p>
            <a:pPr marL="0" indent="0">
              <a:spcBef>
                <a:spcPts val="0"/>
              </a:spcBef>
              <a:spcAft>
                <a:spcPts val="600"/>
              </a:spcAft>
              <a:buNone/>
            </a:pPr>
            <a:endParaRPr lang="en-US" sz="2400" dirty="0"/>
          </a:p>
          <a:p>
            <a:pPr marL="0" indent="0">
              <a:spcBef>
                <a:spcPts val="0"/>
              </a:spcBef>
              <a:spcAft>
                <a:spcPts val="600"/>
              </a:spcAft>
              <a:buNone/>
            </a:pPr>
            <a:r>
              <a:rPr lang="en-US" sz="2400" dirty="0"/>
              <a:t>• </a:t>
            </a:r>
            <a:r>
              <a:rPr lang="en-US" sz="2400" b="1" dirty="0">
                <a:solidFill>
                  <a:srgbClr val="FF0000"/>
                </a:solidFill>
              </a:rPr>
              <a:t>The types of analyses </a:t>
            </a:r>
            <a:r>
              <a:rPr lang="en-US" sz="2400" dirty="0"/>
              <a:t>you are going to undertake – in particular, the number of categories into which you wish to subdivide your data, as many statistical techniques have a minimum threshold of data cases for each cell (e.g. chi square)</a:t>
            </a:r>
          </a:p>
        </p:txBody>
      </p:sp>
      <p:pic>
        <p:nvPicPr>
          <p:cNvPr id="5" name="Picture 4" descr="Yellow measuring tape">
            <a:extLst>
              <a:ext uri="{FF2B5EF4-FFF2-40B4-BE49-F238E27FC236}">
                <a16:creationId xmlns:a16="http://schemas.microsoft.com/office/drawing/2014/main" id="{7D554D2D-A70F-4B84-A7E5-94A210B7A2A6}"/>
              </a:ext>
            </a:extLst>
          </p:cNvPr>
          <p:cNvPicPr>
            <a:picLocks noChangeAspect="1"/>
          </p:cNvPicPr>
          <p:nvPr/>
        </p:nvPicPr>
        <p:blipFill rotWithShape="1">
          <a:blip r:embed="rId2"/>
          <a:srcRect l="30475" r="24405" b="-1"/>
          <a:stretch/>
        </p:blipFill>
        <p:spPr>
          <a:xfrm>
            <a:off x="20" y="10"/>
            <a:ext cx="3817237"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B6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440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89364" y="228600"/>
            <a:ext cx="9067800" cy="685800"/>
          </a:xfrm>
        </p:spPr>
        <p:txBody>
          <a:bodyPr>
            <a:normAutofit fontScale="90000"/>
          </a:bodyPr>
          <a:lstStyle/>
          <a:p>
            <a:pPr eaLnBrk="1" hangingPunct="1"/>
            <a:r>
              <a:rPr lang="en-US" sz="6700" b="1" dirty="0">
                <a:solidFill>
                  <a:srgbClr val="FF0000"/>
                </a:solidFill>
              </a:rPr>
              <a:t>Sample Size</a:t>
            </a:r>
            <a:r>
              <a:rPr lang="en-US" sz="4800" b="1" dirty="0">
                <a:solidFill>
                  <a:srgbClr val="FF0000"/>
                </a:solidFill>
              </a:rPr>
              <a:t>: Krejcie &amp; Morgan (1970)</a:t>
            </a:r>
          </a:p>
        </p:txBody>
      </p:sp>
      <p:sp>
        <p:nvSpPr>
          <p:cNvPr id="10244" name="Content Placeholder 2"/>
          <p:cNvSpPr>
            <a:spLocks noGrp="1"/>
          </p:cNvSpPr>
          <p:nvPr>
            <p:ph sz="quarter" idx="1"/>
          </p:nvPr>
        </p:nvSpPr>
        <p:spPr>
          <a:xfrm>
            <a:off x="239152" y="610876"/>
            <a:ext cx="6414866" cy="6019800"/>
          </a:xfrm>
          <a:solidFill>
            <a:schemeClr val="bg1"/>
          </a:solidFill>
        </p:spPr>
        <p:txBody>
          <a:bodyPr/>
          <a:lstStyle/>
          <a:p>
            <a:pPr marL="0" indent="0">
              <a:buNone/>
            </a:pPr>
            <a:r>
              <a:rPr lang="en-US" sz="2400" dirty="0"/>
              <a:t>This is the</a:t>
            </a:r>
            <a:r>
              <a:rPr lang="en-US" sz="2400" dirty="0">
                <a:solidFill>
                  <a:srgbClr val="FF0000"/>
                </a:solidFill>
              </a:rPr>
              <a:t> sub-population</a:t>
            </a:r>
            <a:r>
              <a:rPr lang="en-US" sz="2400" dirty="0"/>
              <a:t> to be studied in order to make an </a:t>
            </a:r>
            <a:r>
              <a:rPr lang="en-US" sz="2400" dirty="0">
                <a:solidFill>
                  <a:srgbClr val="FF0000"/>
                </a:solidFill>
              </a:rPr>
              <a:t>inference</a:t>
            </a:r>
            <a:r>
              <a:rPr lang="en-US" sz="2400" dirty="0"/>
              <a:t> to a </a:t>
            </a:r>
            <a:r>
              <a:rPr lang="en-US" sz="2400" dirty="0">
                <a:solidFill>
                  <a:srgbClr val="FF0000"/>
                </a:solidFill>
              </a:rPr>
              <a:t>reference population</a:t>
            </a:r>
          </a:p>
          <a:p>
            <a:pPr marL="0" indent="0">
              <a:buNone/>
            </a:pPr>
            <a:r>
              <a:rPr lang="en-US" sz="2400" dirty="0">
                <a:solidFill>
                  <a:srgbClr val="FF0000"/>
                </a:solidFill>
              </a:rPr>
              <a:t>   </a:t>
            </a:r>
            <a:r>
              <a:rPr lang="en-US" sz="2400" dirty="0">
                <a:solidFill>
                  <a:srgbClr val="0070C0"/>
                </a:solidFill>
              </a:rPr>
              <a:t>(</a:t>
            </a:r>
            <a:r>
              <a:rPr lang="en-US" sz="2000" i="1" dirty="0">
                <a:solidFill>
                  <a:srgbClr val="0070C0"/>
                </a:solidFill>
              </a:rPr>
              <a:t>A broader population to which the findings from a study are to be generalized)</a:t>
            </a:r>
          </a:p>
        </p:txBody>
      </p:sp>
      <p:sp>
        <p:nvSpPr>
          <p:cNvPr id="3" name="Rectangle 2"/>
          <p:cNvSpPr/>
          <p:nvPr/>
        </p:nvSpPr>
        <p:spPr>
          <a:xfrm>
            <a:off x="0" y="2603928"/>
            <a:ext cx="6553200" cy="4185761"/>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Formula (Krejcie &amp; Morgan, 1970) may be used to determine the sample size.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19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ts val="19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19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Where:</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          =   Required Sample size</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X          =   Z value (e.g. 1.96 for 95% confidence level)</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         =   Population Size</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          =   Population proportion (expressed as  </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decimal) (assumed to be 0.5 (50%)</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          =   Degree of accuracy (5%), expressed as a </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proportion (.05); It is margin of error</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85800"/>
            <a:ext cx="5410200" cy="61999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bwMode="auto">
          <a:xfrm>
            <a:off x="6553200" y="2216727"/>
            <a:ext cx="228600" cy="609600"/>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7" name="Picture 6"/>
          <p:cNvPicPr>
            <a:picLocks noChangeAspect="1"/>
          </p:cNvPicPr>
          <p:nvPr/>
        </p:nvPicPr>
        <p:blipFill>
          <a:blip r:embed="rId3"/>
          <a:stretch>
            <a:fillRect/>
          </a:stretch>
        </p:blipFill>
        <p:spPr>
          <a:xfrm>
            <a:off x="2395105" y="3276600"/>
            <a:ext cx="3619500" cy="1676400"/>
          </a:xfrm>
          <a:prstGeom prst="rect">
            <a:avLst/>
          </a:prstGeom>
        </p:spPr>
      </p:pic>
    </p:spTree>
    <p:extLst>
      <p:ext uri="{BB962C8B-B14F-4D97-AF65-F5344CB8AC3E}">
        <p14:creationId xmlns:p14="http://schemas.microsoft.com/office/powerpoint/2010/main" val="550094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216526" y="217714"/>
            <a:ext cx="7340475" cy="5367112"/>
          </a:xfrm>
          <a:prstGeom prst="rect">
            <a:avLst/>
          </a:prstGeom>
          <a:ln>
            <a:solidFill>
              <a:schemeClr val="accent1"/>
            </a:solidFill>
          </a:ln>
        </p:spPr>
        <p:txBody>
          <a:bodyPr wrap="square" anchor="t">
            <a:norm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MY" sz="28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S  =	X²   NP (1-P) ÷ d² (N-1) + X² P (1-P)</a:t>
            </a:r>
          </a:p>
          <a:p>
            <a:pPr marL="0" marR="0" lvl="0" indent="0" algn="just" defTabSz="914400" rtl="0" eaLnBrk="1" fontAlgn="auto" latinLnBrk="0" hangingPunct="1">
              <a:lnSpc>
                <a:spcPct val="9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a:p>
            <a:pPr marL="57150" marR="0" lvl="0" indent="0" algn="just" defTabSz="914400" rtl="0" eaLnBrk="1" fontAlgn="auto" latinLnBrk="0" hangingPunct="1">
              <a:lnSpc>
                <a:spcPct val="90000"/>
              </a:lnSpc>
              <a:spcBef>
                <a:spcPts val="0"/>
              </a:spcBef>
              <a:spcAft>
                <a:spcPts val="600"/>
              </a:spcAft>
              <a:buClrTx/>
              <a:buSzTx/>
              <a:buFontTx/>
              <a:buNone/>
              <a:tabLst/>
              <a:defRPr/>
            </a:pPr>
            <a:r>
              <a:rPr kumimoji="0" lang="en-MY"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MY"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  = the required sample size.</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X *2 = the table value of chi-square for 1 degree of freedom at the desired confidence level (3.841).</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  = the population size.</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P  =  the population proportion (assumed to be 0.50 as this would  provide the maximum sample size).</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MY" sz="2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d  =  the degree of accuracy expressed as a proportion (0.05).</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9" name="TextBox 8"/>
          <p:cNvSpPr txBox="1"/>
          <p:nvPr/>
        </p:nvSpPr>
        <p:spPr>
          <a:xfrm>
            <a:off x="4776788" y="5653088"/>
            <a:ext cx="6780213" cy="558800"/>
          </a:xfrm>
          <a:prstGeom prst="rect">
            <a:avLst/>
          </a:prstGeom>
          <a:noFill/>
        </p:spPr>
        <p:txBody>
          <a:bodyPr wrap="square" rtlCol="0"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Calculate sample size of population is 10,000</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Sample Size: </a:t>
            </a:r>
            <a:r>
              <a:rPr lang="en-US" sz="3600" b="1" kern="1200" dirty="0" err="1">
                <a:solidFill>
                  <a:srgbClr val="FFFFFF"/>
                </a:solidFill>
                <a:latin typeface="+mj-lt"/>
                <a:ea typeface="+mj-ea"/>
                <a:cs typeface="+mj-cs"/>
              </a:rPr>
              <a:t>Krejcie</a:t>
            </a:r>
            <a:r>
              <a:rPr lang="en-US" sz="3600" b="1" kern="1200" dirty="0">
                <a:solidFill>
                  <a:srgbClr val="FFFFFF"/>
                </a:solidFill>
                <a:latin typeface="+mj-lt"/>
                <a:ea typeface="+mj-ea"/>
                <a:cs typeface="+mj-cs"/>
              </a:rPr>
              <a:t> &amp; Morgan (1970)</a:t>
            </a:r>
          </a:p>
        </p:txBody>
      </p:sp>
    </p:spTree>
    <p:extLst>
      <p:ext uri="{BB962C8B-B14F-4D97-AF65-F5344CB8AC3E}">
        <p14:creationId xmlns:p14="http://schemas.microsoft.com/office/powerpoint/2010/main" val="369936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4325257" y="101599"/>
            <a:ext cx="7866743" cy="4806169"/>
          </a:xfrm>
          <a:prstGeom prst="rect">
            <a:avLst/>
          </a:prstGeom>
          <a:ln>
            <a:solidFill>
              <a:srgbClr val="FF0000"/>
            </a:solidFill>
          </a:ln>
        </p:spPr>
        <p:txBody>
          <a:bodyPr wrap="square"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SlimbachStd-Book"/>
                <a:ea typeface="+mn-ea"/>
                <a:cs typeface="+mn-cs"/>
              </a:rPr>
              <a:t>Sample size governed by:</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limbachStd-Book"/>
                <a:ea typeface="+mn-ea"/>
                <a:cs typeface="+mn-cs"/>
              </a:rPr>
              <a:t>• </a:t>
            </a:r>
            <a:r>
              <a:rPr kumimoji="0" lang="en-US" sz="2400" b="1" i="0" u="none" strike="noStrike" kern="1200" cap="none" spc="0" normalizeH="0" baseline="0" noProof="0" dirty="0">
                <a:ln>
                  <a:noFill/>
                </a:ln>
                <a:solidFill>
                  <a:srgbClr val="FF0000"/>
                </a:solidFill>
                <a:effectLst/>
                <a:uLnTx/>
                <a:uFillTx/>
                <a:latin typeface="SlimbachStd-Book"/>
                <a:ea typeface="+mn-ea"/>
                <a:cs typeface="+mn-cs"/>
              </a:rPr>
              <a:t>The confidence Level </a:t>
            </a:r>
            <a:r>
              <a:rPr kumimoji="0" lang="en-US" sz="2400" b="0" i="0" u="none" strike="noStrike" kern="1200" cap="none" spc="0" normalizeH="0" baseline="0" noProof="0" dirty="0">
                <a:ln>
                  <a:noFill/>
                </a:ln>
                <a:solidFill>
                  <a:prstClr val="black"/>
                </a:solidFill>
                <a:effectLst/>
                <a:uLnTx/>
                <a:uFillTx/>
                <a:latin typeface="SlimbachStd-Book"/>
                <a:ea typeface="+mn-ea"/>
                <a:cs typeface="+mn-cs"/>
              </a:rPr>
              <a:t>–the level of certainty that the characteristics of   the data will represent    the  characteristics of the total population (normally 95%)</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limbachStd-Book"/>
                <a:ea typeface="+mn-ea"/>
                <a:cs typeface="+mn-cs"/>
              </a:rPr>
              <a:t>• </a:t>
            </a:r>
            <a:r>
              <a:rPr kumimoji="0" lang="en-US" sz="2400" b="1" i="0" u="none" strike="noStrike" kern="1200" cap="none" spc="0" normalizeH="0" baseline="0" noProof="0" dirty="0">
                <a:ln>
                  <a:noFill/>
                </a:ln>
                <a:solidFill>
                  <a:srgbClr val="FF0000"/>
                </a:solidFill>
                <a:effectLst/>
                <a:uLnTx/>
                <a:uFillTx/>
                <a:latin typeface="SlimbachStd-Book"/>
                <a:ea typeface="+mn-ea"/>
                <a:cs typeface="+mn-cs"/>
              </a:rPr>
              <a:t>The margin of error that you can  tolerate </a:t>
            </a:r>
            <a:r>
              <a:rPr kumimoji="0" lang="en-US" sz="2400" b="1" i="0" u="none" strike="noStrike" kern="1200" cap="none" spc="0" normalizeH="0" baseline="0" noProof="0" dirty="0">
                <a:ln>
                  <a:noFill/>
                </a:ln>
                <a:solidFill>
                  <a:prstClr val="black"/>
                </a:solidFill>
                <a:effectLst/>
                <a:uLnTx/>
                <a:uFillTx/>
                <a:latin typeface="SlimbachStd-Book"/>
                <a:ea typeface="+mn-ea"/>
                <a:cs typeface="+mn-cs"/>
              </a:rPr>
              <a:t>- </a:t>
            </a:r>
            <a:r>
              <a:rPr kumimoji="0" lang="en-US" sz="2400" b="0" i="0" u="none" strike="noStrike" kern="1200" cap="none" spc="0" normalizeH="0" baseline="0" noProof="0" dirty="0">
                <a:ln>
                  <a:noFill/>
                </a:ln>
                <a:solidFill>
                  <a:prstClr val="black"/>
                </a:solidFill>
                <a:effectLst/>
                <a:uLnTx/>
                <a:uFillTx/>
                <a:latin typeface="SlimbachStd-Book"/>
                <a:ea typeface="+mn-ea"/>
                <a:cs typeface="+mn-cs"/>
              </a:rPr>
              <a:t>the accuracy you require for any estimates made from your sample 5%)</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limbachStd-Book"/>
                <a:ea typeface="+mn-ea"/>
                <a:cs typeface="+mn-cs"/>
              </a:rPr>
              <a:t>• </a:t>
            </a:r>
            <a:r>
              <a:rPr kumimoji="0" lang="en-US" sz="2400" b="1" i="0" u="none" strike="noStrike" kern="1200" cap="none" spc="0" normalizeH="0" baseline="0" noProof="0" dirty="0">
                <a:ln>
                  <a:noFill/>
                </a:ln>
                <a:solidFill>
                  <a:srgbClr val="FF0000"/>
                </a:solidFill>
                <a:effectLst/>
                <a:uLnTx/>
                <a:uFillTx/>
                <a:latin typeface="SlimbachStd-Book"/>
                <a:ea typeface="+mn-ea"/>
                <a:cs typeface="+mn-cs"/>
              </a:rPr>
              <a:t>The types of analyses to undertake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limbachStd-Book"/>
                <a:ea typeface="+mn-ea"/>
                <a:cs typeface="+mn-cs"/>
              </a:rPr>
              <a:t>   </a:t>
            </a:r>
            <a:r>
              <a:rPr kumimoji="0" lang="en-US" sz="2400" b="0" i="0" u="none" strike="noStrike" kern="1200" cap="none" spc="0" normalizeH="0" baseline="0" noProof="0" dirty="0" err="1">
                <a:ln>
                  <a:noFill/>
                </a:ln>
                <a:solidFill>
                  <a:prstClr val="black"/>
                </a:solidFill>
                <a:effectLst/>
                <a:uLnTx/>
                <a:uFillTx/>
                <a:latin typeface="SlimbachStd-Book"/>
                <a:ea typeface="+mn-ea"/>
                <a:cs typeface="+mn-cs"/>
              </a:rPr>
              <a:t>Eg</a:t>
            </a:r>
            <a:r>
              <a:rPr kumimoji="0" lang="en-US" sz="2400" b="0" i="0" u="none" strike="noStrike" kern="1200" cap="none" spc="0" normalizeH="0" baseline="0" noProof="0" dirty="0">
                <a:ln>
                  <a:noFill/>
                </a:ln>
                <a:solidFill>
                  <a:prstClr val="black"/>
                </a:solidFill>
                <a:effectLst/>
                <a:uLnTx/>
                <a:uFillTx/>
                <a:latin typeface="SlimbachStd-Book"/>
                <a:ea typeface="+mn-ea"/>
                <a:cs typeface="+mn-cs"/>
              </a:rPr>
              <a:t>: you wish to subdivide your data, as  many statistical techniques have a   minimum threshold of data cases for each  cell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limbachStd-Book"/>
                <a:ea typeface="+mn-ea"/>
                <a:cs typeface="+mn-cs"/>
              </a:rPr>
              <a:t>• </a:t>
            </a:r>
            <a:r>
              <a:rPr kumimoji="0" lang="en-US" sz="2400" b="1" i="0" u="none" strike="noStrike" kern="1200" cap="none" spc="0" normalizeH="0" baseline="0" noProof="0" dirty="0">
                <a:ln>
                  <a:noFill/>
                </a:ln>
                <a:solidFill>
                  <a:srgbClr val="FF0000"/>
                </a:solidFill>
                <a:effectLst/>
                <a:uLnTx/>
                <a:uFillTx/>
                <a:latin typeface="SlimbachStd-Book"/>
                <a:ea typeface="+mn-ea"/>
                <a:cs typeface="+mn-cs"/>
              </a:rPr>
              <a:t>The size of the total population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limbachStd-Book"/>
                <a:ea typeface="+mn-ea"/>
                <a:cs typeface="+mn-cs"/>
              </a:rPr>
              <a:t>   </a:t>
            </a:r>
            <a:r>
              <a:rPr kumimoji="0" lang="en-US" sz="2400" b="0" i="0" u="none" strike="noStrike" kern="1200" cap="none" spc="0" normalizeH="0" baseline="0" noProof="0" dirty="0">
                <a:ln>
                  <a:noFill/>
                </a:ln>
                <a:solidFill>
                  <a:prstClr val="black"/>
                </a:solidFill>
                <a:effectLst/>
                <a:uLnTx/>
                <a:uFillTx/>
                <a:latin typeface="SlimbachStd-Book"/>
                <a:ea typeface="+mn-ea"/>
                <a:cs typeface="+mn-cs"/>
              </a:rPr>
              <a:t>from which your sample is being drawn.</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7385538" y="5030664"/>
            <a:ext cx="4806461" cy="1725736"/>
          </a:xfrm>
          <a:prstGeom prst="rect">
            <a:avLst/>
          </a:prstGeom>
          <a:ln>
            <a:solidFill>
              <a:schemeClr val="accent1"/>
            </a:solidFill>
          </a:ln>
        </p:spPr>
        <p:txBody>
          <a:bodyPr wrap="square"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Where the population in the category is less than 30, collect data from all cases in that category.</a:t>
            </a:r>
          </a:p>
        </p:txBody>
      </p:sp>
      <p:sp>
        <p:nvSpPr>
          <p:cNvPr id="6" name="Rectangle 5"/>
          <p:cNvSpPr/>
          <p:nvPr/>
        </p:nvSpPr>
        <p:spPr>
          <a:xfrm>
            <a:off x="154745" y="5036233"/>
            <a:ext cx="7230793" cy="1725735"/>
          </a:xfrm>
          <a:prstGeom prst="rect">
            <a:avLst/>
          </a:prstGeom>
          <a:solidFill>
            <a:schemeClr val="bg1"/>
          </a:solidFill>
          <a:ln>
            <a:solidFill>
              <a:srgbClr val="FF0000"/>
            </a:solidFill>
          </a:ln>
        </p:spPr>
        <p:txBody>
          <a:bodyPr wrap="square"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95 per cent level of certainty means that if your sample was selected 100 times, at least 95 of these samples would be certain to rep.  the characteristics of the population</a:t>
            </a:r>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What governs the sample size</a:t>
            </a:r>
          </a:p>
        </p:txBody>
      </p:sp>
    </p:spTree>
    <p:extLst>
      <p:ext uri="{BB962C8B-B14F-4D97-AF65-F5344CB8AC3E}">
        <p14:creationId xmlns:p14="http://schemas.microsoft.com/office/powerpoint/2010/main" val="3003871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1412488"/>
            <a:ext cx="2899189" cy="4363844"/>
          </a:xfrm>
        </p:spPr>
        <p:txBody>
          <a:bodyPr vert="horz" lIns="91440" tIns="45720" rIns="91440" bIns="45720" rtlCol="0" anchor="t">
            <a:normAutofit/>
          </a:bodyPr>
          <a:lstStyle/>
          <a:p>
            <a:r>
              <a:rPr lang="en-US" sz="4000" b="1" kern="1200" dirty="0">
                <a:solidFill>
                  <a:srgbClr val="FFFFFF"/>
                </a:solidFill>
                <a:latin typeface="+mj-lt"/>
                <a:ea typeface="+mj-ea"/>
                <a:cs typeface="+mj-cs"/>
              </a:rPr>
              <a:t>Multivariate Statistics</a:t>
            </a:r>
            <a:br>
              <a:rPr lang="en-US" sz="4000" b="1" kern="1200" dirty="0">
                <a:solidFill>
                  <a:srgbClr val="FFFFFF"/>
                </a:solidFill>
                <a:latin typeface="+mj-lt"/>
                <a:ea typeface="+mj-ea"/>
                <a:cs typeface="+mj-cs"/>
              </a:rPr>
            </a:b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Sample </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Size</a:t>
            </a:r>
            <a:br>
              <a:rPr lang="en-US" sz="4000" b="1" kern="1200">
                <a:solidFill>
                  <a:srgbClr val="FFFFFF"/>
                </a:solidFill>
                <a:latin typeface="+mj-lt"/>
                <a:ea typeface="+mj-ea"/>
                <a:cs typeface="+mj-cs"/>
              </a:rPr>
            </a:br>
            <a:r>
              <a:rPr lang="en-US" sz="4000" b="1" kern="1200">
                <a:solidFill>
                  <a:srgbClr val="FFFFFF"/>
                </a:solidFill>
                <a:latin typeface="+mj-lt"/>
                <a:ea typeface="+mj-ea"/>
                <a:cs typeface="+mj-cs"/>
              </a:rPr>
              <a:t>Green (1991) </a:t>
            </a:r>
            <a:endParaRPr lang="en-US" sz="4000" b="1" kern="1200" dirty="0">
              <a:solidFill>
                <a:srgbClr val="FFFFFF"/>
              </a:solidFill>
              <a:latin typeface="+mj-lt"/>
              <a:ea typeface="+mj-ea"/>
              <a:cs typeface="+mj-cs"/>
            </a:endParaRPr>
          </a:p>
        </p:txBody>
      </p:sp>
      <p:sp>
        <p:nvSpPr>
          <p:cNvPr id="3" name="Content Placeholder 2"/>
          <p:cNvSpPr>
            <a:spLocks noGrp="1"/>
          </p:cNvSpPr>
          <p:nvPr>
            <p:ph idx="1"/>
          </p:nvPr>
        </p:nvSpPr>
        <p:spPr>
          <a:xfrm>
            <a:off x="4380856" y="793329"/>
            <a:ext cx="3427283" cy="5602162"/>
          </a:xfrm>
        </p:spPr>
        <p:txBody>
          <a:bodyPr vert="horz" lIns="91440" tIns="45720" rIns="91440" bIns="45720" rtlCol="0">
            <a:normAutofit/>
          </a:bodyPr>
          <a:lstStyle/>
          <a:p>
            <a:pPr marL="0" indent="0">
              <a:buNone/>
            </a:pPr>
            <a:r>
              <a:rPr lang="en-US" dirty="0"/>
              <a:t>If either standard multiple or hierarchical regression is used, one would like to have</a:t>
            </a:r>
          </a:p>
          <a:p>
            <a:pPr marL="0"/>
            <a:endParaRPr lang="en-US" dirty="0"/>
          </a:p>
          <a:p>
            <a:pPr marL="0"/>
            <a:r>
              <a:rPr lang="en-US" dirty="0">
                <a:solidFill>
                  <a:srgbClr val="FF0000"/>
                </a:solidFill>
              </a:rPr>
              <a:t>20 times </a:t>
            </a:r>
            <a:r>
              <a:rPr lang="en-US" dirty="0"/>
              <a:t>more cases than IVs. </a:t>
            </a:r>
          </a:p>
          <a:p>
            <a:pPr marL="0"/>
            <a:endParaRPr lang="en-US" dirty="0"/>
          </a:p>
          <a:p>
            <a:pPr marL="0"/>
            <a:r>
              <a:rPr lang="en-US" dirty="0"/>
              <a:t>That is, if you plan to include 5 IVs, it would be lovely to measure 100 cases. </a:t>
            </a:r>
          </a:p>
          <a:p>
            <a:pPr marL="0"/>
            <a:endParaRPr lang="en-US" sz="2000" dirty="0"/>
          </a:p>
          <a:p>
            <a:pPr marL="0"/>
            <a:endParaRPr lang="en-US" sz="20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10737EF-5E94-4B31-8948-8F436D82A8CE}"/>
              </a:ext>
            </a:extLst>
          </p:cNvPr>
          <p:cNvSpPr txBox="1"/>
          <p:nvPr/>
        </p:nvSpPr>
        <p:spPr>
          <a:xfrm>
            <a:off x="8129871" y="174170"/>
            <a:ext cx="4062129" cy="6683829"/>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Green (1991)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Some simple rules of thumb are: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N = 50 + 8m</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(where m is the number of IVs) for testing the multiple correlation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N = 104 + 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testing individual predictors.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Example: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you plan six predictors, you need:</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50 + (8)(6) = 98 cases to test regression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104 + 6 = 110 cases for testing individual predictors.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you are interested in both the overall correlation and the individual IVs, calculate N both ways and choose the larger number of cases</a:t>
            </a:r>
          </a:p>
        </p:txBody>
      </p:sp>
      <p:sp>
        <p:nvSpPr>
          <p:cNvPr id="8" name="TextBox 7">
            <a:extLst>
              <a:ext uri="{FF2B5EF4-FFF2-40B4-BE49-F238E27FC236}">
                <a16:creationId xmlns:a16="http://schemas.microsoft.com/office/drawing/2014/main" id="{3076F7D0-7163-4BBB-98A7-85FF394B940B}"/>
              </a:ext>
            </a:extLst>
          </p:cNvPr>
          <p:cNvSpPr txBox="1"/>
          <p:nvPr/>
        </p:nvSpPr>
        <p:spPr>
          <a:xfrm>
            <a:off x="-1" y="59913"/>
            <a:ext cx="8129869" cy="707886"/>
          </a:xfrm>
          <a:prstGeom prst="rect">
            <a:avLst/>
          </a:prstGeom>
          <a:solidFill>
            <a:schemeClr val="accent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Green, S.B. (1991). How many subjects does it take to do a regression analysis? Multivariate Behavioral Research, 1991, 26, 499-510</a:t>
            </a:r>
            <a:endParaRPr kumimoji="0" lang="en-MY" sz="20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635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3168" y="82759"/>
            <a:ext cx="5281613" cy="308372"/>
          </a:xfrm>
        </p:spPr>
        <p:txBody>
          <a:bodyPr>
            <a:normAutofit fontScale="90000"/>
          </a:bodyPr>
          <a:lstStyle/>
          <a:p>
            <a:r>
              <a:rPr lang="en-US" b="1" dirty="0">
                <a:solidFill>
                  <a:srgbClr val="FF0000"/>
                </a:solidFill>
              </a:rPr>
              <a:t>Response rate</a:t>
            </a:r>
          </a:p>
        </p:txBody>
      </p:sp>
      <p:sp>
        <p:nvSpPr>
          <p:cNvPr id="3" name="Content Placeholder 2"/>
          <p:cNvSpPr>
            <a:spLocks noGrp="1"/>
          </p:cNvSpPr>
          <p:nvPr>
            <p:ph idx="1"/>
          </p:nvPr>
        </p:nvSpPr>
        <p:spPr>
          <a:xfrm>
            <a:off x="159026" y="609599"/>
            <a:ext cx="11873947" cy="4770783"/>
          </a:xfrm>
          <a:solidFill>
            <a:schemeClr val="bg1"/>
          </a:solidFill>
        </p:spPr>
        <p:txBody>
          <a:bodyPr>
            <a:normAutofit/>
          </a:bodyPr>
          <a:lstStyle/>
          <a:p>
            <a:r>
              <a:rPr lang="en-US" dirty="0"/>
              <a:t>Response rates of approximately 50 % (individuals) per cent and 35 to 40 % (organization members) are reasonable (Baruch and </a:t>
            </a:r>
            <a:r>
              <a:rPr lang="en-US" dirty="0" err="1"/>
              <a:t>Holtom</a:t>
            </a:r>
            <a:r>
              <a:rPr lang="en-US" dirty="0"/>
              <a:t> 2008).</a:t>
            </a:r>
          </a:p>
          <a:p>
            <a:r>
              <a:rPr lang="en-US" dirty="0" err="1"/>
              <a:t>Neuman</a:t>
            </a:r>
            <a:r>
              <a:rPr lang="en-US" dirty="0"/>
              <a:t> (2014) suggests response rates of between 10 and 50 per cent for postal questionnaire surveys and up to 90 per cent for face-to-face interviews.</a:t>
            </a:r>
          </a:p>
          <a:p>
            <a:pPr marL="0" indent="0">
              <a:buNone/>
            </a:pPr>
            <a:r>
              <a:rPr lang="en-US" dirty="0"/>
              <a:t>Sample size you require can be calculated using the following formula:</a:t>
            </a:r>
          </a:p>
          <a:p>
            <a:pPr marL="0" indent="0">
              <a:buNone/>
            </a:pPr>
            <a:endParaRPr lang="en-US" dirty="0"/>
          </a:p>
          <a:p>
            <a:pPr marL="0" indent="0">
              <a:buNone/>
            </a:pPr>
            <a:r>
              <a:rPr lang="en-US" b="1" dirty="0">
                <a:solidFill>
                  <a:srgbClr val="FF0000"/>
                </a:solidFill>
              </a:rPr>
              <a:t>Na = n × 100/re%</a:t>
            </a:r>
          </a:p>
          <a:p>
            <a:pPr marL="0" indent="0">
              <a:spcBef>
                <a:spcPts val="0"/>
              </a:spcBef>
              <a:buNone/>
            </a:pPr>
            <a:r>
              <a:rPr lang="en-US" dirty="0"/>
              <a:t>where n a is the actual sample size required,</a:t>
            </a:r>
          </a:p>
          <a:p>
            <a:pPr marL="0" indent="0">
              <a:spcBef>
                <a:spcPts val="0"/>
              </a:spcBef>
              <a:buNone/>
            </a:pPr>
            <a:r>
              <a:rPr lang="en-US" dirty="0"/>
              <a:t>n is the minimum (or adjusted minimum) sample size </a:t>
            </a:r>
          </a:p>
          <a:p>
            <a:pPr marL="0" indent="0">
              <a:spcBef>
                <a:spcPts val="0"/>
              </a:spcBef>
              <a:buNone/>
            </a:pPr>
            <a:r>
              <a:rPr lang="en-US" dirty="0"/>
              <a:t>re % is the estimated response rate expressed as a percentage</a:t>
            </a:r>
            <a:r>
              <a:rPr lang="en-US" sz="4000" dirty="0"/>
              <a:t>.</a:t>
            </a:r>
          </a:p>
        </p:txBody>
      </p:sp>
      <p:sp>
        <p:nvSpPr>
          <p:cNvPr id="5" name="Rectangle 4"/>
          <p:cNvSpPr/>
          <p:nvPr/>
        </p:nvSpPr>
        <p:spPr>
          <a:xfrm>
            <a:off x="159026" y="5598850"/>
            <a:ext cx="12032974" cy="923330"/>
          </a:xfrm>
          <a:prstGeom prst="rect">
            <a:avLst/>
          </a:prstGeom>
          <a:solidFill>
            <a:schemeClr val="bg1">
              <a:lumMod val="75000"/>
            </a:schemeClr>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Example: return Rate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Sample size is 439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a:ea typeface="+mn-ea"/>
                <a:cs typeface="+mn-cs"/>
              </a:rPr>
              <a:t>na =</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pl-PL" sz="1800" b="1" i="0" u="none" strike="noStrike" kern="1200" cap="none" spc="0" normalizeH="0" baseline="0" noProof="0" dirty="0">
                <a:ln>
                  <a:noFill/>
                </a:ln>
                <a:solidFill>
                  <a:srgbClr val="000000"/>
                </a:solidFill>
                <a:effectLst/>
                <a:uLnTx/>
                <a:uFillTx/>
                <a:latin typeface="Arial"/>
                <a:ea typeface="+mn-ea"/>
                <a:cs typeface="+mn-cs"/>
              </a:rPr>
              <a:t>439 × 100</a:t>
            </a:r>
            <a:r>
              <a:rPr kumimoji="0" lang="en-US" sz="1800" b="1" i="0" u="none" strike="noStrike" kern="1200" cap="none" spc="0" normalizeH="0" baseline="0" noProof="0" dirty="0">
                <a:ln>
                  <a:noFill/>
                </a:ln>
                <a:solidFill>
                  <a:srgbClr val="000000"/>
                </a:solidFill>
                <a:effectLst/>
                <a:uLnTx/>
                <a:uFillTx/>
                <a:latin typeface="Arial"/>
                <a:ea typeface="+mn-ea"/>
                <a:cs typeface="+mn-cs"/>
              </a:rPr>
              <a:t>/</a:t>
            </a:r>
            <a:r>
              <a:rPr kumimoji="0" lang="pl-PL" sz="1800" b="1" i="0" u="none" strike="noStrike" kern="1200" cap="none" spc="0" normalizeH="0" baseline="0" noProof="0" dirty="0">
                <a:ln>
                  <a:noFill/>
                </a:ln>
                <a:solidFill>
                  <a:srgbClr val="000000"/>
                </a:solidFill>
                <a:effectLst/>
                <a:uLnTx/>
                <a:uFillTx/>
                <a:latin typeface="Arial"/>
                <a:ea typeface="+mn-ea"/>
                <a:cs typeface="+mn-cs"/>
              </a:rPr>
              <a:t>30</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pl-PL" sz="1800" b="1" i="0" u="none" strike="noStrike" kern="1200" cap="none" spc="0" normalizeH="0" baseline="0" noProof="0" dirty="0">
                <a:ln>
                  <a:noFill/>
                </a:ln>
                <a:solidFill>
                  <a:srgbClr val="000000"/>
                </a:solidFill>
                <a:effectLst/>
                <a:uLnTx/>
                <a:uFillTx/>
                <a:latin typeface="Arial"/>
                <a:ea typeface="+mn-ea"/>
                <a:cs typeface="+mn-cs"/>
              </a:rPr>
              <a:t>=</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pl-PL" sz="1800" b="1" i="0" u="none" strike="noStrike" kern="1200" cap="none" spc="0" normalizeH="0" baseline="0" noProof="0" dirty="0">
                <a:ln>
                  <a:noFill/>
                </a:ln>
                <a:solidFill>
                  <a:srgbClr val="000000"/>
                </a:solidFill>
                <a:effectLst/>
                <a:uLnTx/>
                <a:uFillTx/>
                <a:latin typeface="Arial"/>
                <a:ea typeface="+mn-ea"/>
                <a:cs typeface="+mn-cs"/>
              </a:rPr>
              <a:t>1463</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3911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874" name="Rectangle 2"/>
          <p:cNvSpPr>
            <a:spLocks noGrp="1" noChangeArrowheads="1"/>
          </p:cNvSpPr>
          <p:nvPr>
            <p:ph type="title"/>
          </p:nvPr>
        </p:nvSpPr>
        <p:spPr>
          <a:xfrm>
            <a:off x="589560" y="856180"/>
            <a:ext cx="4560584" cy="1128068"/>
          </a:xfrm>
        </p:spPr>
        <p:txBody>
          <a:bodyPr anchor="ctr">
            <a:normAutofit/>
          </a:bodyPr>
          <a:lstStyle/>
          <a:p>
            <a:r>
              <a:rPr lang="en-US" sz="4000" b="1"/>
              <a:t>What is Sampling?</a:t>
            </a:r>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875" name="Rectangle 3"/>
          <p:cNvSpPr>
            <a:spLocks noGrp="1" noChangeArrowheads="1"/>
          </p:cNvSpPr>
          <p:nvPr>
            <p:ph type="body" idx="1"/>
          </p:nvPr>
        </p:nvSpPr>
        <p:spPr>
          <a:xfrm>
            <a:off x="87363" y="2330505"/>
            <a:ext cx="5598446" cy="4605749"/>
          </a:xfrm>
        </p:spPr>
        <p:txBody>
          <a:bodyPr anchor="ctr">
            <a:normAutofit/>
          </a:bodyPr>
          <a:lstStyle/>
          <a:p>
            <a:pPr marL="0" indent="0">
              <a:buNone/>
            </a:pPr>
            <a:r>
              <a:rPr lang="en-US" b="1" dirty="0"/>
              <a:t>A sample is “a smaller (but hopefully representative) collection of units from a population used to determine truths about that population” (Field, 2005)</a:t>
            </a:r>
          </a:p>
          <a:p>
            <a:pPr marL="0" indent="0">
              <a:buNone/>
            </a:pPr>
            <a:endParaRPr lang="en-US" sz="2400" b="1" dirty="0"/>
          </a:p>
          <a:p>
            <a:pPr marL="0" indent="0">
              <a:buNone/>
            </a:pPr>
            <a:r>
              <a:rPr lang="en-US" sz="2400" dirty="0">
                <a:effectLst>
                  <a:outerShdw blurRad="38100" dist="38100" dir="2700000" algn="tl">
                    <a:srgbClr val="000000">
                      <a:alpha val="43137"/>
                    </a:srgbClr>
                  </a:outerShdw>
                </a:effectLst>
              </a:rPr>
              <a:t>The process of selecting a number of individuals for a study in such a way that the individuals represent the larger group from which they were selected</a:t>
            </a:r>
          </a:p>
          <a:p>
            <a:endParaRPr lang="en-US" sz="2000" dirty="0"/>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sampling images">
            <a:extLst>
              <a:ext uri="{FF2B5EF4-FFF2-40B4-BE49-F238E27FC236}">
                <a16:creationId xmlns:a16="http://schemas.microsoft.com/office/drawing/2014/main" id="{21A81273-B65E-416C-84C3-B176D5EBC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31" r="1"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14891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ED729-807C-472C-BBC1-521B143E5C18}"/>
              </a:ext>
            </a:extLst>
          </p:cNvPr>
          <p:cNvSpPr>
            <a:spLocks noGrp="1"/>
          </p:cNvSpPr>
          <p:nvPr>
            <p:ph type="title"/>
          </p:nvPr>
        </p:nvSpPr>
        <p:spPr>
          <a:xfrm>
            <a:off x="0" y="18256"/>
            <a:ext cx="10515600" cy="952416"/>
          </a:xfrm>
        </p:spPr>
        <p:txBody>
          <a:bodyPr/>
          <a:lstStyle/>
          <a:p>
            <a:r>
              <a:rPr lang="en-MY" b="1">
                <a:solidFill>
                  <a:srgbClr val="C00000"/>
                </a:solidFill>
              </a:rPr>
              <a:t>Sample-to-item ratio </a:t>
            </a:r>
            <a:endParaRPr lang="en-MY" b="1" dirty="0">
              <a:solidFill>
                <a:srgbClr val="C00000"/>
              </a:solidFill>
            </a:endParaRPr>
          </a:p>
        </p:txBody>
      </p:sp>
      <p:sp>
        <p:nvSpPr>
          <p:cNvPr id="3" name="Content Placeholder 2">
            <a:extLst>
              <a:ext uri="{FF2B5EF4-FFF2-40B4-BE49-F238E27FC236}">
                <a16:creationId xmlns:a16="http://schemas.microsoft.com/office/drawing/2014/main" id="{8F687581-F21E-4AED-BFDC-6ED2656DC280}"/>
              </a:ext>
            </a:extLst>
          </p:cNvPr>
          <p:cNvSpPr>
            <a:spLocks noGrp="1"/>
          </p:cNvSpPr>
          <p:nvPr>
            <p:ph idx="1"/>
          </p:nvPr>
        </p:nvSpPr>
        <p:spPr>
          <a:xfrm>
            <a:off x="0" y="869020"/>
            <a:ext cx="12192000" cy="5970723"/>
          </a:xfrm>
        </p:spPr>
        <p:txBody>
          <a:bodyPr>
            <a:normAutofit/>
          </a:bodyPr>
          <a:lstStyle/>
          <a:p>
            <a:pPr marL="0" indent="0">
              <a:buNone/>
            </a:pPr>
            <a:r>
              <a:rPr lang="en-US"/>
              <a:t>The sample-to-item ratio is used to decide sample size based on the number of items in a study. </a:t>
            </a:r>
          </a:p>
          <a:p>
            <a:pPr marL="0" indent="0">
              <a:buNone/>
            </a:pPr>
            <a:r>
              <a:rPr lang="en-US"/>
              <a:t>The ratio </a:t>
            </a:r>
            <a:r>
              <a:rPr lang="en-US">
                <a:solidFill>
                  <a:srgbClr val="C00000"/>
                </a:solidFill>
              </a:rPr>
              <a:t>should not be less than 5-to-1 </a:t>
            </a:r>
            <a:r>
              <a:rPr lang="en-US"/>
              <a:t>(</a:t>
            </a:r>
            <a:r>
              <a:rPr lang="en-US" sz="2400"/>
              <a:t>Gorsuch, 1983; Hatcher, 1994; Suhr, 2006). </a:t>
            </a:r>
            <a:endParaRPr lang="en-US"/>
          </a:p>
          <a:p>
            <a:pPr marL="0" indent="0">
              <a:buNone/>
            </a:pPr>
            <a:endParaRPr lang="en-US"/>
          </a:p>
          <a:p>
            <a:pPr marL="0" indent="0">
              <a:buNone/>
            </a:pPr>
            <a:r>
              <a:rPr lang="en-US">
                <a:solidFill>
                  <a:srgbClr val="C00000"/>
                </a:solidFill>
              </a:rPr>
              <a:t>Example</a:t>
            </a:r>
          </a:p>
          <a:p>
            <a:pPr marL="0" indent="0">
              <a:buNone/>
            </a:pPr>
            <a:r>
              <a:rPr lang="en-US"/>
              <a:t>A study with 30 items (questions) would require 150 respondents. </a:t>
            </a:r>
          </a:p>
          <a:p>
            <a:pPr marL="0" indent="0">
              <a:buNone/>
            </a:pPr>
            <a:r>
              <a:rPr lang="en-US"/>
              <a:t>A 20-to-1 ratio has also been suggested (Costello &amp; Osborne, 2005). In this case, the same 30-item study would need 600 respondents. </a:t>
            </a:r>
          </a:p>
          <a:p>
            <a:pPr marL="0" indent="0">
              <a:buNone/>
            </a:pPr>
            <a:endParaRPr lang="en-US"/>
          </a:p>
          <a:p>
            <a:pPr marL="0" indent="0">
              <a:buNone/>
            </a:pPr>
            <a:r>
              <a:rPr lang="en-US"/>
              <a:t>Studies that followed this rule include Brown and Greene (2006), Liao, So, and Lam (2015), Yeoh, Ibrahim, Oxley, Hamid, and Rashid (2016), and Forsberg and Rantala (2020), among others</a:t>
            </a:r>
            <a:endParaRPr lang="en-MY" dirty="0"/>
          </a:p>
        </p:txBody>
      </p:sp>
      <p:sp>
        <p:nvSpPr>
          <p:cNvPr id="7" name="TextBox 6">
            <a:extLst>
              <a:ext uri="{FF2B5EF4-FFF2-40B4-BE49-F238E27FC236}">
                <a16:creationId xmlns:a16="http://schemas.microsoft.com/office/drawing/2014/main" id="{BFAF8462-56F7-4554-A95B-E610491620BE}"/>
              </a:ext>
            </a:extLst>
          </p:cNvPr>
          <p:cNvSpPr txBox="1"/>
          <p:nvPr/>
        </p:nvSpPr>
        <p:spPr>
          <a:xfrm>
            <a:off x="5743136" y="6259129"/>
            <a:ext cx="644886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Memon, M. A., Ting, H., Cheah, J. H., Thurasamy, R., Chuah, F., &amp; Cham, T. H. (2020). Journal of Applied Structural Equation Modeling.</a:t>
            </a:r>
            <a:endParaRPr kumimoji="0" lang="en-MY"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559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b="1" kern="1200">
                <a:solidFill>
                  <a:schemeClr val="accent1"/>
                </a:solidFill>
                <a:latin typeface="+mj-lt"/>
                <a:ea typeface="+mj-ea"/>
                <a:cs typeface="+mj-cs"/>
              </a:rPr>
              <a:t>Sample to Variable Ratio</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54295" y="320041"/>
            <a:ext cx="7216139" cy="5848530"/>
          </a:xfrm>
        </p:spPr>
        <p:txBody>
          <a:bodyPr vert="horz" lIns="91440" tIns="45720" rIns="91440" bIns="45720" rtlCol="0" anchor="b">
            <a:normAutofit/>
          </a:bodyPr>
          <a:lstStyle/>
          <a:p>
            <a:pPr marL="0" indent="0">
              <a:buNone/>
            </a:pPr>
            <a:r>
              <a:rPr lang="en-US" sz="2400" dirty="0"/>
              <a:t>The sample-to-variable ratio suggests a minimum observation-to-variable ratio of 5:1, but ratios of 15:1 or </a:t>
            </a:r>
            <a:r>
              <a:rPr lang="en-US" sz="2400" dirty="0">
                <a:solidFill>
                  <a:srgbClr val="FF0000"/>
                </a:solidFill>
              </a:rPr>
              <a:t>20:1 are preferred </a:t>
            </a:r>
            <a:r>
              <a:rPr lang="en-US" sz="2400" dirty="0"/>
              <a:t>(Hair et al., 2018). </a:t>
            </a:r>
          </a:p>
          <a:p>
            <a:pPr marL="0"/>
            <a:r>
              <a:rPr lang="en-US" sz="2400" dirty="0"/>
              <a:t>This means that though a minimum of five respondents must be considered for each independent variable in the model, </a:t>
            </a:r>
            <a:r>
              <a:rPr lang="en-US" sz="2400" dirty="0">
                <a:solidFill>
                  <a:srgbClr val="FF0000"/>
                </a:solidFill>
              </a:rPr>
              <a:t>15 to 20 observations </a:t>
            </a:r>
            <a:r>
              <a:rPr lang="en-US" sz="2400" dirty="0"/>
              <a:t>per independent variable are strongly recommended. </a:t>
            </a:r>
          </a:p>
          <a:p>
            <a:pPr marL="0"/>
            <a:endParaRPr lang="en-US" sz="2400" dirty="0"/>
          </a:p>
          <a:p>
            <a:pPr marL="0"/>
            <a:r>
              <a:rPr lang="en-US" sz="2400" dirty="0"/>
              <a:t>This is in line with </a:t>
            </a:r>
            <a:r>
              <a:rPr lang="en-US" sz="2400" dirty="0" err="1"/>
              <a:t>Tabachnick</a:t>
            </a:r>
            <a:r>
              <a:rPr lang="en-US" sz="2400" dirty="0"/>
              <a:t> and </a:t>
            </a:r>
            <a:r>
              <a:rPr lang="en-US" sz="2400" dirty="0" err="1"/>
              <a:t>Fidell</a:t>
            </a:r>
            <a:r>
              <a:rPr lang="en-US" sz="2400" dirty="0"/>
              <a:t> (1989), who proposed five subjects for each independent variable as a “bare minimum requirement” for hierarchical or multiple regression analysis. </a:t>
            </a:r>
          </a:p>
          <a:p>
            <a:pPr marL="0"/>
            <a:r>
              <a:rPr lang="en-US" sz="2400" dirty="0"/>
              <a:t>Although the 5:1 ratio appears easy to follow, students should consider higher ratios (e.g. </a:t>
            </a:r>
            <a:r>
              <a:rPr lang="en-US" sz="2400" dirty="0">
                <a:solidFill>
                  <a:srgbClr val="FF0000"/>
                </a:solidFill>
              </a:rPr>
              <a:t>15:1, 20:1</a:t>
            </a:r>
            <a:r>
              <a:rPr lang="en-US" sz="2400" dirty="0"/>
              <a:t>) when determining sample size for their research works</a:t>
            </a:r>
          </a:p>
        </p:txBody>
      </p:sp>
      <p:sp>
        <p:nvSpPr>
          <p:cNvPr id="5" name="TextBox 4">
            <a:extLst>
              <a:ext uri="{FF2B5EF4-FFF2-40B4-BE49-F238E27FC236}">
                <a16:creationId xmlns:a16="http://schemas.microsoft.com/office/drawing/2014/main" id="{6AFEF75F-FC13-4D4C-849B-B45FB45E74AC}"/>
              </a:ext>
            </a:extLst>
          </p:cNvPr>
          <p:cNvSpPr txBox="1"/>
          <p:nvPr/>
        </p:nvSpPr>
        <p:spPr>
          <a:xfrm>
            <a:off x="0" y="6319277"/>
            <a:ext cx="12192000" cy="540416"/>
          </a:xfrm>
          <a:prstGeom prst="rect">
            <a:avLst/>
          </a:prstGeom>
          <a:solidFill>
            <a:schemeClr val="bg1"/>
          </a:solidFill>
          <a:ln>
            <a:solidFill>
              <a:schemeClr val="accent1"/>
            </a:solidFill>
          </a:ln>
        </p:spPr>
        <p:txBody>
          <a:bodyPr vert="horz" lIns="91440" tIns="45720" rIns="91440" bIns="45720" rtlCol="0">
            <a:normAutofit fontScale="92500" lnSpcReduction="2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Memon, M. A., Ting, H., Cheah, J. H.,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Thurasamy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R.,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Chuah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F., &amp; Cham, T. H. (2020). Journal of Applied Structural Equation Modeling.</a:t>
            </a:r>
          </a:p>
        </p:txBody>
      </p:sp>
    </p:spTree>
    <p:extLst>
      <p:ext uri="{BB962C8B-B14F-4D97-AF65-F5344CB8AC3E}">
        <p14:creationId xmlns:p14="http://schemas.microsoft.com/office/powerpoint/2010/main" val="2554910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501BFD-CBDF-40FC-B0A1-452D67D1BDD0}"/>
              </a:ext>
            </a:extLst>
          </p:cNvPr>
          <p:cNvSpPr>
            <a:spLocks noGrp="1"/>
          </p:cNvSpPr>
          <p:nvPr>
            <p:ph type="title"/>
          </p:nvPr>
        </p:nvSpPr>
        <p:spPr>
          <a:xfrm>
            <a:off x="1417067" y="935654"/>
            <a:ext cx="9357865" cy="1041901"/>
          </a:xfrm>
        </p:spPr>
        <p:txBody>
          <a:bodyPr vert="horz" lIns="91440" tIns="45720" rIns="91440" bIns="45720" rtlCol="0" anchor="ctr">
            <a:normAutofit/>
          </a:bodyPr>
          <a:lstStyle/>
          <a:p>
            <a:r>
              <a:rPr lang="en-US" sz="4000" b="1" kern="1200" dirty="0">
                <a:solidFill>
                  <a:srgbClr val="FF0000"/>
                </a:solidFill>
                <a:latin typeface="+mj-lt"/>
                <a:ea typeface="+mj-ea"/>
                <a:cs typeface="+mj-cs"/>
              </a:rPr>
              <a:t>Roscoe’s (1975) guidelines</a:t>
            </a:r>
          </a:p>
        </p:txBody>
      </p:sp>
      <p:sp>
        <p:nvSpPr>
          <p:cNvPr id="3" name="Content Placeholder 2">
            <a:extLst>
              <a:ext uri="{FF2B5EF4-FFF2-40B4-BE49-F238E27FC236}">
                <a16:creationId xmlns:a16="http://schemas.microsoft.com/office/drawing/2014/main" id="{00098655-FEAD-4483-A9B8-B29ACD4C01B4}"/>
              </a:ext>
            </a:extLst>
          </p:cNvPr>
          <p:cNvSpPr>
            <a:spLocks noGrp="1"/>
          </p:cNvSpPr>
          <p:nvPr>
            <p:ph idx="1"/>
          </p:nvPr>
        </p:nvSpPr>
        <p:spPr>
          <a:xfrm>
            <a:off x="924216" y="1780270"/>
            <a:ext cx="10299760" cy="3720198"/>
          </a:xfrm>
        </p:spPr>
        <p:txBody>
          <a:bodyPr vert="horz" lIns="91440" tIns="45720" rIns="91440" bIns="45720" rtlCol="0">
            <a:normAutofit/>
          </a:bodyPr>
          <a:lstStyle/>
          <a:p>
            <a:pPr marL="0"/>
            <a:r>
              <a:rPr lang="en-US" sz="2400" dirty="0"/>
              <a:t>Roscoe’s (1975) set of guidelines for determining sample size has been a common choice in the last several decades. </a:t>
            </a:r>
          </a:p>
          <a:p>
            <a:pPr marL="0"/>
            <a:r>
              <a:rPr lang="en-US" sz="2400" dirty="0"/>
              <a:t>Roscoe suggested that a sample size greater than </a:t>
            </a:r>
            <a:r>
              <a:rPr lang="en-US" sz="2400" dirty="0">
                <a:solidFill>
                  <a:srgbClr val="FF0000"/>
                </a:solidFill>
              </a:rPr>
              <a:t>30 and less than 500 </a:t>
            </a:r>
            <a:r>
              <a:rPr lang="en-US" sz="2400" dirty="0"/>
              <a:t>is suitable for most behavioral studies</a:t>
            </a:r>
          </a:p>
          <a:p>
            <a:pPr marL="0"/>
            <a:r>
              <a:rPr lang="en-US" sz="2400" dirty="0"/>
              <a:t>A sample size larger than 500 may lead to a Type II error (</a:t>
            </a:r>
            <a:r>
              <a:rPr lang="en-US" sz="2000" dirty="0"/>
              <a:t>Sekaran &amp; Bougie, 2016). </a:t>
            </a:r>
            <a:endParaRPr lang="en-US" sz="2400" dirty="0"/>
          </a:p>
          <a:p>
            <a:pPr marL="0"/>
            <a:r>
              <a:rPr lang="en-US" sz="2400" dirty="0"/>
              <a:t>Roscoe also posited that for comparative analysis, if the data set needs to be broken into several subgroups (e.g. male/female, rural/urban, local/international, etc.), 30 respondents should be considered the minimum for each group. </a:t>
            </a:r>
          </a:p>
        </p:txBody>
      </p:sp>
      <p:sp>
        <p:nvSpPr>
          <p:cNvPr id="5" name="TextBox 4">
            <a:extLst>
              <a:ext uri="{FF2B5EF4-FFF2-40B4-BE49-F238E27FC236}">
                <a16:creationId xmlns:a16="http://schemas.microsoft.com/office/drawing/2014/main" id="{79E6C09F-87C9-4EBA-8D1F-E264845D2A73}"/>
              </a:ext>
            </a:extLst>
          </p:cNvPr>
          <p:cNvSpPr txBox="1"/>
          <p:nvPr/>
        </p:nvSpPr>
        <p:spPr>
          <a:xfrm>
            <a:off x="6852019" y="5620427"/>
            <a:ext cx="4554501" cy="611681"/>
          </a:xfrm>
          <a:prstGeom prst="rect">
            <a:avLst/>
          </a:prstGeom>
        </p:spPr>
        <p:txBody>
          <a:bodyPr vert="horz" lIns="91440" tIns="45720" rIns="91440" bIns="45720" rtlCol="0">
            <a:normAutofit fontScale="70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Memon, M. A., Ting, H., Cheah, J. H.,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Thurasamy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R.,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Chuah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F., &amp; Cham, T. H. (2020). Journal of Applied Structural Equation Modeling.</a:t>
            </a:r>
          </a:p>
        </p:txBody>
      </p:sp>
    </p:spTree>
    <p:extLst>
      <p:ext uri="{BB962C8B-B14F-4D97-AF65-F5344CB8AC3E}">
        <p14:creationId xmlns:p14="http://schemas.microsoft.com/office/powerpoint/2010/main" val="2396182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1524000" y="20782"/>
            <a:ext cx="9144000" cy="436418"/>
          </a:xfrm>
        </p:spPr>
        <p:txBody>
          <a:bodyPr>
            <a:normAutofit fontScale="90000"/>
          </a:bodyPr>
          <a:lstStyle/>
          <a:p>
            <a:pPr>
              <a:defRPr/>
            </a:pPr>
            <a:r>
              <a:rPr lang="en-US" sz="2800" b="1" dirty="0">
                <a:solidFill>
                  <a:srgbClr val="FF0000"/>
                </a:solidFill>
              </a:rPr>
              <a:t>FORMULAE FOR SAMPLE SIZE CALCULATION</a:t>
            </a:r>
          </a:p>
        </p:txBody>
      </p:sp>
      <p:sp>
        <p:nvSpPr>
          <p:cNvPr id="25603" name="Content Placeholder 2"/>
          <p:cNvSpPr>
            <a:spLocks noGrp="1"/>
          </p:cNvSpPr>
          <p:nvPr>
            <p:ph sz="quarter" idx="1"/>
          </p:nvPr>
        </p:nvSpPr>
        <p:spPr>
          <a:xfrm>
            <a:off x="0" y="457200"/>
            <a:ext cx="6324600" cy="6324600"/>
          </a:xfrm>
          <a:solidFill>
            <a:schemeClr val="bg1"/>
          </a:solidFill>
          <a:ln>
            <a:solidFill>
              <a:srgbClr val="FF0000"/>
            </a:solidFill>
          </a:ln>
        </p:spPr>
        <p:txBody>
          <a:bodyPr>
            <a:normAutofit/>
          </a:bodyPr>
          <a:lstStyle/>
          <a:p>
            <a:pPr marL="0" indent="0">
              <a:spcBef>
                <a:spcPts val="580"/>
              </a:spcBef>
              <a:buNone/>
              <a:defRPr/>
            </a:pPr>
            <a:r>
              <a:rPr lang="en-US" sz="3200" dirty="0"/>
              <a:t>There are many formulae for calculating sample size</a:t>
            </a:r>
          </a:p>
          <a:p>
            <a:pPr marL="0" indent="0">
              <a:spcBef>
                <a:spcPts val="580"/>
              </a:spcBef>
              <a:buNone/>
              <a:defRPr/>
            </a:pPr>
            <a:r>
              <a:rPr lang="en-US" dirty="0"/>
              <a:t>Determined largely by 3 factors</a:t>
            </a:r>
          </a:p>
          <a:p>
            <a:pPr marL="514350" indent="-514350">
              <a:spcBef>
                <a:spcPts val="580"/>
              </a:spcBef>
              <a:buFont typeface="+mj-lt"/>
              <a:buAutoNum type="arabicPeriod"/>
              <a:defRPr/>
            </a:pPr>
            <a:r>
              <a:rPr lang="en-US" dirty="0">
                <a:solidFill>
                  <a:srgbClr val="FF0000"/>
                </a:solidFill>
              </a:rPr>
              <a:t>Population size: The total number of people who qualify for the study</a:t>
            </a:r>
          </a:p>
          <a:p>
            <a:pPr marL="514350" indent="-514350">
              <a:spcBef>
                <a:spcPts val="580"/>
              </a:spcBef>
              <a:buFont typeface="+mj-lt"/>
              <a:buAutoNum type="arabicPeriod"/>
              <a:defRPr/>
            </a:pPr>
            <a:r>
              <a:rPr lang="en-US" dirty="0">
                <a:solidFill>
                  <a:srgbClr val="FF0000"/>
                </a:solidFill>
              </a:rPr>
              <a:t>The desired level of confidence.</a:t>
            </a:r>
          </a:p>
          <a:p>
            <a:pPr marL="0" indent="0">
              <a:spcBef>
                <a:spcPts val="580"/>
              </a:spcBef>
              <a:buNone/>
              <a:defRPr/>
            </a:pPr>
            <a:r>
              <a:rPr lang="en-US" i="1" dirty="0">
                <a:solidFill>
                  <a:srgbClr val="0070C0"/>
                </a:solidFill>
              </a:rPr>
              <a:t>Usually 95%≡1.96 in business </a:t>
            </a:r>
          </a:p>
          <a:p>
            <a:pPr marL="0" indent="0">
              <a:spcBef>
                <a:spcPts val="580"/>
              </a:spcBef>
              <a:buNone/>
              <a:defRPr/>
            </a:pPr>
            <a:r>
              <a:rPr lang="en-US" i="1" dirty="0">
                <a:solidFill>
                  <a:srgbClr val="0070C0"/>
                </a:solidFill>
              </a:rPr>
              <a:t>       research</a:t>
            </a:r>
          </a:p>
          <a:p>
            <a:pPr marL="0" indent="0">
              <a:spcBef>
                <a:spcPts val="580"/>
              </a:spcBef>
              <a:buNone/>
              <a:defRPr/>
            </a:pPr>
            <a:r>
              <a:rPr lang="en-US" dirty="0">
                <a:solidFill>
                  <a:srgbClr val="FF0000"/>
                </a:solidFill>
              </a:rPr>
              <a:t>3. The acceptable margin of error.</a:t>
            </a:r>
          </a:p>
          <a:p>
            <a:pPr marL="0" indent="0">
              <a:spcBef>
                <a:spcPts val="580"/>
              </a:spcBef>
              <a:buNone/>
              <a:defRPr/>
            </a:pPr>
            <a:r>
              <a:rPr lang="en-US" i="1" dirty="0">
                <a:solidFill>
                  <a:srgbClr val="0070C0"/>
                </a:solidFill>
              </a:rPr>
              <a:t>Desired in the study. ~1%-5% </a:t>
            </a:r>
          </a:p>
          <a:p>
            <a:pPr marL="0" indent="0">
              <a:spcBef>
                <a:spcPts val="580"/>
              </a:spcBef>
              <a:buNone/>
              <a:defRPr/>
            </a:pPr>
            <a:r>
              <a:rPr lang="en-US" i="1" dirty="0">
                <a:solidFill>
                  <a:srgbClr val="0070C0"/>
                </a:solidFill>
              </a:rPr>
              <a:t>      or 0.01 and 0.05</a:t>
            </a:r>
            <a:endParaRPr lang="en-US" sz="2400" i="1" dirty="0">
              <a:solidFill>
                <a:srgbClr val="0070C0"/>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893618"/>
            <a:ext cx="5895108" cy="52071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402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10"/>
            <a:ext cx="12191997" cy="658091"/>
          </a:xfrm>
          <a:solidFill>
            <a:schemeClr val="bg1"/>
          </a:solidFill>
        </p:spPr>
        <p:txBody>
          <a:bodyPr>
            <a:noAutofit/>
          </a:bodyPr>
          <a:lstStyle/>
          <a:p>
            <a:r>
              <a:rPr lang="en-US" sz="3600" b="1" dirty="0">
                <a:solidFill>
                  <a:srgbClr val="FF0000"/>
                </a:solidFill>
              </a:rPr>
              <a:t>Sample Size for Regression Analysis and SEM  </a:t>
            </a:r>
            <a:r>
              <a:rPr lang="en-US" sz="2800" b="1" dirty="0">
                <a:solidFill>
                  <a:srgbClr val="FF0000"/>
                </a:solidFill>
              </a:rPr>
              <a:t>(Hair et al. 2010)</a:t>
            </a:r>
            <a:endParaRPr lang="en-US" sz="3600" b="1" dirty="0">
              <a:solidFill>
                <a:srgbClr val="FF0000"/>
              </a:solidFill>
            </a:endParaRPr>
          </a:p>
        </p:txBody>
      </p:sp>
      <p:sp>
        <p:nvSpPr>
          <p:cNvPr id="3" name="Content Placeholder 2"/>
          <p:cNvSpPr>
            <a:spLocks noGrp="1"/>
          </p:cNvSpPr>
          <p:nvPr>
            <p:ph idx="1"/>
          </p:nvPr>
        </p:nvSpPr>
        <p:spPr>
          <a:xfrm>
            <a:off x="0" y="762000"/>
            <a:ext cx="5791201" cy="6096000"/>
          </a:xfrm>
          <a:solidFill>
            <a:schemeClr val="bg1"/>
          </a:solidFill>
          <a:ln>
            <a:solidFill>
              <a:srgbClr val="FF0000"/>
            </a:solidFill>
          </a:ln>
        </p:spPr>
        <p:txBody>
          <a:bodyPr/>
          <a:lstStyle/>
          <a:p>
            <a:pPr marL="0" indent="0">
              <a:buNone/>
            </a:pPr>
            <a:endParaRPr lang="en-US" dirty="0"/>
          </a:p>
          <a:p>
            <a:pPr marL="0" indent="0">
              <a:buNone/>
            </a:pPr>
            <a:r>
              <a:rPr lang="en-US" sz="3200" dirty="0"/>
              <a:t>For </a:t>
            </a:r>
            <a:r>
              <a:rPr lang="en-US" sz="3200" dirty="0">
                <a:solidFill>
                  <a:srgbClr val="FF0000"/>
                </a:solidFill>
              </a:rPr>
              <a:t>multiple regression </a:t>
            </a:r>
            <a:r>
              <a:rPr lang="en-US" sz="3200" dirty="0"/>
              <a:t>analyses the desired level is between </a:t>
            </a:r>
            <a:r>
              <a:rPr lang="en-US" sz="3200" dirty="0">
                <a:solidFill>
                  <a:srgbClr val="FF0000"/>
                </a:solidFill>
              </a:rPr>
              <a:t>15 to 20 </a:t>
            </a:r>
            <a:r>
              <a:rPr lang="en-US" sz="3200" dirty="0"/>
              <a:t>observations for each predictor variable</a:t>
            </a:r>
          </a:p>
          <a:p>
            <a:pPr marL="0" indent="0">
              <a:buNone/>
            </a:pPr>
            <a:endParaRPr lang="en-US" sz="3200" dirty="0"/>
          </a:p>
          <a:p>
            <a:pPr marL="0" indent="0">
              <a:buNone/>
            </a:pPr>
            <a:r>
              <a:rPr lang="en-US" sz="3200" dirty="0"/>
              <a:t>For example, the predictor variables are 5, require a sample size of 100</a:t>
            </a:r>
          </a:p>
          <a:p>
            <a:pPr marL="0" indent="0">
              <a:buNone/>
            </a:pPr>
            <a:r>
              <a:rPr lang="en-US" sz="2400" b="1" dirty="0">
                <a:solidFill>
                  <a:srgbClr val="002060"/>
                </a:solidFill>
              </a:rPr>
              <a:t>Hair, J.F., W.C. Black, B.J. </a:t>
            </a:r>
            <a:r>
              <a:rPr lang="en-US" sz="2400" b="1" dirty="0" err="1">
                <a:solidFill>
                  <a:srgbClr val="002060"/>
                </a:solidFill>
              </a:rPr>
              <a:t>Babin</a:t>
            </a:r>
            <a:r>
              <a:rPr lang="en-US" sz="2400" b="1" dirty="0">
                <a:solidFill>
                  <a:srgbClr val="002060"/>
                </a:solidFill>
              </a:rPr>
              <a:t>, R.E. Anderson and R.L. </a:t>
            </a:r>
            <a:r>
              <a:rPr lang="en-US" sz="2400" b="1" dirty="0" err="1">
                <a:solidFill>
                  <a:srgbClr val="002060"/>
                </a:solidFill>
              </a:rPr>
              <a:t>Tatham</a:t>
            </a:r>
            <a:r>
              <a:rPr lang="en-US" sz="2400" b="1" dirty="0">
                <a:solidFill>
                  <a:srgbClr val="002060"/>
                </a:solidFill>
              </a:rPr>
              <a:t>, 2010. Multivariate Data Analysis, Prentice Hall, New Jersey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19200"/>
            <a:ext cx="6477000" cy="563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5714999" y="685800"/>
            <a:ext cx="6476999" cy="533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SEM Sample Size</a:t>
            </a:r>
          </a:p>
        </p:txBody>
      </p:sp>
      <p:sp>
        <p:nvSpPr>
          <p:cNvPr id="7" name="Rectangle 6"/>
          <p:cNvSpPr/>
          <p:nvPr/>
        </p:nvSpPr>
        <p:spPr bwMode="auto">
          <a:xfrm>
            <a:off x="0" y="685800"/>
            <a:ext cx="5715000" cy="533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mn-cs"/>
              </a:rPr>
              <a:t>Multiple Regression Sample Size</a:t>
            </a:r>
          </a:p>
        </p:txBody>
      </p:sp>
      <p:cxnSp>
        <p:nvCxnSpPr>
          <p:cNvPr id="8" name="Straight Arrow Connector 7"/>
          <p:cNvCxnSpPr/>
          <p:nvPr/>
        </p:nvCxnSpPr>
        <p:spPr bwMode="auto">
          <a:xfrm>
            <a:off x="3352800" y="1219200"/>
            <a:ext cx="0" cy="1524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7924800" y="1219200"/>
            <a:ext cx="0" cy="1524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932773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F93AFE-5B49-4FD7-83BE-63AFB052949C}"/>
              </a:ext>
            </a:extLst>
          </p:cNvPr>
          <p:cNvSpPr>
            <a:spLocks noGrp="1"/>
          </p:cNvSpPr>
          <p:nvPr>
            <p:ph type="title"/>
          </p:nvPr>
        </p:nvSpPr>
        <p:spPr>
          <a:xfrm>
            <a:off x="6978316" y="1431042"/>
            <a:ext cx="4055899" cy="3995916"/>
          </a:xfrm>
        </p:spPr>
        <p:txBody>
          <a:bodyPr anchor="ctr">
            <a:normAutofit/>
          </a:bodyPr>
          <a:lstStyle/>
          <a:p>
            <a:r>
              <a:rPr lang="en-MY" sz="5400" b="1" dirty="0">
                <a:solidFill>
                  <a:srgbClr val="FF0000"/>
                </a:solidFill>
              </a:rPr>
              <a:t>Sample size for SEM</a:t>
            </a:r>
          </a:p>
        </p:txBody>
      </p:sp>
      <p:sp>
        <p:nvSpPr>
          <p:cNvPr id="3" name="Content Placeholder 2">
            <a:extLst>
              <a:ext uri="{FF2B5EF4-FFF2-40B4-BE49-F238E27FC236}">
                <a16:creationId xmlns:a16="http://schemas.microsoft.com/office/drawing/2014/main" id="{FB9D3983-F483-42CD-B186-11D3458EF28C}"/>
              </a:ext>
            </a:extLst>
          </p:cNvPr>
          <p:cNvSpPr>
            <a:spLocks noGrp="1"/>
          </p:cNvSpPr>
          <p:nvPr>
            <p:ph idx="1"/>
          </p:nvPr>
        </p:nvSpPr>
        <p:spPr>
          <a:xfrm>
            <a:off x="-1" y="1431042"/>
            <a:ext cx="6076241" cy="3995916"/>
          </a:xfrm>
        </p:spPr>
        <p:txBody>
          <a:bodyPr anchor="ctr">
            <a:normAutofit/>
          </a:bodyPr>
          <a:lstStyle/>
          <a:p>
            <a:pPr marL="0" indent="0">
              <a:buNone/>
            </a:pPr>
            <a:r>
              <a:rPr lang="en-MY" sz="3200" dirty="0">
                <a:solidFill>
                  <a:srgbClr val="FF0000"/>
                </a:solidFill>
              </a:rPr>
              <a:t>The is no one size that fits</a:t>
            </a:r>
          </a:p>
          <a:p>
            <a:pPr marL="0" indent="0">
              <a:buNone/>
            </a:pPr>
            <a:endParaRPr lang="en-MY" sz="3200" dirty="0">
              <a:solidFill>
                <a:schemeClr val="tx1">
                  <a:lumMod val="85000"/>
                  <a:lumOff val="15000"/>
                </a:schemeClr>
              </a:solidFill>
            </a:endParaRPr>
          </a:p>
          <a:p>
            <a:pPr marL="0" indent="0">
              <a:buNone/>
            </a:pPr>
            <a:r>
              <a:rPr lang="en-US" sz="3200" dirty="0">
                <a:solidFill>
                  <a:schemeClr val="tx1">
                    <a:lumMod val="85000"/>
                    <a:lumOff val="15000"/>
                  </a:schemeClr>
                </a:solidFill>
              </a:rPr>
              <a:t>There are </a:t>
            </a:r>
            <a:r>
              <a:rPr lang="en-US" sz="3200" dirty="0">
                <a:solidFill>
                  <a:srgbClr val="FF0000"/>
                </a:solidFill>
              </a:rPr>
              <a:t>several widely adopted rules of thumb </a:t>
            </a:r>
            <a:r>
              <a:rPr lang="en-US" sz="3200" dirty="0">
                <a:solidFill>
                  <a:schemeClr val="tx1">
                    <a:lumMod val="85000"/>
                    <a:lumOff val="15000"/>
                  </a:schemeClr>
                </a:solidFill>
              </a:rPr>
              <a:t>to calculate sample size, researchers remain unclear about which one to consider when determining sample size in their respective studies</a:t>
            </a:r>
            <a:endParaRPr lang="en-MY" sz="3200" dirty="0">
              <a:solidFill>
                <a:schemeClr val="tx1">
                  <a:lumMod val="85000"/>
                  <a:lumOff val="15000"/>
                </a:schemeClr>
              </a:solidFill>
            </a:endParaRPr>
          </a:p>
          <a:p>
            <a:pPr marL="0" indent="0">
              <a:buNone/>
            </a:pPr>
            <a:endParaRPr lang="en-MY" sz="1800" dirty="0">
              <a:solidFill>
                <a:schemeClr val="tx1">
                  <a:lumMod val="85000"/>
                  <a:lumOff val="15000"/>
                </a:schemeClr>
              </a:solidFill>
            </a:endParaRPr>
          </a:p>
        </p:txBody>
      </p:sp>
    </p:spTree>
    <p:extLst>
      <p:ext uri="{BB962C8B-B14F-4D97-AF65-F5344CB8AC3E}">
        <p14:creationId xmlns:p14="http://schemas.microsoft.com/office/powerpoint/2010/main" val="2142882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EC6FC-A352-449B-978A-95DA0D8594EC}"/>
              </a:ext>
            </a:extLst>
          </p:cNvPr>
          <p:cNvSpPr>
            <a:spLocks noGrp="1"/>
          </p:cNvSpPr>
          <p:nvPr>
            <p:ph type="title"/>
          </p:nvPr>
        </p:nvSpPr>
        <p:spPr>
          <a:xfrm>
            <a:off x="1913468" y="365125"/>
            <a:ext cx="9440332" cy="1325563"/>
          </a:xfrm>
        </p:spPr>
        <p:txBody>
          <a:bodyPr>
            <a:normAutofit/>
          </a:bodyPr>
          <a:lstStyle/>
          <a:p>
            <a:r>
              <a:rPr lang="en-MY" sz="5400" b="1" dirty="0">
                <a:solidFill>
                  <a:srgbClr val="FF0000"/>
                </a:solidFill>
              </a:rPr>
              <a:t>“10-Times Rule”</a:t>
            </a:r>
          </a:p>
        </p:txBody>
      </p:sp>
      <p:sp>
        <p:nvSpPr>
          <p:cNvPr id="21" name="Rectangle 20">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F5F9CF4-E7F2-4D92-ABB3-35E116C52FE2}"/>
              </a:ext>
            </a:extLst>
          </p:cNvPr>
          <p:cNvSpPr>
            <a:spLocks noGrp="1"/>
          </p:cNvSpPr>
          <p:nvPr>
            <p:ph idx="1"/>
          </p:nvPr>
        </p:nvSpPr>
        <p:spPr>
          <a:xfrm>
            <a:off x="0" y="1485106"/>
            <a:ext cx="12192000" cy="5372894"/>
          </a:xfrm>
        </p:spPr>
        <p:txBody>
          <a:bodyPr>
            <a:normAutofit/>
          </a:bodyPr>
          <a:lstStyle/>
          <a:p>
            <a:pPr marL="0" indent="0">
              <a:buNone/>
            </a:pPr>
            <a:r>
              <a:rPr lang="en-US" sz="1800" dirty="0"/>
              <a:t> </a:t>
            </a:r>
            <a:r>
              <a:rPr lang="en-US" sz="2400" dirty="0"/>
              <a:t>Hair Jr et al. (2013),</a:t>
            </a:r>
          </a:p>
          <a:p>
            <a:pPr marL="0" indent="0">
              <a:buNone/>
            </a:pPr>
            <a:r>
              <a:rPr lang="en-US" sz="2400" dirty="0"/>
              <a:t>In PLS SEM, the sample size is determined by the often-cited 10 times rule which indicates that the sample size should be equal to the larger of:</a:t>
            </a:r>
          </a:p>
          <a:p>
            <a:pPr marL="0" indent="0">
              <a:buNone/>
            </a:pPr>
            <a:r>
              <a:rPr lang="en-US" sz="2400" dirty="0"/>
              <a:t>1. </a:t>
            </a:r>
            <a:r>
              <a:rPr lang="en-US" sz="2400" dirty="0">
                <a:solidFill>
                  <a:srgbClr val="FF0000"/>
                </a:solidFill>
              </a:rPr>
              <a:t>10 times the largest number of formative indicators </a:t>
            </a:r>
            <a:r>
              <a:rPr lang="en-US" sz="2400" dirty="0"/>
              <a:t>used to measure a single construct,      </a:t>
            </a:r>
          </a:p>
          <a:p>
            <a:pPr marL="0" indent="0">
              <a:buNone/>
            </a:pPr>
            <a:r>
              <a:rPr lang="en-US" sz="2400" b="1" i="1" dirty="0"/>
              <a:t>              or</a:t>
            </a:r>
          </a:p>
          <a:p>
            <a:pPr marL="0" indent="0">
              <a:buNone/>
            </a:pPr>
            <a:r>
              <a:rPr lang="en-US" sz="2400" dirty="0"/>
              <a:t>2. </a:t>
            </a:r>
            <a:r>
              <a:rPr lang="en-US" sz="2400" dirty="0">
                <a:solidFill>
                  <a:srgbClr val="FF0000"/>
                </a:solidFill>
              </a:rPr>
              <a:t>10 times the largest number of structural paths </a:t>
            </a:r>
            <a:r>
              <a:rPr lang="en-US" sz="2400" dirty="0"/>
              <a:t>directed at a particular construct in the structural model.</a:t>
            </a:r>
          </a:p>
          <a:p>
            <a:pPr marL="0" indent="0">
              <a:buNone/>
            </a:pPr>
            <a:endParaRPr lang="en-US" sz="2400" dirty="0"/>
          </a:p>
          <a:p>
            <a:pPr marL="0" indent="0">
              <a:buNone/>
            </a:pPr>
            <a:r>
              <a:rPr lang="en-US" sz="2400" dirty="0"/>
              <a:t>The “10-times rule” method has been a favorite (Hair et al., 2011) due to its simplicity of application – it builds on the rule that the sample size should be greater than 10 times the maximum number of inner or outer model links pointing at any latent variable in the model. </a:t>
            </a:r>
          </a:p>
          <a:p>
            <a:pPr marL="0" indent="0">
              <a:buNone/>
            </a:pPr>
            <a:r>
              <a:rPr lang="en-US" sz="2400" dirty="0"/>
              <a:t>In spite of the 10-times rule method’s simplicity of application, it has been shown in the past to lead to inaccurate estimates (Goodhue et al., 2012).</a:t>
            </a:r>
            <a:endParaRPr lang="en-MY" sz="2400" dirty="0"/>
          </a:p>
        </p:txBody>
      </p:sp>
    </p:spTree>
    <p:extLst>
      <p:ext uri="{BB962C8B-B14F-4D97-AF65-F5344CB8AC3E}">
        <p14:creationId xmlns:p14="http://schemas.microsoft.com/office/powerpoint/2010/main" val="10819811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AF527E-8A20-4084-AEDE-40ED72D21767}"/>
              </a:ext>
            </a:extLst>
          </p:cNvPr>
          <p:cNvSpPr>
            <a:spLocks noGrp="1"/>
          </p:cNvSpPr>
          <p:nvPr>
            <p:ph type="title"/>
          </p:nvPr>
        </p:nvSpPr>
        <p:spPr>
          <a:xfrm>
            <a:off x="838200" y="365125"/>
            <a:ext cx="10515600" cy="1325563"/>
          </a:xfrm>
        </p:spPr>
        <p:txBody>
          <a:bodyPr>
            <a:normAutofit/>
          </a:bodyPr>
          <a:lstStyle/>
          <a:p>
            <a:r>
              <a:rPr lang="en-MY" sz="5000"/>
              <a:t>Sample size for SEM – Rules of Thumb</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551F2B3-686F-464C-981E-C560AFB54BD3}"/>
              </a:ext>
            </a:extLst>
          </p:cNvPr>
          <p:cNvSpPr>
            <a:spLocks noGrp="1"/>
          </p:cNvSpPr>
          <p:nvPr>
            <p:ph idx="1"/>
          </p:nvPr>
        </p:nvSpPr>
        <p:spPr>
          <a:xfrm>
            <a:off x="-1" y="1929384"/>
            <a:ext cx="12188951" cy="4928616"/>
          </a:xfrm>
        </p:spPr>
        <p:txBody>
          <a:bodyPr>
            <a:normAutofit/>
          </a:bodyPr>
          <a:lstStyle/>
          <a:p>
            <a:pPr marL="0" indent="0">
              <a:buNone/>
            </a:pPr>
            <a:r>
              <a:rPr lang="en-US" dirty="0">
                <a:solidFill>
                  <a:srgbClr val="FF0000"/>
                </a:solidFill>
              </a:rPr>
              <a:t>Kline (2011)</a:t>
            </a:r>
            <a:r>
              <a:rPr lang="en-US" dirty="0"/>
              <a:t> -  a typical sample size in studies where SEM is used is about </a:t>
            </a:r>
            <a:r>
              <a:rPr lang="en-US" dirty="0">
                <a:solidFill>
                  <a:srgbClr val="FF0000"/>
                </a:solidFill>
              </a:rPr>
              <a:t>200 </a:t>
            </a:r>
            <a:r>
              <a:rPr lang="en-US" dirty="0"/>
              <a:t>cases. However, a sample size of 200 cases may be too small when analyzing a complex model.</a:t>
            </a:r>
          </a:p>
          <a:p>
            <a:pPr marL="0" indent="0">
              <a:buNone/>
            </a:pPr>
            <a:r>
              <a:rPr lang="en-US" dirty="0"/>
              <a:t>Minimum sample sizes in absolute Ns were the first rules of thumb, suggesting that any </a:t>
            </a:r>
            <a:r>
              <a:rPr lang="en-US" dirty="0">
                <a:solidFill>
                  <a:srgbClr val="FF0000"/>
                </a:solidFill>
              </a:rPr>
              <a:t>N &gt; 200 </a:t>
            </a:r>
            <a:r>
              <a:rPr lang="en-US" dirty="0"/>
              <a:t>offers adequate statistical power for data analysis (Hoe, 2008;Singh et al., 2016).</a:t>
            </a:r>
          </a:p>
          <a:p>
            <a:pPr marL="0" indent="0">
              <a:buNone/>
            </a:pPr>
            <a:r>
              <a:rPr lang="en-US" dirty="0"/>
              <a:t>A sample of </a:t>
            </a:r>
            <a:r>
              <a:rPr lang="en-US" dirty="0">
                <a:solidFill>
                  <a:srgbClr val="FF0000"/>
                </a:solidFill>
              </a:rPr>
              <a:t>300 cases </a:t>
            </a:r>
            <a:r>
              <a:rPr lang="en-US" dirty="0"/>
              <a:t>has also been suggested (</a:t>
            </a:r>
            <a:r>
              <a:rPr lang="en-US" dirty="0" err="1"/>
              <a:t>Tabachnick</a:t>
            </a:r>
            <a:r>
              <a:rPr lang="en-US" dirty="0"/>
              <a:t> &amp; </a:t>
            </a:r>
            <a:r>
              <a:rPr lang="en-US" dirty="0" err="1"/>
              <a:t>Fidell</a:t>
            </a:r>
            <a:r>
              <a:rPr lang="en-US" dirty="0"/>
              <a:t>, 2013). </a:t>
            </a:r>
            <a:r>
              <a:rPr lang="en-US" dirty="0" err="1"/>
              <a:t>Comrey</a:t>
            </a:r>
            <a:r>
              <a:rPr lang="en-US" dirty="0"/>
              <a:t> and Lee (1992); </a:t>
            </a:r>
          </a:p>
          <a:p>
            <a:pPr marL="0" indent="0">
              <a:buNone/>
            </a:pPr>
            <a:r>
              <a:rPr lang="en-US" dirty="0" err="1"/>
              <a:t>Comrey</a:t>
            </a:r>
            <a:r>
              <a:rPr lang="en-US" dirty="0"/>
              <a:t> et al., 1973) graded a factor analysis sample of </a:t>
            </a:r>
            <a:r>
              <a:rPr lang="en-US" dirty="0">
                <a:solidFill>
                  <a:srgbClr val="FF0000"/>
                </a:solidFill>
              </a:rPr>
              <a:t>50 as very poor, 100 as poor, 200 as fair, 300 as good, 500 as very good, and 1000 as excellent </a:t>
            </a:r>
            <a:r>
              <a:rPr lang="en-US" dirty="0"/>
              <a:t>(quoted also by Costello &amp; Osborne, 2005;DeVellis, 2017;Williams et al., 2010and others)</a:t>
            </a:r>
            <a:endParaRPr lang="en-MY" dirty="0"/>
          </a:p>
        </p:txBody>
      </p:sp>
      <p:sp>
        <p:nvSpPr>
          <p:cNvPr id="6" name="TextBox 5">
            <a:extLst>
              <a:ext uri="{FF2B5EF4-FFF2-40B4-BE49-F238E27FC236}">
                <a16:creationId xmlns:a16="http://schemas.microsoft.com/office/drawing/2014/main" id="{40996B96-2019-48E1-82A8-26986C04F245}"/>
              </a:ext>
            </a:extLst>
          </p:cNvPr>
          <p:cNvSpPr txBox="1"/>
          <p:nvPr/>
        </p:nvSpPr>
        <p:spPr>
          <a:xfrm>
            <a:off x="0" y="6533235"/>
            <a:ext cx="1218894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Memon, M. A., Ting, H., Cheah, J. H., </a:t>
            </a:r>
            <a:r>
              <a:rPr kumimoji="0" lang="en-US" sz="1400" b="0" i="0"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Thurasamy</a:t>
            </a:r>
            <a:r>
              <a:rPr kumimoji="0" lang="en-US" sz="1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R., </a:t>
            </a:r>
            <a:r>
              <a:rPr kumimoji="0" lang="en-US" sz="1400" b="0" i="0"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Chuah</a:t>
            </a:r>
            <a:r>
              <a:rPr kumimoji="0" lang="en-US" sz="1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F., &amp; Cham, T. H. (2020). Journal of Applied Structural Equation Modeling.</a:t>
            </a:r>
            <a:endParaRPr kumimoji="0" lang="en-MY"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5942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EE1146-43C8-43F7-9DEB-3882C24D8EEB}"/>
              </a:ext>
            </a:extLst>
          </p:cNvPr>
          <p:cNvSpPr>
            <a:spLocks noGrp="1"/>
          </p:cNvSpPr>
          <p:nvPr>
            <p:ph type="title"/>
          </p:nvPr>
        </p:nvSpPr>
        <p:spPr>
          <a:xfrm>
            <a:off x="838200" y="365125"/>
            <a:ext cx="10515600" cy="1325563"/>
          </a:xfrm>
        </p:spPr>
        <p:txBody>
          <a:bodyPr>
            <a:normAutofit/>
          </a:bodyPr>
          <a:lstStyle/>
          <a:p>
            <a:r>
              <a:rPr lang="en-MY" sz="4200"/>
              <a:t>Other rules of thumb</a:t>
            </a:r>
            <a:br>
              <a:rPr lang="en-MY" sz="4200"/>
            </a:br>
            <a:endParaRPr lang="en-MY"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BC88E9B-626B-4C19-8F6B-E8F1FC612A7B}"/>
              </a:ext>
            </a:extLst>
          </p:cNvPr>
          <p:cNvSpPr>
            <a:spLocks noGrp="1"/>
          </p:cNvSpPr>
          <p:nvPr>
            <p:ph idx="1"/>
          </p:nvPr>
        </p:nvSpPr>
        <p:spPr>
          <a:xfrm>
            <a:off x="3" y="1677372"/>
            <a:ext cx="12192000" cy="5180627"/>
          </a:xfrm>
        </p:spPr>
        <p:txBody>
          <a:bodyPr>
            <a:normAutofit/>
          </a:bodyPr>
          <a:lstStyle/>
          <a:p>
            <a:pPr marL="0" indent="0">
              <a:buNone/>
            </a:pPr>
            <a:r>
              <a:rPr lang="en-US" sz="2400" dirty="0"/>
              <a:t>Aside from the rules of thumb discussed above, there are several other guidelines for determining sample size. </a:t>
            </a:r>
          </a:p>
          <a:p>
            <a:pPr marL="0" indent="0">
              <a:buNone/>
            </a:pPr>
            <a:r>
              <a:rPr lang="en-US" sz="2400" dirty="0">
                <a:solidFill>
                  <a:srgbClr val="FF0000"/>
                </a:solidFill>
              </a:rPr>
              <a:t>Harris (1975) </a:t>
            </a:r>
            <a:r>
              <a:rPr lang="en-US" sz="2400" dirty="0"/>
              <a:t>recommended a minimum sample size of N ≥ 50+m</a:t>
            </a:r>
          </a:p>
          <a:p>
            <a:pPr marL="0" indent="0">
              <a:buNone/>
            </a:pPr>
            <a:r>
              <a:rPr lang="en-US" sz="2400" dirty="0"/>
              <a:t>(where m is the number of predictors). </a:t>
            </a:r>
          </a:p>
          <a:p>
            <a:pPr marL="0" indent="0">
              <a:buNone/>
            </a:pPr>
            <a:endParaRPr lang="en-US" sz="2400" dirty="0"/>
          </a:p>
          <a:p>
            <a:pPr marL="0" indent="0">
              <a:buNone/>
            </a:pPr>
            <a:r>
              <a:rPr lang="en-US" sz="2400" dirty="0">
                <a:solidFill>
                  <a:srgbClr val="FF0000"/>
                </a:solidFill>
              </a:rPr>
              <a:t>Cochran (1977) </a:t>
            </a:r>
            <a:r>
              <a:rPr lang="en-US" sz="2400" dirty="0"/>
              <a:t>suggested that when determining sample size, researchers should identify the margin of error for the items considered most important in the survey and estimate sample size separately for each of these important items. As a result, researchers would get a range of sample sizes, i.e. small sample sizes for scaled/continuous variables and larger sample sizes for categorical/dichotomous variables. Interested researchers can refer to Bartlett et al. (2001) and Cochran (1977) to learn more about Cochran's sample size</a:t>
            </a:r>
          </a:p>
          <a:p>
            <a:pPr marL="0" indent="0">
              <a:buNone/>
            </a:pPr>
            <a:r>
              <a:rPr lang="en-US" sz="2400" dirty="0"/>
              <a:t>estimation.</a:t>
            </a:r>
            <a:endParaRPr lang="en-MY" sz="2400" dirty="0"/>
          </a:p>
        </p:txBody>
      </p:sp>
      <p:sp>
        <p:nvSpPr>
          <p:cNvPr id="6" name="TextBox 5">
            <a:extLst>
              <a:ext uri="{FF2B5EF4-FFF2-40B4-BE49-F238E27FC236}">
                <a16:creationId xmlns:a16="http://schemas.microsoft.com/office/drawing/2014/main" id="{09BCE67A-EC72-4B3D-8188-0D65A05B958C}"/>
              </a:ext>
            </a:extLst>
          </p:cNvPr>
          <p:cNvSpPr txBox="1"/>
          <p:nvPr/>
        </p:nvSpPr>
        <p:spPr>
          <a:xfrm>
            <a:off x="3222171" y="6199410"/>
            <a:ext cx="879565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Memon, M. A., Ting, H., Cheah, J. H., </a:t>
            </a:r>
            <a:r>
              <a:rPr kumimoji="0" lang="en-US" sz="1600" b="0" i="0"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Thurasamy</a:t>
            </a:r>
            <a:r>
              <a:rPr kumimoji="0" lang="en-US" sz="16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R., </a:t>
            </a:r>
            <a:r>
              <a:rPr kumimoji="0" lang="en-US" sz="1600" b="0" i="0"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Chuah</a:t>
            </a:r>
            <a:r>
              <a:rPr kumimoji="0" lang="en-US" sz="16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F., &amp; Cham, T. H. (2020). Journal of Applied Structural Equation Modeling.</a:t>
            </a:r>
            <a:endParaRPr kumimoji="0" lang="en-MY"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207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FF615FE-066C-4A3A-92CB-6C0C8DB46D1D}"/>
              </a:ext>
            </a:extLst>
          </p:cNvPr>
          <p:cNvSpPr>
            <a:spLocks noGrp="1"/>
          </p:cNvSpPr>
          <p:nvPr>
            <p:ph type="title"/>
          </p:nvPr>
        </p:nvSpPr>
        <p:spPr/>
        <p:txBody>
          <a:bodyPr/>
          <a:lstStyle/>
          <a:p>
            <a:r>
              <a:rPr lang="en-US" altLang="en-US" b="1" dirty="0">
                <a:solidFill>
                  <a:srgbClr val="FF0000"/>
                </a:solidFill>
                <a:latin typeface="Aharoni" panose="02010803020104030203" pitchFamily="2" charset="-79"/>
                <a:cs typeface="Aharoni" panose="02010803020104030203" pitchFamily="2" charset="-79"/>
              </a:rPr>
              <a:t>Qualitative Research - Sample size</a:t>
            </a:r>
          </a:p>
        </p:txBody>
      </p:sp>
      <p:sp>
        <p:nvSpPr>
          <p:cNvPr id="32771" name="Content Placeholder 2">
            <a:extLst>
              <a:ext uri="{FF2B5EF4-FFF2-40B4-BE49-F238E27FC236}">
                <a16:creationId xmlns:a16="http://schemas.microsoft.com/office/drawing/2014/main" id="{957C33B2-B5F4-45C1-A9FB-2CA75C9F4CD6}"/>
              </a:ext>
            </a:extLst>
          </p:cNvPr>
          <p:cNvSpPr>
            <a:spLocks noGrp="1"/>
          </p:cNvSpPr>
          <p:nvPr>
            <p:ph idx="1"/>
          </p:nvPr>
        </p:nvSpPr>
        <p:spPr>
          <a:xfrm>
            <a:off x="0" y="1825625"/>
            <a:ext cx="12090400" cy="4351338"/>
          </a:xfrm>
        </p:spPr>
        <p:txBody>
          <a:bodyPr>
            <a:normAutofit/>
          </a:bodyPr>
          <a:lstStyle/>
          <a:p>
            <a:pPr eaLnBrk="1" hangingPunct="1"/>
            <a:r>
              <a:rPr lang="en-US" altLang="en-US" sz="3200" dirty="0"/>
              <a:t>Usually smaller than quantitative study.</a:t>
            </a:r>
          </a:p>
          <a:p>
            <a:pPr eaLnBrk="1" hangingPunct="1"/>
            <a:r>
              <a:rPr lang="en-US" altLang="en-US" sz="3200" dirty="0"/>
              <a:t>Two general guidelines: the number of participants is sufficient when…</a:t>
            </a:r>
          </a:p>
          <a:p>
            <a:pPr lvl="1" eaLnBrk="1" hangingPunct="1"/>
            <a:r>
              <a:rPr lang="en-US" altLang="en-US" sz="2800" dirty="0"/>
              <a:t>the extent to which the selected participants represent the range of potential participants in the setting</a:t>
            </a:r>
          </a:p>
          <a:p>
            <a:pPr lvl="1" eaLnBrk="1" hangingPunct="1"/>
            <a:r>
              <a:rPr lang="en-US" altLang="en-US" sz="2800" dirty="0"/>
              <a:t>the point at which the data gathered begin to be redundant (data saturation)</a:t>
            </a:r>
          </a:p>
        </p:txBody>
      </p:sp>
      <p:sp>
        <p:nvSpPr>
          <p:cNvPr id="32772" name="Slide Number Placeholder 3">
            <a:extLst>
              <a:ext uri="{FF2B5EF4-FFF2-40B4-BE49-F238E27FC236}">
                <a16:creationId xmlns:a16="http://schemas.microsoft.com/office/drawing/2014/main" id="{44FB5A02-B56F-44B3-B23A-801726DC98E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B11771E-A9B4-4E95-9A79-66BD1DBE2E05}" type="slidenum">
              <a:rPr kumimoji="0" lang="en-US" altLang="en-US"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4E71-5A5A-49AB-817E-2364B399B2FA}"/>
              </a:ext>
            </a:extLst>
          </p:cNvPr>
          <p:cNvSpPr>
            <a:spLocks noGrp="1"/>
          </p:cNvSpPr>
          <p:nvPr>
            <p:ph type="title"/>
          </p:nvPr>
        </p:nvSpPr>
        <p:spPr>
          <a:xfrm>
            <a:off x="838200" y="365125"/>
            <a:ext cx="10515600" cy="633681"/>
          </a:xfrm>
        </p:spPr>
        <p:txBody>
          <a:bodyPr>
            <a:normAutofit fontScale="90000"/>
          </a:bodyPr>
          <a:lstStyle/>
          <a:p>
            <a:r>
              <a:rPr lang="en-MY" b="1" dirty="0">
                <a:solidFill>
                  <a:srgbClr val="C00000"/>
                </a:solidFill>
              </a:rPr>
              <a:t>Population and Sample</a:t>
            </a:r>
          </a:p>
        </p:txBody>
      </p:sp>
      <p:sp>
        <p:nvSpPr>
          <p:cNvPr id="5" name="TextBox 4">
            <a:extLst>
              <a:ext uri="{FF2B5EF4-FFF2-40B4-BE49-F238E27FC236}">
                <a16:creationId xmlns:a16="http://schemas.microsoft.com/office/drawing/2014/main" id="{CEC858E0-0497-4A85-BC60-484B71D35E34}"/>
              </a:ext>
            </a:extLst>
          </p:cNvPr>
          <p:cNvSpPr txBox="1"/>
          <p:nvPr/>
        </p:nvSpPr>
        <p:spPr>
          <a:xfrm>
            <a:off x="182881" y="860564"/>
            <a:ext cx="12009119" cy="57554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rPr>
              <a:t>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Population is a total set of people or items of interest in a research project.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population refers to the entire group of people, events, or things of interest that the researcher wishes to investigate.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Eg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If an organizational consultant is interested in studying the effects of a four‐day work week on the white‐collar workers in a telephone company in Malaysia, then all white‐collar workers in that company will make up the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rPr>
              <a:t>Sample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sample is a subset of the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It comprises some members selected from it (some, but not all, elements of the population form the sample.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Eg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If 200 members are drawn from a population of 1000 blue collar workers, these 200 members form the sample for the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finding from a sample is generalized on the whole population. </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2218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0A158FD-30F9-4D5B-B873-275605A08442}"/>
              </a:ext>
            </a:extLst>
          </p:cNvPr>
          <p:cNvSpPr>
            <a:spLocks noGrp="1" noChangeArrowheads="1"/>
          </p:cNvSpPr>
          <p:nvPr>
            <p:ph type="title"/>
          </p:nvPr>
        </p:nvSpPr>
        <p:spPr/>
        <p:txBody>
          <a:bodyPr/>
          <a:lstStyle/>
          <a:p>
            <a:pPr eaLnBrk="1" hangingPunct="1"/>
            <a:r>
              <a:rPr lang="en-US" altLang="en-US" b="1" dirty="0">
                <a:solidFill>
                  <a:srgbClr val="FF0000"/>
                </a:solidFill>
              </a:rPr>
              <a:t>Sampling methods</a:t>
            </a:r>
          </a:p>
        </p:txBody>
      </p:sp>
      <p:sp>
        <p:nvSpPr>
          <p:cNvPr id="33795" name="Rectangle 3">
            <a:extLst>
              <a:ext uri="{FF2B5EF4-FFF2-40B4-BE49-F238E27FC236}">
                <a16:creationId xmlns:a16="http://schemas.microsoft.com/office/drawing/2014/main" id="{74A61A95-E88D-4676-BE3A-15EFD395E6DB}"/>
              </a:ext>
            </a:extLst>
          </p:cNvPr>
          <p:cNvSpPr>
            <a:spLocks noGrp="1" noChangeArrowheads="1"/>
          </p:cNvSpPr>
          <p:nvPr>
            <p:ph type="body" idx="1"/>
          </p:nvPr>
        </p:nvSpPr>
        <p:spPr>
          <a:xfrm>
            <a:off x="0" y="1825625"/>
            <a:ext cx="11353800" cy="4351338"/>
          </a:xfrm>
        </p:spPr>
        <p:txBody>
          <a:bodyPr/>
          <a:lstStyle/>
          <a:p>
            <a:pPr eaLnBrk="1" hangingPunct="1"/>
            <a:r>
              <a:rPr lang="en-US" altLang="en-US" sz="3200" dirty="0"/>
              <a:t>Non probability sampling</a:t>
            </a:r>
          </a:p>
          <a:p>
            <a:pPr eaLnBrk="1" hangingPunct="1"/>
            <a:r>
              <a:rPr lang="en-US" altLang="en-US" sz="3200" dirty="0"/>
              <a:t>Three of the most common sampling methods are:</a:t>
            </a:r>
          </a:p>
          <a:p>
            <a:pPr lvl="1" eaLnBrk="1" hangingPunct="1"/>
            <a:r>
              <a:rPr lang="en-US" altLang="en-US" sz="2800" dirty="0">
                <a:solidFill>
                  <a:srgbClr val="002060"/>
                </a:solidFill>
              </a:rPr>
              <a:t>Purposive sampling</a:t>
            </a:r>
          </a:p>
          <a:p>
            <a:pPr lvl="1" eaLnBrk="1" hangingPunct="1"/>
            <a:r>
              <a:rPr lang="en-US" altLang="en-US" sz="2800" dirty="0">
                <a:solidFill>
                  <a:srgbClr val="002060"/>
                </a:solidFill>
              </a:rPr>
              <a:t>Quota sampling</a:t>
            </a:r>
          </a:p>
          <a:p>
            <a:pPr lvl="1" eaLnBrk="1" hangingPunct="1"/>
            <a:r>
              <a:rPr lang="en-US" altLang="en-US" sz="2800" dirty="0">
                <a:solidFill>
                  <a:srgbClr val="002060"/>
                </a:solidFill>
              </a:rPr>
              <a:t>Snowball sampling</a:t>
            </a:r>
            <a:endParaRPr lang="en-US" altLang="en-US" dirty="0">
              <a:solidFill>
                <a:srgbClr val="002060"/>
              </a:solidFill>
            </a:endParaRPr>
          </a:p>
        </p:txBody>
      </p:sp>
      <p:sp>
        <p:nvSpPr>
          <p:cNvPr id="33796" name="Slide Number Placeholder 3">
            <a:extLst>
              <a:ext uri="{FF2B5EF4-FFF2-40B4-BE49-F238E27FC236}">
                <a16:creationId xmlns:a16="http://schemas.microsoft.com/office/drawing/2014/main" id="{55E7C346-0C3B-47CA-82FE-29C5F78076C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F8402A6-038C-4E5A-9953-E8186EC29BD5}" type="slidenum">
              <a:rPr kumimoji="0" lang="en-US" altLang="en-US"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D268AA6-A7B8-496B-A5C2-3216C97F92CF}"/>
              </a:ext>
            </a:extLst>
          </p:cNvPr>
          <p:cNvSpPr>
            <a:spLocks noGrp="1" noChangeArrowheads="1"/>
          </p:cNvSpPr>
          <p:nvPr>
            <p:ph type="title"/>
          </p:nvPr>
        </p:nvSpPr>
        <p:spPr/>
        <p:txBody>
          <a:bodyPr/>
          <a:lstStyle/>
          <a:p>
            <a:pPr eaLnBrk="1" hangingPunct="1"/>
            <a:r>
              <a:rPr lang="en-US" altLang="en-US" b="1" dirty="0">
                <a:solidFill>
                  <a:srgbClr val="FF0000"/>
                </a:solidFill>
              </a:rPr>
              <a:t>Purposive sampling</a:t>
            </a:r>
          </a:p>
        </p:txBody>
      </p:sp>
      <p:sp>
        <p:nvSpPr>
          <p:cNvPr id="34819" name="Rectangle 3">
            <a:extLst>
              <a:ext uri="{FF2B5EF4-FFF2-40B4-BE49-F238E27FC236}">
                <a16:creationId xmlns:a16="http://schemas.microsoft.com/office/drawing/2014/main" id="{7456DE79-6CBB-465D-8928-C213A268A107}"/>
              </a:ext>
            </a:extLst>
          </p:cNvPr>
          <p:cNvSpPr>
            <a:spLocks noGrp="1" noChangeArrowheads="1"/>
          </p:cNvSpPr>
          <p:nvPr>
            <p:ph type="body" idx="1"/>
          </p:nvPr>
        </p:nvSpPr>
        <p:spPr>
          <a:xfrm>
            <a:off x="0" y="1692275"/>
            <a:ext cx="12192000" cy="4664075"/>
          </a:xfrm>
        </p:spPr>
        <p:txBody>
          <a:bodyPr>
            <a:normAutofit lnSpcReduction="10000"/>
          </a:bodyPr>
          <a:lstStyle/>
          <a:p>
            <a:pPr eaLnBrk="1" hangingPunct="1"/>
            <a:r>
              <a:rPr lang="en-US" altLang="en-US" sz="3200" dirty="0"/>
              <a:t>Purposive sampling groups participants according to pre-selected criteria relevant to a particular research question.</a:t>
            </a:r>
            <a:endParaRPr lang="en-US" altLang="en-US" dirty="0"/>
          </a:p>
          <a:p>
            <a:pPr marL="457200" lvl="1" indent="0" eaLnBrk="1" hangingPunct="1">
              <a:buNone/>
            </a:pPr>
            <a:r>
              <a:rPr lang="en-US" altLang="en-US" sz="2800" dirty="0"/>
              <a:t>Example:</a:t>
            </a:r>
          </a:p>
          <a:p>
            <a:pPr lvl="1"/>
            <a:r>
              <a:rPr lang="en-US" altLang="en-US" sz="2800" dirty="0"/>
              <a:t>Owners of SMEs in the Malaysia</a:t>
            </a:r>
          </a:p>
          <a:p>
            <a:pPr lvl="1" eaLnBrk="1" hangingPunct="1"/>
            <a:r>
              <a:rPr lang="en-US" altLang="en-US" sz="2800" dirty="0"/>
              <a:t>Blockchain experts</a:t>
            </a:r>
          </a:p>
          <a:p>
            <a:pPr eaLnBrk="1" hangingPunct="1"/>
            <a:r>
              <a:rPr lang="en-US" altLang="en-US" sz="3200" dirty="0"/>
              <a:t>Sample sizes depend on:</a:t>
            </a:r>
          </a:p>
          <a:p>
            <a:pPr lvl="1" eaLnBrk="1" hangingPunct="1"/>
            <a:r>
              <a:rPr lang="en-US" altLang="en-US" sz="2800" dirty="0"/>
              <a:t>Resources and time available</a:t>
            </a:r>
          </a:p>
          <a:p>
            <a:pPr lvl="1" eaLnBrk="1" hangingPunct="1"/>
            <a:r>
              <a:rPr lang="en-US" altLang="en-US" sz="2800" dirty="0"/>
              <a:t>The study’s objectives</a:t>
            </a:r>
          </a:p>
          <a:p>
            <a:pPr eaLnBrk="1" hangingPunct="1"/>
            <a:r>
              <a:rPr lang="en-US" altLang="en-US" sz="3200" dirty="0"/>
              <a:t>If the researcher needs a specific number of participants, quota sampling is better.</a:t>
            </a:r>
          </a:p>
        </p:txBody>
      </p:sp>
      <p:sp>
        <p:nvSpPr>
          <p:cNvPr id="34820" name="Slide Number Placeholder 3">
            <a:extLst>
              <a:ext uri="{FF2B5EF4-FFF2-40B4-BE49-F238E27FC236}">
                <a16:creationId xmlns:a16="http://schemas.microsoft.com/office/drawing/2014/main" id="{AAD37233-3F5F-495E-BE23-7FFBD1D602C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1E4D764-5F4A-4201-8C23-7249FC1AF051}" type="slidenum">
              <a:rPr kumimoji="0" lang="en-US" altLang="en-US"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altLang="en-US"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6023"/>
          </a:xfrm>
        </p:spPr>
        <p:txBody>
          <a:bodyPr>
            <a:normAutofit fontScale="90000"/>
          </a:bodyPr>
          <a:lstStyle/>
          <a:p>
            <a:r>
              <a:rPr lang="en-US" dirty="0">
                <a:solidFill>
                  <a:srgbClr val="FF0000"/>
                </a:solidFill>
              </a:rPr>
              <a:t>Sample Size: Qualitative</a:t>
            </a:r>
          </a:p>
        </p:txBody>
      </p:sp>
      <p:sp>
        <p:nvSpPr>
          <p:cNvPr id="3" name="Content Placeholder 2"/>
          <p:cNvSpPr>
            <a:spLocks noGrp="1"/>
          </p:cNvSpPr>
          <p:nvPr>
            <p:ph idx="1"/>
          </p:nvPr>
        </p:nvSpPr>
        <p:spPr>
          <a:xfrm>
            <a:off x="152874" y="4755356"/>
            <a:ext cx="12039126" cy="1919288"/>
          </a:xfrm>
        </p:spPr>
        <p:txBody>
          <a:bodyPr>
            <a:normAutofit/>
          </a:bodyPr>
          <a:lstStyle/>
          <a:p>
            <a:r>
              <a:rPr lang="en-US" sz="3200" dirty="0"/>
              <a:t>Conducting additional interviews, until </a:t>
            </a:r>
            <a:r>
              <a:rPr lang="en-US" sz="3200" dirty="0">
                <a:solidFill>
                  <a:srgbClr val="FF0000"/>
                </a:solidFill>
              </a:rPr>
              <a:t>data saturation </a:t>
            </a:r>
            <a:r>
              <a:rPr lang="en-US" sz="3200" dirty="0"/>
              <a:t>is reached</a:t>
            </a:r>
          </a:p>
          <a:p>
            <a:r>
              <a:rPr lang="en-US" sz="3200" dirty="0"/>
              <a:t>Homogenous group, 12 in-depth interviews should suffice (Guest et al. 2006).</a:t>
            </a:r>
          </a:p>
        </p:txBody>
      </p:sp>
      <p:pic>
        <p:nvPicPr>
          <p:cNvPr id="5" name="Picture 4"/>
          <p:cNvPicPr>
            <a:picLocks noChangeAspect="1"/>
          </p:cNvPicPr>
          <p:nvPr/>
        </p:nvPicPr>
        <p:blipFill>
          <a:blip r:embed="rId2"/>
          <a:stretch>
            <a:fillRect/>
          </a:stretch>
        </p:blipFill>
        <p:spPr>
          <a:xfrm>
            <a:off x="-92765" y="1143000"/>
            <a:ext cx="12039126" cy="3612356"/>
          </a:xfrm>
          <a:prstGeom prst="rect">
            <a:avLst/>
          </a:prstGeom>
        </p:spPr>
      </p:pic>
    </p:spTree>
    <p:extLst>
      <p:ext uri="{BB962C8B-B14F-4D97-AF65-F5344CB8AC3E}">
        <p14:creationId xmlns:p14="http://schemas.microsoft.com/office/powerpoint/2010/main" val="1647748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Lecture</a:t>
            </a:r>
          </a:p>
        </p:txBody>
      </p:sp>
      <p:sp>
        <p:nvSpPr>
          <p:cNvPr id="3" name="Content Placeholder 2"/>
          <p:cNvSpPr>
            <a:spLocks noGrp="1"/>
          </p:cNvSpPr>
          <p:nvPr>
            <p:ph idx="1"/>
          </p:nvPr>
        </p:nvSpPr>
        <p:spPr/>
        <p:txBody>
          <a:bodyPr/>
          <a:lstStyle/>
          <a:p>
            <a:pPr marL="514350" indent="-514350">
              <a:buAutoNum type="arabicPeriod"/>
            </a:pPr>
            <a:r>
              <a:rPr lang="en-US" dirty="0"/>
              <a:t>Questionnaire Design</a:t>
            </a:r>
          </a:p>
          <a:p>
            <a:pPr marL="514350" indent="-514350">
              <a:buAutoNum type="arabicPeriod"/>
            </a:pPr>
            <a:r>
              <a:rPr lang="en-US" dirty="0"/>
              <a:t>Questionnaire validation</a:t>
            </a:r>
          </a:p>
        </p:txBody>
      </p:sp>
    </p:spTree>
    <p:extLst>
      <p:ext uri="{BB962C8B-B14F-4D97-AF65-F5344CB8AC3E}">
        <p14:creationId xmlns:p14="http://schemas.microsoft.com/office/powerpoint/2010/main" val="801475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CB7A839F-7CF6-41DA-A1F0-448E1DE87D3E}"/>
              </a:ext>
            </a:extLst>
          </p:cNvPr>
          <p:cNvSpPr>
            <a:spLocks noGrp="1"/>
          </p:cNvSpPr>
          <p:nvPr>
            <p:ph type="ctrTitle"/>
          </p:nvPr>
        </p:nvSpPr>
        <p:spPr>
          <a:xfrm>
            <a:off x="114301" y="4602162"/>
            <a:ext cx="11972924" cy="1720850"/>
          </a:xfrm>
        </p:spPr>
        <p:txBody>
          <a:bodyPr anchor="ctr">
            <a:normAutofit/>
          </a:bodyPr>
          <a:lstStyle/>
          <a:p>
            <a:r>
              <a:rPr lang="en-MY" dirty="0"/>
              <a:t>Thank You</a:t>
            </a:r>
            <a:br>
              <a:rPr lang="en-MY"/>
            </a:br>
            <a:r>
              <a:rPr lang="en-MY"/>
              <a:t>Questions</a:t>
            </a:r>
            <a:endParaRPr lang="en-MY" dirty="0"/>
          </a:p>
        </p:txBody>
      </p:sp>
      <p:pic>
        <p:nvPicPr>
          <p:cNvPr id="4" name="Picture 3" descr="Lake surronded by trees and hills">
            <a:extLst>
              <a:ext uri="{FF2B5EF4-FFF2-40B4-BE49-F238E27FC236}">
                <a16:creationId xmlns:a16="http://schemas.microsoft.com/office/drawing/2014/main" id="{F2082F5B-1EAD-41D7-A3D1-2CECDB2DAC7E}"/>
              </a:ext>
            </a:extLst>
          </p:cNvPr>
          <p:cNvPicPr>
            <a:picLocks noChangeAspect="1"/>
          </p:cNvPicPr>
          <p:nvPr/>
        </p:nvPicPr>
        <p:blipFill rotWithShape="1">
          <a:blip r:embed="rId2"/>
          <a:srcRect t="35297" b="15370"/>
          <a:stretch/>
        </p:blipFill>
        <p:spPr>
          <a:xfrm>
            <a:off x="20" y="10"/>
            <a:ext cx="12191977" cy="4014777"/>
          </a:xfrm>
          <a:prstGeom prst="rect">
            <a:avLst/>
          </a:prstGeom>
        </p:spPr>
      </p:pic>
      <p:cxnSp>
        <p:nvCxnSpPr>
          <p:cNvPr id="11" name="Straight Connector 10">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6258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291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460E-C668-4EF8-AE78-DC0D9EFFAD35}"/>
              </a:ext>
            </a:extLst>
          </p:cNvPr>
          <p:cNvSpPr>
            <a:spLocks noGrp="1"/>
          </p:cNvSpPr>
          <p:nvPr>
            <p:ph type="title"/>
          </p:nvPr>
        </p:nvSpPr>
        <p:spPr/>
        <p:txBody>
          <a:bodyPr/>
          <a:lstStyle/>
          <a:p>
            <a:r>
              <a:rPr lang="en-MY" dirty="0"/>
              <a:t>Additional Notes</a:t>
            </a:r>
          </a:p>
        </p:txBody>
      </p:sp>
    </p:spTree>
    <p:extLst>
      <p:ext uri="{BB962C8B-B14F-4D97-AF65-F5344CB8AC3E}">
        <p14:creationId xmlns:p14="http://schemas.microsoft.com/office/powerpoint/2010/main" val="29183251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0" y="0"/>
            <a:ext cx="9144000" cy="685800"/>
          </a:xfrm>
        </p:spPr>
        <p:txBody>
          <a:bodyPr>
            <a:normAutofit fontScale="90000"/>
          </a:bodyPr>
          <a:lstStyle/>
          <a:p>
            <a:r>
              <a:rPr lang="en-US" sz="4800" b="1" dirty="0">
                <a:solidFill>
                  <a:srgbClr val="FF0000"/>
                </a:solidFill>
              </a:rPr>
              <a:t>Sample Size: </a:t>
            </a:r>
            <a:r>
              <a:rPr lang="en-US" sz="3100" b="1" dirty="0">
                <a:solidFill>
                  <a:srgbClr val="FF0000"/>
                </a:solidFill>
              </a:rPr>
              <a:t>Cohen Statistical Power Analysis (1998)</a:t>
            </a:r>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7" name="Rectangle 6"/>
          <p:cNvSpPr/>
          <p:nvPr/>
        </p:nvSpPr>
        <p:spPr>
          <a:xfrm>
            <a:off x="0" y="533400"/>
            <a:ext cx="10193482"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Five Factors considered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Significance level or criterion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 effect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 desired power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4. estimated variance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5. sample siz</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sp>
        <p:nvSpPr>
          <p:cNvPr id="8" name="Rectangle 7"/>
          <p:cNvSpPr/>
          <p:nvPr/>
        </p:nvSpPr>
        <p:spPr>
          <a:xfrm>
            <a:off x="0" y="2722483"/>
            <a:ext cx="5638800" cy="707886"/>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The values of significance level, effect size, power and estimated variance have to be pre-determined.</a:t>
            </a:r>
          </a:p>
        </p:txBody>
      </p:sp>
      <p:sp>
        <p:nvSpPr>
          <p:cNvPr id="9" name="Rectangle 8"/>
          <p:cNvSpPr/>
          <p:nvPr/>
        </p:nvSpPr>
        <p:spPr>
          <a:xfrm>
            <a:off x="0" y="3416975"/>
            <a:ext cx="5638800" cy="3477875"/>
          </a:xfrm>
          <a:prstGeom prst="rect">
            <a:avLst/>
          </a:prstGeom>
          <a:solidFill>
            <a:schemeClr val="bg1"/>
          </a:solidFill>
          <a:ln>
            <a:solidFill>
              <a:srgbClr val="FF0000"/>
            </a:solidFill>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Significance for most studies :  = .05.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Effect sizes to test the significance of product moment correlation coefficient, r, are, .10, .30, and .50, for small, medium and large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Effect size index, f2  for small, medium and large effect sizes are f2 = .02, .15, and .35 respectively</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Statistical Power:  Cohen (1992) suggested fixing the power at .80 (β = .20),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5638800" y="609600"/>
            <a:ext cx="6553200" cy="2893100"/>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Correlational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To find out the degree of the relationship between a DV and 10 IVs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With a predetermined effect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of r = .30 (medium), a significant alpha = .05 and a statistical power of .80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Desired sample size to test these relationships is 85 (Cohen, 1992). This means that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85 respondents</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are suff</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icient to perform this statistical analysis.</a:t>
            </a:r>
          </a:p>
        </p:txBody>
      </p:sp>
      <p:sp>
        <p:nvSpPr>
          <p:cNvPr id="12" name="Rectangle 11"/>
          <p:cNvSpPr/>
          <p:nvPr/>
        </p:nvSpPr>
        <p:spPr>
          <a:xfrm>
            <a:off x="5638801" y="3502700"/>
            <a:ext cx="6553199" cy="3416320"/>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Regression Analysis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Calculation can performed on the maximum of 10 independent variables (u =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With the specified power of .80, a medium effect size of f2  = .15, a significant alpha of .05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Sample size is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116</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988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13696-CC5B-4D99-8743-7C449C6278E1}"/>
              </a:ext>
            </a:extLst>
          </p:cNvPr>
          <p:cNvSpPr>
            <a:spLocks noGrp="1"/>
          </p:cNvSpPr>
          <p:nvPr>
            <p:ph type="title"/>
          </p:nvPr>
        </p:nvSpPr>
        <p:spPr>
          <a:xfrm>
            <a:off x="2009775" y="274638"/>
            <a:ext cx="7042150" cy="633412"/>
          </a:xfrm>
        </p:spPr>
        <p:txBody>
          <a:bodyPr/>
          <a:lstStyle/>
          <a:p>
            <a:r>
              <a:rPr lang="en-US" dirty="0"/>
              <a:t>Cohen: </a:t>
            </a:r>
            <a:r>
              <a:rPr lang="en-US" dirty="0" err="1"/>
              <a:t>GPower</a:t>
            </a:r>
            <a:endParaRPr lang="en-US" dirty="0"/>
          </a:p>
        </p:txBody>
      </p:sp>
      <p:sp>
        <p:nvSpPr>
          <p:cNvPr id="4" name="Footer Placeholder 3">
            <a:extLst>
              <a:ext uri="{FF2B5EF4-FFF2-40B4-BE49-F238E27FC236}">
                <a16:creationId xmlns:a16="http://schemas.microsoft.com/office/drawing/2014/main" id="{83D58EB4-BA5C-441E-8205-D0775239829A}"/>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5" name="Picture 4">
            <a:extLst>
              <a:ext uri="{FF2B5EF4-FFF2-40B4-BE49-F238E27FC236}">
                <a16:creationId xmlns:a16="http://schemas.microsoft.com/office/drawing/2014/main" id="{41E4D36D-FFAB-4E56-9E0C-1B00E9F97EB7}"/>
              </a:ext>
            </a:extLst>
          </p:cNvPr>
          <p:cNvPicPr>
            <a:picLocks noChangeAspect="1"/>
          </p:cNvPicPr>
          <p:nvPr/>
        </p:nvPicPr>
        <p:blipFill>
          <a:blip r:embed="rId2"/>
          <a:stretch>
            <a:fillRect/>
          </a:stretch>
        </p:blipFill>
        <p:spPr>
          <a:xfrm>
            <a:off x="3397250" y="1143000"/>
            <a:ext cx="7042150" cy="5480050"/>
          </a:xfrm>
          <a:prstGeom prst="rect">
            <a:avLst/>
          </a:prstGeom>
        </p:spPr>
      </p:pic>
      <p:sp>
        <p:nvSpPr>
          <p:cNvPr id="6" name="TextBox 5">
            <a:extLst>
              <a:ext uri="{FF2B5EF4-FFF2-40B4-BE49-F238E27FC236}">
                <a16:creationId xmlns:a16="http://schemas.microsoft.com/office/drawing/2014/main" id="{1D7E08ED-B5A7-4678-BA31-DE28D3471246}"/>
              </a:ext>
            </a:extLst>
          </p:cNvPr>
          <p:cNvSpPr txBox="1"/>
          <p:nvPr/>
        </p:nvSpPr>
        <p:spPr>
          <a:xfrm>
            <a:off x="128588" y="1828800"/>
            <a:ext cx="483096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Power: 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Alpha at: 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Medium effect of 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Number of Predictors: 2</a:t>
            </a:r>
          </a:p>
        </p:txBody>
      </p:sp>
    </p:spTree>
    <p:extLst>
      <p:ext uri="{BB962C8B-B14F-4D97-AF65-F5344CB8AC3E}">
        <p14:creationId xmlns:p14="http://schemas.microsoft.com/office/powerpoint/2010/main" val="25748360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55A8-4DA7-4B20-8C20-EE6FAC20CE2D}"/>
              </a:ext>
            </a:extLst>
          </p:cNvPr>
          <p:cNvSpPr>
            <a:spLocks noGrp="1"/>
          </p:cNvSpPr>
          <p:nvPr>
            <p:ph type="title"/>
          </p:nvPr>
        </p:nvSpPr>
        <p:spPr>
          <a:xfrm>
            <a:off x="1524000" y="39688"/>
            <a:ext cx="7042150" cy="715962"/>
          </a:xfrm>
        </p:spPr>
        <p:txBody>
          <a:bodyPr/>
          <a:lstStyle/>
          <a:p>
            <a:r>
              <a:rPr lang="en-US" dirty="0">
                <a:solidFill>
                  <a:srgbClr val="FF0000"/>
                </a:solidFill>
              </a:rPr>
              <a:t>G-Power Example</a:t>
            </a:r>
          </a:p>
        </p:txBody>
      </p:sp>
      <p:pic>
        <p:nvPicPr>
          <p:cNvPr id="5" name="Content Placeholder 4">
            <a:extLst>
              <a:ext uri="{FF2B5EF4-FFF2-40B4-BE49-F238E27FC236}">
                <a16:creationId xmlns:a16="http://schemas.microsoft.com/office/drawing/2014/main" id="{41F6F3A1-5F0C-4E6D-A7E2-51C426EA3D42}"/>
              </a:ext>
            </a:extLst>
          </p:cNvPr>
          <p:cNvPicPr>
            <a:picLocks noGrp="1" noChangeAspect="1"/>
          </p:cNvPicPr>
          <p:nvPr>
            <p:ph idx="1"/>
          </p:nvPr>
        </p:nvPicPr>
        <p:blipFill>
          <a:blip r:embed="rId2"/>
          <a:stretch>
            <a:fillRect/>
          </a:stretch>
        </p:blipFill>
        <p:spPr>
          <a:xfrm>
            <a:off x="0" y="609600"/>
            <a:ext cx="6096000" cy="4953000"/>
          </a:xfrm>
          <a:prstGeom prst="rect">
            <a:avLst/>
          </a:prstGeom>
        </p:spPr>
      </p:pic>
      <p:sp>
        <p:nvSpPr>
          <p:cNvPr id="4" name="Footer Placeholder 3">
            <a:extLst>
              <a:ext uri="{FF2B5EF4-FFF2-40B4-BE49-F238E27FC236}">
                <a16:creationId xmlns:a16="http://schemas.microsoft.com/office/drawing/2014/main" id="{1A78D3E3-C794-45B2-9D01-8E95F92757E8}"/>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6" name="Picture 5">
            <a:extLst>
              <a:ext uri="{FF2B5EF4-FFF2-40B4-BE49-F238E27FC236}">
                <a16:creationId xmlns:a16="http://schemas.microsoft.com/office/drawing/2014/main" id="{73F75460-5401-4EC0-9830-349B0A3506B1}"/>
              </a:ext>
            </a:extLst>
          </p:cNvPr>
          <p:cNvPicPr>
            <a:picLocks noChangeAspect="1"/>
          </p:cNvPicPr>
          <p:nvPr/>
        </p:nvPicPr>
        <p:blipFill>
          <a:blip r:embed="rId3"/>
          <a:stretch>
            <a:fillRect/>
          </a:stretch>
        </p:blipFill>
        <p:spPr>
          <a:xfrm>
            <a:off x="6095999" y="609600"/>
            <a:ext cx="5934075" cy="4953000"/>
          </a:xfrm>
          <a:prstGeom prst="rect">
            <a:avLst/>
          </a:prstGeom>
        </p:spPr>
      </p:pic>
      <p:sp>
        <p:nvSpPr>
          <p:cNvPr id="7" name="Rectangle 6">
            <a:extLst>
              <a:ext uri="{FF2B5EF4-FFF2-40B4-BE49-F238E27FC236}">
                <a16:creationId xmlns:a16="http://schemas.microsoft.com/office/drawing/2014/main" id="{6E52AA3D-5A5A-417C-944B-BF0DE542C25F}"/>
              </a:ext>
            </a:extLst>
          </p:cNvPr>
          <p:cNvSpPr/>
          <p:nvPr/>
        </p:nvSpPr>
        <p:spPr>
          <a:xfrm>
            <a:off x="1540412" y="5594253"/>
            <a:ext cx="912758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NewRoman"/>
                <a:ea typeface="+mn-ea"/>
                <a:cs typeface="+mn-cs"/>
              </a:rPr>
              <a:t>The priori power analysis assumed a medium effect size of .15 (</a:t>
            </a:r>
            <a:r>
              <a:rPr kumimoji="0" lang="en-US" sz="2800" b="0" i="1" u="none" strike="noStrike" kern="1200" cap="none" spc="0" normalizeH="0" baseline="0" noProof="0" dirty="0">
                <a:ln>
                  <a:noFill/>
                </a:ln>
                <a:solidFill>
                  <a:srgbClr val="000000"/>
                </a:solidFill>
                <a:effectLst/>
                <a:uLnTx/>
                <a:uFillTx/>
                <a:latin typeface="TimesNewRoman,Italic"/>
                <a:ea typeface="+mn-ea"/>
                <a:cs typeface="+mn-cs"/>
              </a:rPr>
              <a:t>f</a:t>
            </a:r>
            <a:r>
              <a:rPr kumimoji="0" lang="en-US" sz="1400" b="0" i="1" u="none" strike="noStrike" kern="1200" cap="none" spc="0" normalizeH="0" baseline="0" noProof="0" dirty="0">
                <a:ln>
                  <a:noFill/>
                </a:ln>
                <a:solidFill>
                  <a:srgbClr val="000000"/>
                </a:solidFill>
                <a:effectLst/>
                <a:uLnTx/>
                <a:uFillTx/>
                <a:latin typeface="TimesNewRoman,Italic"/>
                <a:ea typeface="+mn-ea"/>
                <a:cs typeface="+mn-cs"/>
              </a:rPr>
              <a:t>2 </a:t>
            </a:r>
            <a:r>
              <a:rPr kumimoji="0" lang="en-US" sz="2800" b="0" i="0" u="none" strike="noStrike" kern="1200" cap="none" spc="0" normalizeH="0" baseline="0" noProof="0" dirty="0">
                <a:ln>
                  <a:noFill/>
                </a:ln>
                <a:solidFill>
                  <a:srgbClr val="000000"/>
                </a:solidFill>
                <a:effectLst/>
                <a:uLnTx/>
                <a:uFillTx/>
                <a:latin typeface="TimesNewRoman"/>
                <a:ea typeface="+mn-ea"/>
                <a:cs typeface="+mn-cs"/>
              </a:rPr>
              <a:t>= .15) and </a:t>
            </a:r>
            <a:r>
              <a:rPr kumimoji="0" lang="en-US" sz="2800" b="0" i="1" u="none" strike="noStrike" kern="1200" cap="none" spc="0" normalizeH="0" baseline="0" noProof="0" dirty="0">
                <a:ln>
                  <a:noFill/>
                </a:ln>
                <a:solidFill>
                  <a:srgbClr val="000000"/>
                </a:solidFill>
                <a:effectLst/>
                <a:uLnTx/>
                <a:uFillTx/>
                <a:latin typeface="TimesNewRoman,Italic"/>
                <a:ea typeface="+mn-ea"/>
                <a:cs typeface="+mn-cs"/>
              </a:rPr>
              <a:t>a </a:t>
            </a:r>
            <a:r>
              <a:rPr kumimoji="0" lang="en-US" sz="2800" b="0" i="0" u="none" strike="noStrike" kern="1200" cap="none" spc="0" normalizeH="0" baseline="0" noProof="0" dirty="0">
                <a:ln>
                  <a:noFill/>
                </a:ln>
                <a:solidFill>
                  <a:srgbClr val="000000"/>
                </a:solidFill>
                <a:effectLst/>
                <a:uLnTx/>
                <a:uFillTx/>
                <a:latin typeface="TimesNewRoman"/>
                <a:ea typeface="+mn-ea"/>
                <a:cs typeface="+mn-cs"/>
              </a:rPr>
              <a:t>= .05 to achieve a power of .80 and .95</a:t>
            </a: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147839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6CFA-2BD5-4710-A5BA-175D2FDFAD47}"/>
              </a:ext>
            </a:extLst>
          </p:cNvPr>
          <p:cNvSpPr>
            <a:spLocks noGrp="1"/>
          </p:cNvSpPr>
          <p:nvPr>
            <p:ph type="title"/>
          </p:nvPr>
        </p:nvSpPr>
        <p:spPr/>
        <p:txBody>
          <a:bodyPr/>
          <a:lstStyle/>
          <a:p>
            <a:r>
              <a:rPr lang="en-MY" dirty="0"/>
              <a:t>Recap</a:t>
            </a:r>
          </a:p>
        </p:txBody>
      </p:sp>
      <p:sp>
        <p:nvSpPr>
          <p:cNvPr id="3" name="Content Placeholder 2">
            <a:extLst>
              <a:ext uri="{FF2B5EF4-FFF2-40B4-BE49-F238E27FC236}">
                <a16:creationId xmlns:a16="http://schemas.microsoft.com/office/drawing/2014/main" id="{7A21B668-857E-4BEA-97F0-5B41D18D9BA5}"/>
              </a:ext>
            </a:extLst>
          </p:cNvPr>
          <p:cNvSpPr>
            <a:spLocks noGrp="1"/>
          </p:cNvSpPr>
          <p:nvPr>
            <p:ph idx="1"/>
          </p:nvPr>
        </p:nvSpPr>
        <p:spPr/>
        <p:txBody>
          <a:bodyPr/>
          <a:lstStyle/>
          <a:p>
            <a:pPr marL="0" indent="0">
              <a:buNone/>
            </a:pPr>
            <a:r>
              <a:rPr lang="en-US" dirty="0"/>
              <a:t>Explain Population, target population and sample</a:t>
            </a:r>
          </a:p>
          <a:p>
            <a:pPr marL="0" indent="0">
              <a:buNone/>
            </a:pPr>
            <a:r>
              <a:rPr lang="en-US" dirty="0"/>
              <a:t>What are the Types of Sampling Methods</a:t>
            </a:r>
          </a:p>
          <a:p>
            <a:pPr marL="0" indent="0">
              <a:buNone/>
            </a:pPr>
            <a:r>
              <a:rPr lang="en-US" dirty="0"/>
              <a:t>Explain 4 Probability sampling methods</a:t>
            </a:r>
          </a:p>
          <a:p>
            <a:pPr marL="0" indent="0">
              <a:buNone/>
            </a:pPr>
            <a:r>
              <a:rPr lang="en-US" dirty="0"/>
              <a:t>Explain 4 The Non-probability sampling methods</a:t>
            </a:r>
          </a:p>
          <a:p>
            <a:pPr marL="0" indent="0">
              <a:buNone/>
            </a:pPr>
            <a:r>
              <a:rPr lang="en-US" dirty="0"/>
              <a:t>How to calculate the sample size</a:t>
            </a:r>
          </a:p>
          <a:p>
            <a:pPr marL="0" indent="0">
              <a:buNone/>
            </a:pPr>
            <a:endParaRPr lang="en-MY" dirty="0"/>
          </a:p>
        </p:txBody>
      </p:sp>
      <p:sp>
        <p:nvSpPr>
          <p:cNvPr id="4" name="Footer Placeholder 3">
            <a:extLst>
              <a:ext uri="{FF2B5EF4-FFF2-40B4-BE49-F238E27FC236}">
                <a16:creationId xmlns:a16="http://schemas.microsoft.com/office/drawing/2014/main" id="{9367298B-741A-475D-A1A8-45BA2D2BCF89}"/>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37706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E2B3-DB4E-47C4-A9F0-38792483919D}"/>
              </a:ext>
            </a:extLst>
          </p:cNvPr>
          <p:cNvSpPr>
            <a:spLocks noGrp="1"/>
          </p:cNvSpPr>
          <p:nvPr>
            <p:ph type="title"/>
          </p:nvPr>
        </p:nvSpPr>
        <p:spPr>
          <a:xfrm>
            <a:off x="838200" y="365126"/>
            <a:ext cx="10515600" cy="614648"/>
          </a:xfrm>
        </p:spPr>
        <p:txBody>
          <a:bodyPr>
            <a:normAutofit fontScale="90000"/>
          </a:bodyPr>
          <a:lstStyle/>
          <a:p>
            <a:r>
              <a:rPr lang="en-MY" b="1" dirty="0">
                <a:solidFill>
                  <a:srgbClr val="C00000"/>
                </a:solidFill>
              </a:rPr>
              <a:t>Elements, Sampling Units, Sampling Frame</a:t>
            </a:r>
          </a:p>
        </p:txBody>
      </p:sp>
      <p:sp>
        <p:nvSpPr>
          <p:cNvPr id="5" name="TextBox 4">
            <a:extLst>
              <a:ext uri="{FF2B5EF4-FFF2-40B4-BE49-F238E27FC236}">
                <a16:creationId xmlns:a16="http://schemas.microsoft.com/office/drawing/2014/main" id="{35AABFB7-73BF-4AAA-82F7-F867F960D988}"/>
              </a:ext>
            </a:extLst>
          </p:cNvPr>
          <p:cNvSpPr txBox="1"/>
          <p:nvPr/>
        </p:nvSpPr>
        <p:spPr>
          <a:xfrm>
            <a:off x="56270" y="979774"/>
            <a:ext cx="12135729" cy="54476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Elements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 element is a single member of the population. If 1000 blue‐collar workers in a particular organization happen to be the population of interest to a researcher, each blue‐collar worker therein is an element</a:t>
            </a:r>
            <a:endParaRPr kumimoji="0" lang="en-MY"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Sampling Units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Sampling units are the elements in the target population available to be selected randomly during the sampling process. Selects the sample from the sampling units by using an appropriate sampling technique. The sampling technique employed would ensure representativeness of the sample towards its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Sampling Frame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List of all eligible sampling units and elements in the population from where the sample can be selected. Examples of sampling frame are a phone directory, a list of companies selling health products, a list of diabetic patients, a list of voters in the area, a list of houses in the district, a list of credit card holders</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742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7AB981-C42E-40B3-9FC7-F1C73E9DD22C}"/>
              </a:ext>
            </a:extLst>
          </p:cNvPr>
          <p:cNvSpPr>
            <a:spLocks noGrp="1" noChangeArrowheads="1"/>
          </p:cNvSpPr>
          <p:nvPr>
            <p:ph type="title"/>
          </p:nvPr>
        </p:nvSpPr>
        <p:spPr>
          <a:xfrm>
            <a:off x="2674939" y="617538"/>
            <a:ext cx="7793037" cy="906462"/>
          </a:xfrm>
        </p:spPr>
        <p:txBody>
          <a:bodyPr/>
          <a:lstStyle/>
          <a:p>
            <a:r>
              <a:rPr lang="en-US" altLang="en-US" dirty="0">
                <a:solidFill>
                  <a:schemeClr val="accent5">
                    <a:lumMod val="50000"/>
                  </a:schemeClr>
                </a:solidFill>
                <a:latin typeface="Arial" panose="020B0604020202020204" pitchFamily="34" charset="0"/>
                <a:ea typeface="ＭＳ Ｐゴシック" panose="020B0600070205080204" pitchFamily="34" charset="-128"/>
              </a:rPr>
              <a:t>Populations and Samples</a:t>
            </a:r>
          </a:p>
        </p:txBody>
      </p:sp>
      <p:sp>
        <p:nvSpPr>
          <p:cNvPr id="10243" name="Oval 3">
            <a:extLst>
              <a:ext uri="{FF2B5EF4-FFF2-40B4-BE49-F238E27FC236}">
                <a16:creationId xmlns:a16="http://schemas.microsoft.com/office/drawing/2014/main" id="{93EE2969-4971-4C92-9877-1273802BADB9}"/>
              </a:ext>
            </a:extLst>
          </p:cNvPr>
          <p:cNvSpPr>
            <a:spLocks noChangeArrowheads="1"/>
          </p:cNvSpPr>
          <p:nvPr/>
        </p:nvSpPr>
        <p:spPr bwMode="auto">
          <a:xfrm>
            <a:off x="2895600" y="1752600"/>
            <a:ext cx="3200400" cy="2438400"/>
          </a:xfrm>
          <a:prstGeom prst="ellipse">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0244" name="Oval 4">
            <a:extLst>
              <a:ext uri="{FF2B5EF4-FFF2-40B4-BE49-F238E27FC236}">
                <a16:creationId xmlns:a16="http://schemas.microsoft.com/office/drawing/2014/main" id="{FD5242D0-FA8A-4445-A47E-5F4E60142FE5}"/>
              </a:ext>
            </a:extLst>
          </p:cNvPr>
          <p:cNvSpPr>
            <a:spLocks noChangeArrowheads="1"/>
          </p:cNvSpPr>
          <p:nvPr/>
        </p:nvSpPr>
        <p:spPr bwMode="auto">
          <a:xfrm>
            <a:off x="3581400" y="3352800"/>
            <a:ext cx="1752600" cy="685800"/>
          </a:xfrm>
          <a:prstGeom prst="ellipse">
            <a:avLst/>
          </a:prstGeom>
          <a:solidFill>
            <a:schemeClr val="bg1"/>
          </a:solidFill>
          <a:ln w="9525">
            <a:round/>
            <a:headEnd/>
            <a:tailEnd/>
          </a:ln>
          <a:scene3d>
            <a:camera prst="legacyPerspectiveBottom"/>
            <a:lightRig rig="legacyFlat3" dir="t"/>
          </a:scene3d>
          <a:sp3d extrusionH="887400" prstMaterial="legacyMatte">
            <a:bevelT w="13500" h="13500" prst="angle"/>
            <a:bevelB w="13500" h="13500" prst="angle"/>
            <a:extrusionClr>
              <a:schemeClr val="bg1"/>
            </a:extrusionClr>
            <a:contourClr>
              <a:schemeClr val="bg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44546A"/>
                </a:solidFill>
                <a:effectLst/>
                <a:uLnTx/>
                <a:uFillTx/>
                <a:latin typeface="Arial" panose="020B0604020202020204" pitchFamily="34" charset="0"/>
                <a:ea typeface="ＭＳ Ｐゴシック" panose="020B0600070205080204" pitchFamily="34" charset="-128"/>
                <a:cs typeface="Arial" panose="020B0604020202020204" pitchFamily="34" charset="0"/>
              </a:rPr>
              <a:t>Sample</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0245" name="Text Box 5">
            <a:extLst>
              <a:ext uri="{FF2B5EF4-FFF2-40B4-BE49-F238E27FC236}">
                <a16:creationId xmlns:a16="http://schemas.microsoft.com/office/drawing/2014/main" id="{35B9370F-9FDD-4BFA-ACF4-ADC87D2A8398}"/>
              </a:ext>
            </a:extLst>
          </p:cNvPr>
          <p:cNvSpPr txBox="1">
            <a:spLocks noChangeArrowheads="1"/>
          </p:cNvSpPr>
          <p:nvPr/>
        </p:nvSpPr>
        <p:spPr bwMode="auto">
          <a:xfrm>
            <a:off x="3581400" y="2286000"/>
            <a:ext cx="20399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Target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Population</a:t>
            </a: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0246" name="Oval 6">
            <a:extLst>
              <a:ext uri="{FF2B5EF4-FFF2-40B4-BE49-F238E27FC236}">
                <a16:creationId xmlns:a16="http://schemas.microsoft.com/office/drawing/2014/main" id="{4B2F2CD0-A4AE-4D12-B902-FBEA8B3779C4}"/>
              </a:ext>
            </a:extLst>
          </p:cNvPr>
          <p:cNvSpPr>
            <a:spLocks noChangeArrowheads="1"/>
          </p:cNvSpPr>
          <p:nvPr/>
        </p:nvSpPr>
        <p:spPr bwMode="auto">
          <a:xfrm>
            <a:off x="7772400" y="3354388"/>
            <a:ext cx="1752600" cy="685800"/>
          </a:xfrm>
          <a:prstGeom prst="ellipse">
            <a:avLst/>
          </a:prstGeom>
          <a:solidFill>
            <a:schemeClr val="bg1"/>
          </a:solidFill>
          <a:ln w="9525">
            <a:round/>
            <a:headEnd/>
            <a:tailEnd/>
          </a:ln>
          <a:scene3d>
            <a:camera prst="legacyPerspectiveBottom"/>
            <a:lightRig rig="legacyFlat3" dir="t"/>
          </a:scene3d>
          <a:sp3d extrusionH="887400" prstMaterial="legacyMatte">
            <a:bevelT w="13500" h="13500" prst="angle"/>
            <a:bevelB w="13500" h="13500" prst="angle"/>
            <a:extrusionClr>
              <a:schemeClr val="bg1"/>
            </a:extrusionClr>
            <a:contourClr>
              <a:schemeClr val="bg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44546A"/>
                </a:solidFill>
                <a:effectLst/>
                <a:uLnTx/>
                <a:uFillTx/>
                <a:latin typeface="Arial" panose="020B0604020202020204" pitchFamily="34" charset="0"/>
                <a:ea typeface="ＭＳ Ｐゴシック" panose="020B0600070205080204" pitchFamily="34" charset="-128"/>
                <a:cs typeface="Arial" panose="020B0604020202020204" pitchFamily="34" charset="0"/>
              </a:rPr>
              <a:t>Sample</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0247" name="AutoShape 7">
            <a:extLst>
              <a:ext uri="{FF2B5EF4-FFF2-40B4-BE49-F238E27FC236}">
                <a16:creationId xmlns:a16="http://schemas.microsoft.com/office/drawing/2014/main" id="{C7B387C5-BCFA-470E-817D-AC4009D160DA}"/>
              </a:ext>
            </a:extLst>
          </p:cNvPr>
          <p:cNvSpPr>
            <a:spLocks noChangeArrowheads="1"/>
          </p:cNvSpPr>
          <p:nvPr/>
        </p:nvSpPr>
        <p:spPr bwMode="auto">
          <a:xfrm>
            <a:off x="5486400" y="3505200"/>
            <a:ext cx="2209800" cy="381000"/>
          </a:xfrm>
          <a:prstGeom prst="rightArrow">
            <a:avLst>
              <a:gd name="adj1" fmla="val 50000"/>
              <a:gd name="adj2" fmla="val 145000"/>
            </a:avLst>
          </a:prstGeom>
          <a:solidFill>
            <a:schemeClr val="accent2"/>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0248" name="Text Box 8">
            <a:extLst>
              <a:ext uri="{FF2B5EF4-FFF2-40B4-BE49-F238E27FC236}">
                <a16:creationId xmlns:a16="http://schemas.microsoft.com/office/drawing/2014/main" id="{C521897B-FE89-4C58-A954-0F69E9CFB27A}"/>
              </a:ext>
            </a:extLst>
          </p:cNvPr>
          <p:cNvSpPr txBox="1">
            <a:spLocks noChangeArrowheads="1"/>
          </p:cNvSpPr>
          <p:nvPr/>
        </p:nvSpPr>
        <p:spPr bwMode="auto">
          <a:xfrm>
            <a:off x="0" y="4267200"/>
            <a:ext cx="6705600" cy="14773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Population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All Lecturers in APU</a:t>
            </a:r>
          </a:p>
          <a:p>
            <a:pPr marL="285750" marR="0" lvl="0" indent="-285750" algn="l" defTabSz="914400" rtl="0" eaLnBrk="1" fontAlgn="auto" latinLnBrk="0" hangingPunct="1">
              <a:lnSpc>
                <a:spcPct val="100000"/>
              </a:lnSpc>
              <a:spcBef>
                <a:spcPct val="0"/>
              </a:spcBef>
              <a:spcAft>
                <a:spcPts val="0"/>
              </a:spcAft>
              <a:buClrTx/>
              <a:buSzTx/>
              <a:buFontTx/>
              <a:buChar char="-"/>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Students in APU</a:t>
            </a:r>
          </a:p>
          <a:p>
            <a:pPr marL="285750" marR="0" lvl="0" indent="-285750" algn="l" defTabSz="914400" rtl="0" eaLnBrk="1" fontAlgn="auto" latinLnBrk="0" hangingPunct="1">
              <a:lnSpc>
                <a:spcPct val="100000"/>
              </a:lnSpc>
              <a:spcBef>
                <a:spcPct val="0"/>
              </a:spcBef>
              <a:spcAft>
                <a:spcPts val="0"/>
              </a:spcAft>
              <a:buClrTx/>
              <a:buSzTx/>
              <a:buFontTx/>
              <a:buChar char="-"/>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Adult educators in Universities in Malaysia (qualitative)</a:t>
            </a:r>
          </a:p>
          <a:p>
            <a:pPr marL="285750" marR="0" lvl="0" indent="-285750" algn="l" defTabSz="914400" rtl="0" eaLnBrk="1" fontAlgn="auto" latinLnBrk="0" hangingPunct="1">
              <a:lnSpc>
                <a:spcPct val="100000"/>
              </a:lnSpc>
              <a:spcBef>
                <a:spcPct val="0"/>
              </a:spcBef>
              <a:spcAft>
                <a:spcPts val="0"/>
              </a:spcAft>
              <a:buClrTx/>
              <a:buSzTx/>
              <a:buFontTx/>
              <a:buChar char="-"/>
              <a:tabLst/>
              <a:defRPr/>
            </a:pPr>
            <a:endParaRPr kumimoji="0" lang="en-US" altLang="en-US" sz="1800"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0249" name="Text Box 9">
            <a:extLst>
              <a:ext uri="{FF2B5EF4-FFF2-40B4-BE49-F238E27FC236}">
                <a16:creationId xmlns:a16="http://schemas.microsoft.com/office/drawing/2014/main" id="{09674F5E-A461-408E-973A-50EF92F5AF32}"/>
              </a:ext>
            </a:extLst>
          </p:cNvPr>
          <p:cNvSpPr txBox="1">
            <a:spLocks noChangeArrowheads="1"/>
          </p:cNvSpPr>
          <p:nvPr/>
        </p:nvSpPr>
        <p:spPr bwMode="auto">
          <a:xfrm>
            <a:off x="6705600" y="4267200"/>
            <a:ext cx="5486400" cy="14773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Sample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- 100 Lecturers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- 200 Students in IT only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- 10 Adult educators in five Universities in Kuala Lumpur</a:t>
            </a:r>
          </a:p>
        </p:txBody>
      </p:sp>
      <p:sp>
        <p:nvSpPr>
          <p:cNvPr id="2" name="TextBox 1">
            <a:extLst>
              <a:ext uri="{FF2B5EF4-FFF2-40B4-BE49-F238E27FC236}">
                <a16:creationId xmlns:a16="http://schemas.microsoft.com/office/drawing/2014/main" id="{78327558-9463-485A-B618-3ACF3B37141B}"/>
              </a:ext>
            </a:extLst>
          </p:cNvPr>
          <p:cNvSpPr txBox="1"/>
          <p:nvPr/>
        </p:nvSpPr>
        <p:spPr>
          <a:xfrm>
            <a:off x="3073445" y="27057"/>
            <a:ext cx="226055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4000" b="1" i="0" u="none" strike="noStrike" kern="1200" cap="none" spc="0" normalizeH="0" baseline="0" noProof="0" dirty="0">
                <a:ln>
                  <a:noFill/>
                </a:ln>
                <a:solidFill>
                  <a:srgbClr val="FF0000"/>
                </a:solidFill>
                <a:effectLst/>
                <a:uLnTx/>
                <a:uFillTx/>
                <a:latin typeface="Calibri" panose="020F0502020204030204"/>
                <a:ea typeface="+mn-ea"/>
                <a:cs typeface="+mn-cs"/>
              </a:rPr>
              <a:t>Sampling </a:t>
            </a:r>
          </a:p>
        </p:txBody>
      </p:sp>
      <p:sp>
        <p:nvSpPr>
          <p:cNvPr id="12" name="TextBox 11">
            <a:extLst>
              <a:ext uri="{FF2B5EF4-FFF2-40B4-BE49-F238E27FC236}">
                <a16:creationId xmlns:a16="http://schemas.microsoft.com/office/drawing/2014/main" id="{B86FF27C-777E-4449-8D13-2CE0A32C5364}"/>
              </a:ext>
            </a:extLst>
          </p:cNvPr>
          <p:cNvSpPr txBox="1"/>
          <p:nvPr/>
        </p:nvSpPr>
        <p:spPr>
          <a:xfrm>
            <a:off x="0" y="5791200"/>
            <a:ext cx="121920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The </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population</a:t>
            </a: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 is the entire group that you want to draw conclusions about.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The </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sample</a:t>
            </a: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 is the specific group of individuals that you will collect data from</a:t>
            </a:r>
            <a:endParaRPr kumimoji="0" lang="en-MY"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25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0EC3-38DA-408D-B1FA-5B96574863FC}"/>
              </a:ext>
            </a:extLst>
          </p:cNvPr>
          <p:cNvSpPr>
            <a:spLocks noGrp="1"/>
          </p:cNvSpPr>
          <p:nvPr>
            <p:ph type="title"/>
          </p:nvPr>
        </p:nvSpPr>
        <p:spPr>
          <a:xfrm>
            <a:off x="0" y="1"/>
            <a:ext cx="12084148" cy="525084"/>
          </a:xfrm>
        </p:spPr>
        <p:txBody>
          <a:bodyPr>
            <a:normAutofit fontScale="90000"/>
          </a:bodyPr>
          <a:lstStyle/>
          <a:p>
            <a:r>
              <a:rPr lang="en-MY" b="1" dirty="0">
                <a:solidFill>
                  <a:srgbClr val="FF0000"/>
                </a:solidFill>
              </a:rPr>
              <a:t>Units of Analysis</a:t>
            </a:r>
          </a:p>
        </p:txBody>
      </p:sp>
      <p:sp>
        <p:nvSpPr>
          <p:cNvPr id="5" name="TextBox 4">
            <a:extLst>
              <a:ext uri="{FF2B5EF4-FFF2-40B4-BE49-F238E27FC236}">
                <a16:creationId xmlns:a16="http://schemas.microsoft.com/office/drawing/2014/main" id="{5C1D57BE-AF2E-486F-88CE-A4EFD49C8244}"/>
              </a:ext>
            </a:extLst>
          </p:cNvPr>
          <p:cNvSpPr txBox="1"/>
          <p:nvPr/>
        </p:nvSpPr>
        <p:spPr>
          <a:xfrm>
            <a:off x="0" y="384164"/>
            <a:ext cx="9129486" cy="6505435"/>
          </a:xfrm>
          <a:prstGeom prst="rect">
            <a:avLst/>
          </a:prstGeom>
          <a:noFill/>
        </p:spPr>
        <p:txBody>
          <a:bodyPr wrap="square">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unit of analysis is the major entity that you are analyzing in your study. For instance, any of the following could be a unit of analysis in a study:</a:t>
            </a:r>
          </a:p>
          <a:p>
            <a:pPr marL="742950" marR="0" lvl="1" indent="-28575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individuals</a:t>
            </a:r>
          </a:p>
          <a:p>
            <a:pPr marL="742950" marR="0" lvl="1" indent="-28575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groups</a:t>
            </a:r>
          </a:p>
          <a:p>
            <a:pPr marL="742950" marR="0" lvl="1" indent="-28575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geographical units (town, census tract, state)</a:t>
            </a:r>
          </a:p>
          <a:p>
            <a:pPr marL="457200" marR="0" lvl="0" indent="-457200" algn="l" defTabSz="914400" rtl="0" eaLnBrk="1" fontAlgn="auto" latinLnBrk="0" hangingPunct="1">
              <a:lnSpc>
                <a:spcPts val="25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Individual Employees</a:t>
            </a:r>
          </a:p>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the problem statement focuses on how to raise the motivational levels of employees in general, then we are interested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in individual employees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organization. </a:t>
            </a:r>
          </a:p>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Here the unit of analysis is the individual. </a:t>
            </a:r>
          </a:p>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gathered from each individual &amp;treating each person </a:t>
            </a:r>
          </a:p>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response as an individual data source. </a:t>
            </a:r>
          </a:p>
          <a:p>
            <a:pPr marL="0" marR="0" lvl="0" indent="0" algn="l" defTabSz="914400" rtl="0" eaLnBrk="1" fontAlgn="auto" latinLnBrk="0" hangingPunct="1">
              <a:lnSpc>
                <a:spcPts val="25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Group Level</a:t>
            </a:r>
          </a:p>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If the problem statement is related to group effectiveness, then the unit of analysis will be at the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group level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Even though we may gather relevant data from all individuals comprising, say, six groups, we aggregate the individual data into group data so as to see the differences among the six groups</a:t>
            </a:r>
          </a:p>
        </p:txBody>
      </p:sp>
      <p:pic>
        <p:nvPicPr>
          <p:cNvPr id="3" name="Picture 2">
            <a:extLst>
              <a:ext uri="{FF2B5EF4-FFF2-40B4-BE49-F238E27FC236}">
                <a16:creationId xmlns:a16="http://schemas.microsoft.com/office/drawing/2014/main" id="{3B52B1D1-9201-4164-887B-9BC622404A29}"/>
              </a:ext>
            </a:extLst>
          </p:cNvPr>
          <p:cNvPicPr>
            <a:picLocks noChangeAspect="1"/>
          </p:cNvPicPr>
          <p:nvPr/>
        </p:nvPicPr>
        <p:blipFill>
          <a:blip r:embed="rId2"/>
          <a:stretch>
            <a:fillRect/>
          </a:stretch>
        </p:blipFill>
        <p:spPr>
          <a:xfrm>
            <a:off x="8502316" y="1395662"/>
            <a:ext cx="3581831" cy="4555959"/>
          </a:xfrm>
          <a:prstGeom prst="rect">
            <a:avLst/>
          </a:prstGeom>
        </p:spPr>
      </p:pic>
    </p:spTree>
    <p:extLst>
      <p:ext uri="{BB962C8B-B14F-4D97-AF65-F5344CB8AC3E}">
        <p14:creationId xmlns:p14="http://schemas.microsoft.com/office/powerpoint/2010/main" val="12792807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radientRiseVTI">
  <a:themeElements>
    <a:clrScheme name="AnalogousFromDarkSeedLeftStep">
      <a:dk1>
        <a:srgbClr val="000000"/>
      </a:dk1>
      <a:lt1>
        <a:srgbClr val="FFFFFF"/>
      </a:lt1>
      <a:dk2>
        <a:srgbClr val="311C20"/>
      </a:dk2>
      <a:lt2>
        <a:srgbClr val="F0F3F3"/>
      </a:lt2>
      <a:accent1>
        <a:srgbClr val="E5542A"/>
      </a:accent1>
      <a:accent2>
        <a:srgbClr val="D4193D"/>
      </a:accent2>
      <a:accent3>
        <a:srgbClr val="E52A9D"/>
      </a:accent3>
      <a:accent4>
        <a:srgbClr val="CE19D4"/>
      </a:accent4>
      <a:accent5>
        <a:srgbClr val="922AE5"/>
      </a:accent5>
      <a:accent6>
        <a:srgbClr val="452ED8"/>
      </a:accent6>
      <a:hlink>
        <a:srgbClr val="9B3FB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4.xml><?xml version="1.0" encoding="utf-8"?>
<a:theme xmlns:a="http://schemas.openxmlformats.org/drawingml/2006/main" name="LeafVTI">
  <a:themeElements>
    <a:clrScheme name="AnalogousFromLightSeedRightStep">
      <a:dk1>
        <a:srgbClr val="000000"/>
      </a:dk1>
      <a:lt1>
        <a:srgbClr val="FFFFFF"/>
      </a:lt1>
      <a:dk2>
        <a:srgbClr val="242641"/>
      </a:dk2>
      <a:lt2>
        <a:srgbClr val="E2E4E8"/>
      </a:lt2>
      <a:accent1>
        <a:srgbClr val="B39E7C"/>
      </a:accent1>
      <a:accent2>
        <a:srgbClr val="A2A470"/>
      </a:accent2>
      <a:accent3>
        <a:srgbClr val="95A77E"/>
      </a:accent3>
      <a:accent4>
        <a:srgbClr val="7EAE77"/>
      </a:accent4>
      <a:accent5>
        <a:srgbClr val="82AB8D"/>
      </a:accent5>
      <a:accent6>
        <a:srgbClr val="76AD9D"/>
      </a:accent6>
      <a:hlink>
        <a:srgbClr val="6983AE"/>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5.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6.xml><?xml version="1.0" encoding="utf-8"?>
<a:theme xmlns:a="http://schemas.openxmlformats.org/drawingml/2006/main" name="3DFloatVTI">
  <a:themeElements>
    <a:clrScheme name="AnalogousFromLightSeedRightStep">
      <a:dk1>
        <a:srgbClr val="000000"/>
      </a:dk1>
      <a:lt1>
        <a:srgbClr val="FFFFFF"/>
      </a:lt1>
      <a:dk2>
        <a:srgbClr val="243141"/>
      </a:dk2>
      <a:lt2>
        <a:srgbClr val="E8E3E2"/>
      </a:lt2>
      <a:accent1>
        <a:srgbClr val="2BB1C6"/>
      </a:accent1>
      <a:accent2>
        <a:srgbClr val="4E94EB"/>
      </a:accent2>
      <a:accent3>
        <a:srgbClr val="6E72EE"/>
      </a:accent3>
      <a:accent4>
        <a:srgbClr val="8A4EEB"/>
      </a:accent4>
      <a:accent5>
        <a:srgbClr val="D56EEE"/>
      </a:accent5>
      <a:accent6>
        <a:srgbClr val="EB4EC9"/>
      </a:accent6>
      <a:hlink>
        <a:srgbClr val="AE7369"/>
      </a:hlink>
      <a:folHlink>
        <a:srgbClr val="7F7F7F"/>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7980</Words>
  <Application>Microsoft Office PowerPoint</Application>
  <PresentationFormat>Widescreen</PresentationFormat>
  <Paragraphs>2802</Paragraphs>
  <Slides>69</Slides>
  <Notes>11</Notes>
  <HiddenSlides>0</HiddenSlides>
  <MMClips>0</MMClips>
  <ScaleCrop>false</ScaleCrop>
  <HeadingPairs>
    <vt:vector size="8" baseType="variant">
      <vt:variant>
        <vt:lpstr>Fonts Used</vt:lpstr>
      </vt:variant>
      <vt:variant>
        <vt:i4>25</vt:i4>
      </vt:variant>
      <vt:variant>
        <vt:lpstr>Theme</vt:lpstr>
      </vt:variant>
      <vt:variant>
        <vt:i4>6</vt:i4>
      </vt:variant>
      <vt:variant>
        <vt:lpstr>Embedded OLE Servers</vt:lpstr>
      </vt:variant>
      <vt:variant>
        <vt:i4>1</vt:i4>
      </vt:variant>
      <vt:variant>
        <vt:lpstr>Slide Titles</vt:lpstr>
      </vt:variant>
      <vt:variant>
        <vt:i4>69</vt:i4>
      </vt:variant>
    </vt:vector>
  </HeadingPairs>
  <TitlesOfParts>
    <vt:vector size="101" baseType="lpstr">
      <vt:lpstr>Aharoni</vt:lpstr>
      <vt:lpstr>Angsana New</vt:lpstr>
      <vt:lpstr>Arial</vt:lpstr>
      <vt:lpstr>Arial Black</vt:lpstr>
      <vt:lpstr>Arial Narrow</vt:lpstr>
      <vt:lpstr>Avenir Next LT Pro</vt:lpstr>
      <vt:lpstr>Avenir Next LT Pro Light</vt:lpstr>
      <vt:lpstr>Calibri</vt:lpstr>
      <vt:lpstr>Calibri Light</vt:lpstr>
      <vt:lpstr>Comic Sans MS</vt:lpstr>
      <vt:lpstr>Georgia</vt:lpstr>
      <vt:lpstr>Khmer UI</vt:lpstr>
      <vt:lpstr>LilyUPC</vt:lpstr>
      <vt:lpstr>Lucida Fax</vt:lpstr>
      <vt:lpstr>Lucida Handwriting</vt:lpstr>
      <vt:lpstr>Mongolian Baiti</vt:lpstr>
      <vt:lpstr>Rockwell Nova Light</vt:lpstr>
      <vt:lpstr>SlimbachStd-Book</vt:lpstr>
      <vt:lpstr>Tahoma</vt:lpstr>
      <vt:lpstr>The Hand Bold</vt:lpstr>
      <vt:lpstr>The Serif Hand Black</vt:lpstr>
      <vt:lpstr>Times New Roman</vt:lpstr>
      <vt:lpstr>TimesNewRoman</vt:lpstr>
      <vt:lpstr>TimesNewRoman,Italic</vt:lpstr>
      <vt:lpstr>Wingdings</vt:lpstr>
      <vt:lpstr>1_Office Theme</vt:lpstr>
      <vt:lpstr>1_UCTI-Template-level-3</vt:lpstr>
      <vt:lpstr>GradientRiseVTI</vt:lpstr>
      <vt:lpstr>LeafVTI</vt:lpstr>
      <vt:lpstr>SketchyVTI</vt:lpstr>
      <vt:lpstr>3DFloatVTI</vt:lpstr>
      <vt:lpstr>Equation</vt:lpstr>
      <vt:lpstr>sampling techniques, sample size calculation</vt:lpstr>
      <vt:lpstr>Understanding Population, target population and sample </vt:lpstr>
      <vt:lpstr>What is Sampling</vt:lpstr>
      <vt:lpstr>Sampling</vt:lpstr>
      <vt:lpstr>What is Sampling?</vt:lpstr>
      <vt:lpstr>Population and Sample</vt:lpstr>
      <vt:lpstr>Elements, Sampling Units, Sampling Frame</vt:lpstr>
      <vt:lpstr>Populations and Samples</vt:lpstr>
      <vt:lpstr>Units of Analysis</vt:lpstr>
      <vt:lpstr>Sampling Process</vt:lpstr>
      <vt:lpstr>Population, Sampling frame, Sampling Design and Sample size</vt:lpstr>
      <vt:lpstr>PowerPoint Presentation</vt:lpstr>
      <vt:lpstr>Example: A quantitative study among APU students </vt:lpstr>
      <vt:lpstr>Types of Sampling methods</vt:lpstr>
      <vt:lpstr>Types of sampling in quantitative researches </vt:lpstr>
      <vt:lpstr>Types of Sampling Methods</vt:lpstr>
      <vt:lpstr>Probability Sampling Methods</vt:lpstr>
      <vt:lpstr>Probability Sampling</vt:lpstr>
      <vt:lpstr>PowerPoint Presentation</vt:lpstr>
      <vt:lpstr>Simple random sample</vt:lpstr>
      <vt:lpstr>STRATIFIED RANDOM SAMPLING</vt:lpstr>
      <vt:lpstr>Stratified sampling</vt:lpstr>
      <vt:lpstr>Proportional Stratification Sampling Approach</vt:lpstr>
      <vt:lpstr>CLUSTER SAMPLING</vt:lpstr>
      <vt:lpstr>Cluster sampling</vt:lpstr>
      <vt:lpstr>SYSTEMATIC RANDOM SAMPLING</vt:lpstr>
      <vt:lpstr>Systematic sample</vt:lpstr>
      <vt:lpstr>Advantages of Systematic sampling</vt:lpstr>
      <vt:lpstr>SYSTEMATIC SAMPLING</vt:lpstr>
      <vt:lpstr>Multistage Sampling</vt:lpstr>
      <vt:lpstr>Non-Probability sampling methods...</vt:lpstr>
      <vt:lpstr>CONVENIENCE SAMPLING </vt:lpstr>
      <vt:lpstr>Haphazard / Accidental / Convenience sample</vt:lpstr>
      <vt:lpstr>QUOTA SAMPLING</vt:lpstr>
      <vt:lpstr>Quota sample (Eg: Age groups)</vt:lpstr>
      <vt:lpstr> Purposive/ JUDGEMENTAL SAMPLING  </vt:lpstr>
      <vt:lpstr>Purposive sample</vt:lpstr>
      <vt:lpstr>Purposeful Sampling</vt:lpstr>
      <vt:lpstr>SNOWBALL SAMPLING</vt:lpstr>
      <vt:lpstr>Snowball sample</vt:lpstr>
      <vt:lpstr>Summary – Non-Probability sampling</vt:lpstr>
      <vt:lpstr>Sample Size</vt:lpstr>
      <vt:lpstr>Krejcie and Morgan (1970) </vt:lpstr>
      <vt:lpstr>Sample Size</vt:lpstr>
      <vt:lpstr>Sample Size: Krejcie &amp; Morgan (1970)</vt:lpstr>
      <vt:lpstr>Sample Size: Krejcie &amp; Morgan (1970)</vt:lpstr>
      <vt:lpstr>What governs the sample size</vt:lpstr>
      <vt:lpstr>Multivariate Statistics  Sample  Size Green (1991) </vt:lpstr>
      <vt:lpstr>Response rate</vt:lpstr>
      <vt:lpstr>Sample-to-item ratio </vt:lpstr>
      <vt:lpstr>Sample to Variable Ratio</vt:lpstr>
      <vt:lpstr>Roscoe’s (1975) guidelines</vt:lpstr>
      <vt:lpstr>FORMULAE FOR SAMPLE SIZE CALCULATION</vt:lpstr>
      <vt:lpstr>Sample Size for Regression Analysis and SEM  (Hair et al. 2010)</vt:lpstr>
      <vt:lpstr>Sample size for SEM</vt:lpstr>
      <vt:lpstr>“10-Times Rule”</vt:lpstr>
      <vt:lpstr>Sample size for SEM – Rules of Thumb</vt:lpstr>
      <vt:lpstr>Other rules of thumb </vt:lpstr>
      <vt:lpstr>Qualitative Research - Sample size</vt:lpstr>
      <vt:lpstr>Sampling methods</vt:lpstr>
      <vt:lpstr>Purposive sampling</vt:lpstr>
      <vt:lpstr>Sample Size: Qualitative</vt:lpstr>
      <vt:lpstr>Next Lecture</vt:lpstr>
      <vt:lpstr>Thank You Questions</vt:lpstr>
      <vt:lpstr>Additional Notes</vt:lpstr>
      <vt:lpstr>Sample Size: Cohen Statistical Power Analysis (1998)</vt:lpstr>
      <vt:lpstr>Cohen: GPower</vt:lpstr>
      <vt:lpstr>G-Power Example</vt:lpstr>
      <vt:lpstr>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population, sampling techniques, sample size calculation</dc:title>
  <dc:creator>jugindar singh</dc:creator>
  <cp:lastModifiedBy>Assoc. Prof. Dr. Jugindar Singh</cp:lastModifiedBy>
  <cp:revision>23</cp:revision>
  <dcterms:created xsi:type="dcterms:W3CDTF">2020-12-10T02:24:07Z</dcterms:created>
  <dcterms:modified xsi:type="dcterms:W3CDTF">2022-05-23T02:20:20Z</dcterms:modified>
</cp:coreProperties>
</file>