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3" r:id="rId4"/>
    <p:sldId id="257" r:id="rId5"/>
    <p:sldId id="259" r:id="rId6"/>
    <p:sldId id="270" r:id="rId7"/>
    <p:sldId id="271" r:id="rId8"/>
    <p:sldId id="272" r:id="rId9"/>
    <p:sldId id="260" r:id="rId10"/>
    <p:sldId id="261" r:id="rId11"/>
    <p:sldId id="263" r:id="rId12"/>
    <p:sldId id="265" r:id="rId13"/>
    <p:sldId id="267" r:id="rId14"/>
    <p:sldId id="268" r:id="rId15"/>
    <p:sldId id="269" r:id="rId16"/>
    <p:sldId id="266" r:id="rId17"/>
    <p:sldId id="274" r:id="rId18"/>
    <p:sldId id="325" r:id="rId19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8764CB-3F48-4A97-8A55-B1FDA12E2A2B}" v="3" dt="2022-11-30T06:26:32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62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Behrang Samadi" userId="92ef890c-4fad-4eb0-b858-3011c2946dfe" providerId="ADAL" clId="{1D6AAB68-6172-48D8-8211-C511999DC421}"/>
    <pc:docChg chg="undo custSel modSld">
      <pc:chgData name="Dr. Behrang Samadi" userId="92ef890c-4fad-4eb0-b858-3011c2946dfe" providerId="ADAL" clId="{1D6AAB68-6172-48D8-8211-C511999DC421}" dt="2021-05-28T08:32:19.036" v="16" actId="20577"/>
      <pc:docMkLst>
        <pc:docMk/>
      </pc:docMkLst>
      <pc:sldChg chg="modSp mod">
        <pc:chgData name="Dr. Behrang Samadi" userId="92ef890c-4fad-4eb0-b858-3011c2946dfe" providerId="ADAL" clId="{1D6AAB68-6172-48D8-8211-C511999DC421}" dt="2021-05-28T08:32:19.036" v="16" actId="20577"/>
        <pc:sldMkLst>
          <pc:docMk/>
          <pc:sldMk cId="2150612226" sldId="267"/>
        </pc:sldMkLst>
        <pc:spChg chg="mod">
          <ac:chgData name="Dr. Behrang Samadi" userId="92ef890c-4fad-4eb0-b858-3011c2946dfe" providerId="ADAL" clId="{1D6AAB68-6172-48D8-8211-C511999DC421}" dt="2021-05-28T08:32:19.036" v="16" actId="20577"/>
          <ac:spMkLst>
            <pc:docMk/>
            <pc:sldMk cId="2150612226" sldId="267"/>
            <ac:spMk id="3" creationId="{00000000-0000-0000-0000-000000000000}"/>
          </ac:spMkLst>
        </pc:spChg>
      </pc:sldChg>
    </pc:docChg>
  </pc:docChgLst>
  <pc:docChgLst>
    <pc:chgData name="Assoc. Prof. Dr. Behrang Samadi" userId="92ef890c-4fad-4eb0-b858-3011c2946dfe" providerId="ADAL" clId="{F78764CB-3F48-4A97-8A55-B1FDA12E2A2B}"/>
    <pc:docChg chg="addSld delSld modSld">
      <pc:chgData name="Assoc. Prof. Dr. Behrang Samadi" userId="92ef890c-4fad-4eb0-b858-3011c2946dfe" providerId="ADAL" clId="{F78764CB-3F48-4A97-8A55-B1FDA12E2A2B}" dt="2022-11-30T06:26:36.213" v="11" actId="2696"/>
      <pc:docMkLst>
        <pc:docMk/>
      </pc:docMkLst>
      <pc:sldChg chg="addSp delSp modSp mod">
        <pc:chgData name="Assoc. Prof. Dr. Behrang Samadi" userId="92ef890c-4fad-4eb0-b858-3011c2946dfe" providerId="ADAL" clId="{F78764CB-3F48-4A97-8A55-B1FDA12E2A2B}" dt="2022-11-30T06:25:58.330" v="8" actId="20577"/>
        <pc:sldMkLst>
          <pc:docMk/>
          <pc:sldMk cId="739592580" sldId="256"/>
        </pc:sldMkLst>
        <pc:spChg chg="mod">
          <ac:chgData name="Assoc. Prof. Dr. Behrang Samadi" userId="92ef890c-4fad-4eb0-b858-3011c2946dfe" providerId="ADAL" clId="{F78764CB-3F48-4A97-8A55-B1FDA12E2A2B}" dt="2022-11-30T06:25:56.007" v="6" actId="255"/>
          <ac:spMkLst>
            <pc:docMk/>
            <pc:sldMk cId="739592580" sldId="256"/>
            <ac:spMk id="2" creationId="{00000000-0000-0000-0000-000000000000}"/>
          </ac:spMkLst>
        </pc:spChg>
        <pc:spChg chg="mod">
          <ac:chgData name="Assoc. Prof. Dr. Behrang Samadi" userId="92ef890c-4fad-4eb0-b858-3011c2946dfe" providerId="ADAL" clId="{F78764CB-3F48-4A97-8A55-B1FDA12E2A2B}" dt="2022-11-30T06:25:58.330" v="8" actId="20577"/>
          <ac:spMkLst>
            <pc:docMk/>
            <pc:sldMk cId="739592580" sldId="256"/>
            <ac:spMk id="3" creationId="{00000000-0000-0000-0000-000000000000}"/>
          </ac:spMkLst>
        </pc:spChg>
        <pc:graphicFrameChg chg="add del mod">
          <ac:chgData name="Assoc. Prof. Dr. Behrang Samadi" userId="92ef890c-4fad-4eb0-b858-3011c2946dfe" providerId="ADAL" clId="{F78764CB-3F48-4A97-8A55-B1FDA12E2A2B}" dt="2022-11-30T06:25:31.773" v="2"/>
          <ac:graphicFrameMkLst>
            <pc:docMk/>
            <pc:sldMk cId="739592580" sldId="256"/>
            <ac:graphicFrameMk id="4" creationId="{5C74ACC6-3A0D-620F-5815-E62E2E77D630}"/>
          </ac:graphicFrameMkLst>
        </pc:graphicFrameChg>
      </pc:sldChg>
      <pc:sldChg chg="new del">
        <pc:chgData name="Assoc. Prof. Dr. Behrang Samadi" userId="92ef890c-4fad-4eb0-b858-3011c2946dfe" providerId="ADAL" clId="{F78764CB-3F48-4A97-8A55-B1FDA12E2A2B}" dt="2022-11-30T06:26:36.213" v="11" actId="2696"/>
        <pc:sldMkLst>
          <pc:docMk/>
          <pc:sldMk cId="2035410465" sldId="275"/>
        </pc:sldMkLst>
      </pc:sldChg>
      <pc:sldChg chg="add">
        <pc:chgData name="Assoc. Prof. Dr. Behrang Samadi" userId="92ef890c-4fad-4eb0-b858-3011c2946dfe" providerId="ADAL" clId="{F78764CB-3F48-4A97-8A55-B1FDA12E2A2B}" dt="2022-11-30T06:26:32.351" v="10"/>
        <pc:sldMkLst>
          <pc:docMk/>
          <pc:sldMk cId="2592418846" sldId="325"/>
        </pc:sldMkLst>
      </pc:sldChg>
    </pc:docChg>
  </pc:docChgLst>
  <pc:docChgLst>
    <pc:chgData name="Assoc. Prof. Dr. Behrang Samadi" userId="92ef890c-4fad-4eb0-b858-3011c2946dfe" providerId="ADAL" clId="{03AAF7C2-5CF0-4DD7-B232-C7C90350DB64}"/>
    <pc:docChg chg="modSld modMainMaster">
      <pc:chgData name="Assoc. Prof. Dr. Behrang Samadi" userId="92ef890c-4fad-4eb0-b858-3011c2946dfe" providerId="ADAL" clId="{03AAF7C2-5CF0-4DD7-B232-C7C90350DB64}" dt="2022-03-17T02:46:22.279" v="2" actId="20577"/>
      <pc:docMkLst>
        <pc:docMk/>
      </pc:docMkLst>
      <pc:sldChg chg="modSp mod">
        <pc:chgData name="Assoc. Prof. Dr. Behrang Samadi" userId="92ef890c-4fad-4eb0-b858-3011c2946dfe" providerId="ADAL" clId="{03AAF7C2-5CF0-4DD7-B232-C7C90350DB64}" dt="2022-03-17T02:46:22.279" v="2" actId="20577"/>
        <pc:sldMkLst>
          <pc:docMk/>
          <pc:sldMk cId="739592580" sldId="256"/>
        </pc:sldMkLst>
        <pc:spChg chg="mod">
          <ac:chgData name="Assoc. Prof. Dr. Behrang Samadi" userId="92ef890c-4fad-4eb0-b858-3011c2946dfe" providerId="ADAL" clId="{03AAF7C2-5CF0-4DD7-B232-C7C90350DB64}" dt="2022-03-17T02:42:26.894" v="0"/>
          <ac:spMkLst>
            <pc:docMk/>
            <pc:sldMk cId="739592580" sldId="256"/>
            <ac:spMk id="2" creationId="{00000000-0000-0000-0000-000000000000}"/>
          </ac:spMkLst>
        </pc:spChg>
        <pc:spChg chg="mod">
          <ac:chgData name="Assoc. Prof. Dr. Behrang Samadi" userId="92ef890c-4fad-4eb0-b858-3011c2946dfe" providerId="ADAL" clId="{03AAF7C2-5CF0-4DD7-B232-C7C90350DB64}" dt="2022-03-17T02:46:22.279" v="2" actId="20577"/>
          <ac:spMkLst>
            <pc:docMk/>
            <pc:sldMk cId="739592580" sldId="256"/>
            <ac:spMk id="3" creationId="{00000000-0000-0000-0000-000000000000}"/>
          </ac:spMkLst>
        </pc:spChg>
      </pc:sldChg>
      <pc:sldChg chg="modSp">
        <pc:chgData name="Assoc. Prof. Dr. Behrang Samadi" userId="92ef890c-4fad-4eb0-b858-3011c2946dfe" providerId="ADAL" clId="{03AAF7C2-5CF0-4DD7-B232-C7C90350DB64}" dt="2022-03-17T02:42:26.894" v="0"/>
        <pc:sldMkLst>
          <pc:docMk/>
          <pc:sldMk cId="3571747204" sldId="257"/>
        </pc:sldMkLst>
        <pc:spChg chg="mod">
          <ac:chgData name="Assoc. Prof. Dr. Behrang Samadi" userId="92ef890c-4fad-4eb0-b858-3011c2946dfe" providerId="ADAL" clId="{03AAF7C2-5CF0-4DD7-B232-C7C90350DB64}" dt="2022-03-17T02:42:26.894" v="0"/>
          <ac:spMkLst>
            <pc:docMk/>
            <pc:sldMk cId="3571747204" sldId="257"/>
            <ac:spMk id="2" creationId="{00000000-0000-0000-0000-000000000000}"/>
          </ac:spMkLst>
        </pc:spChg>
        <pc:spChg chg="mod">
          <ac:chgData name="Assoc. Prof. Dr. Behrang Samadi" userId="92ef890c-4fad-4eb0-b858-3011c2946dfe" providerId="ADAL" clId="{03AAF7C2-5CF0-4DD7-B232-C7C90350DB64}" dt="2022-03-17T02:42:26.894" v="0"/>
          <ac:spMkLst>
            <pc:docMk/>
            <pc:sldMk cId="3571747204" sldId="257"/>
            <ac:spMk id="3" creationId="{00000000-0000-0000-0000-000000000000}"/>
          </ac:spMkLst>
        </pc:spChg>
      </pc:sldChg>
      <pc:sldChg chg="modSp">
        <pc:chgData name="Assoc. Prof. Dr. Behrang Samadi" userId="92ef890c-4fad-4eb0-b858-3011c2946dfe" providerId="ADAL" clId="{03AAF7C2-5CF0-4DD7-B232-C7C90350DB64}" dt="2022-03-17T02:42:26.894" v="0"/>
        <pc:sldMkLst>
          <pc:docMk/>
          <pc:sldMk cId="612027287" sldId="258"/>
        </pc:sldMkLst>
        <pc:spChg chg="mod">
          <ac:chgData name="Assoc. Prof. Dr. Behrang Samadi" userId="92ef890c-4fad-4eb0-b858-3011c2946dfe" providerId="ADAL" clId="{03AAF7C2-5CF0-4DD7-B232-C7C90350DB64}" dt="2022-03-17T02:42:26.894" v="0"/>
          <ac:spMkLst>
            <pc:docMk/>
            <pc:sldMk cId="612027287" sldId="258"/>
            <ac:spMk id="2" creationId="{00000000-0000-0000-0000-000000000000}"/>
          </ac:spMkLst>
        </pc:spChg>
      </pc:sldChg>
      <pc:sldChg chg="modSp">
        <pc:chgData name="Assoc. Prof. Dr. Behrang Samadi" userId="92ef890c-4fad-4eb0-b858-3011c2946dfe" providerId="ADAL" clId="{03AAF7C2-5CF0-4DD7-B232-C7C90350DB64}" dt="2022-03-17T02:42:26.894" v="0"/>
        <pc:sldMkLst>
          <pc:docMk/>
          <pc:sldMk cId="1967279459" sldId="260"/>
        </pc:sldMkLst>
        <pc:spChg chg="mod">
          <ac:chgData name="Assoc. Prof. Dr. Behrang Samadi" userId="92ef890c-4fad-4eb0-b858-3011c2946dfe" providerId="ADAL" clId="{03AAF7C2-5CF0-4DD7-B232-C7C90350DB64}" dt="2022-03-17T02:42:26.894" v="0"/>
          <ac:spMkLst>
            <pc:docMk/>
            <pc:sldMk cId="1967279459" sldId="260"/>
            <ac:spMk id="3" creationId="{00000000-0000-0000-0000-000000000000}"/>
          </ac:spMkLst>
        </pc:spChg>
      </pc:sldChg>
      <pc:sldChg chg="modSp">
        <pc:chgData name="Assoc. Prof. Dr. Behrang Samadi" userId="92ef890c-4fad-4eb0-b858-3011c2946dfe" providerId="ADAL" clId="{03AAF7C2-5CF0-4DD7-B232-C7C90350DB64}" dt="2022-03-17T02:42:26.894" v="0"/>
        <pc:sldMkLst>
          <pc:docMk/>
          <pc:sldMk cId="2402944418" sldId="266"/>
        </pc:sldMkLst>
        <pc:spChg chg="mod">
          <ac:chgData name="Assoc. Prof. Dr. Behrang Samadi" userId="92ef890c-4fad-4eb0-b858-3011c2946dfe" providerId="ADAL" clId="{03AAF7C2-5CF0-4DD7-B232-C7C90350DB64}" dt="2022-03-17T02:42:26.894" v="0"/>
          <ac:spMkLst>
            <pc:docMk/>
            <pc:sldMk cId="2402944418" sldId="266"/>
            <ac:spMk id="2" creationId="{00000000-0000-0000-0000-000000000000}"/>
          </ac:spMkLst>
        </pc:spChg>
        <pc:spChg chg="mod">
          <ac:chgData name="Assoc. Prof. Dr. Behrang Samadi" userId="92ef890c-4fad-4eb0-b858-3011c2946dfe" providerId="ADAL" clId="{03AAF7C2-5CF0-4DD7-B232-C7C90350DB64}" dt="2022-03-17T02:42:26.894" v="0"/>
          <ac:spMkLst>
            <pc:docMk/>
            <pc:sldMk cId="2402944418" sldId="266"/>
            <ac:spMk id="3" creationId="{00000000-0000-0000-0000-000000000000}"/>
          </ac:spMkLst>
        </pc:spChg>
      </pc:sldChg>
      <pc:sldChg chg="modSp">
        <pc:chgData name="Assoc. Prof. Dr. Behrang Samadi" userId="92ef890c-4fad-4eb0-b858-3011c2946dfe" providerId="ADAL" clId="{03AAF7C2-5CF0-4DD7-B232-C7C90350DB64}" dt="2022-03-17T02:42:26.894" v="0"/>
        <pc:sldMkLst>
          <pc:docMk/>
          <pc:sldMk cId="2150612226" sldId="267"/>
        </pc:sldMkLst>
        <pc:spChg chg="mod">
          <ac:chgData name="Assoc. Prof. Dr. Behrang Samadi" userId="92ef890c-4fad-4eb0-b858-3011c2946dfe" providerId="ADAL" clId="{03AAF7C2-5CF0-4DD7-B232-C7C90350DB64}" dt="2022-03-17T02:42:26.894" v="0"/>
          <ac:spMkLst>
            <pc:docMk/>
            <pc:sldMk cId="2150612226" sldId="267"/>
            <ac:spMk id="2" creationId="{00000000-0000-0000-0000-000000000000}"/>
          </ac:spMkLst>
        </pc:spChg>
        <pc:spChg chg="mod">
          <ac:chgData name="Assoc. Prof. Dr. Behrang Samadi" userId="92ef890c-4fad-4eb0-b858-3011c2946dfe" providerId="ADAL" clId="{03AAF7C2-5CF0-4DD7-B232-C7C90350DB64}" dt="2022-03-17T02:42:26.894" v="0"/>
          <ac:spMkLst>
            <pc:docMk/>
            <pc:sldMk cId="2150612226" sldId="267"/>
            <ac:spMk id="3" creationId="{00000000-0000-0000-0000-000000000000}"/>
          </ac:spMkLst>
        </pc:spChg>
      </pc:sldChg>
      <pc:sldChg chg="modSp">
        <pc:chgData name="Assoc. Prof. Dr. Behrang Samadi" userId="92ef890c-4fad-4eb0-b858-3011c2946dfe" providerId="ADAL" clId="{03AAF7C2-5CF0-4DD7-B232-C7C90350DB64}" dt="2022-03-17T02:42:26.894" v="0"/>
        <pc:sldMkLst>
          <pc:docMk/>
          <pc:sldMk cId="1198230970" sldId="268"/>
        </pc:sldMkLst>
        <pc:spChg chg="mod">
          <ac:chgData name="Assoc. Prof. Dr. Behrang Samadi" userId="92ef890c-4fad-4eb0-b858-3011c2946dfe" providerId="ADAL" clId="{03AAF7C2-5CF0-4DD7-B232-C7C90350DB64}" dt="2022-03-17T02:42:26.894" v="0"/>
          <ac:spMkLst>
            <pc:docMk/>
            <pc:sldMk cId="1198230970" sldId="268"/>
            <ac:spMk id="2" creationId="{00000000-0000-0000-0000-000000000000}"/>
          </ac:spMkLst>
        </pc:spChg>
        <pc:spChg chg="mod">
          <ac:chgData name="Assoc. Prof. Dr. Behrang Samadi" userId="92ef890c-4fad-4eb0-b858-3011c2946dfe" providerId="ADAL" clId="{03AAF7C2-5CF0-4DD7-B232-C7C90350DB64}" dt="2022-03-17T02:42:26.894" v="0"/>
          <ac:spMkLst>
            <pc:docMk/>
            <pc:sldMk cId="1198230970" sldId="268"/>
            <ac:spMk id="3" creationId="{00000000-0000-0000-0000-000000000000}"/>
          </ac:spMkLst>
        </pc:spChg>
      </pc:sldChg>
      <pc:sldChg chg="modSp">
        <pc:chgData name="Assoc. Prof. Dr. Behrang Samadi" userId="92ef890c-4fad-4eb0-b858-3011c2946dfe" providerId="ADAL" clId="{03AAF7C2-5CF0-4DD7-B232-C7C90350DB64}" dt="2022-03-17T02:42:26.894" v="0"/>
        <pc:sldMkLst>
          <pc:docMk/>
          <pc:sldMk cId="80805279" sldId="269"/>
        </pc:sldMkLst>
        <pc:spChg chg="mod">
          <ac:chgData name="Assoc. Prof. Dr. Behrang Samadi" userId="92ef890c-4fad-4eb0-b858-3011c2946dfe" providerId="ADAL" clId="{03AAF7C2-5CF0-4DD7-B232-C7C90350DB64}" dt="2022-03-17T02:42:26.894" v="0"/>
          <ac:spMkLst>
            <pc:docMk/>
            <pc:sldMk cId="80805279" sldId="269"/>
            <ac:spMk id="2" creationId="{00000000-0000-0000-0000-000000000000}"/>
          </ac:spMkLst>
        </pc:spChg>
        <pc:spChg chg="mod">
          <ac:chgData name="Assoc. Prof. Dr. Behrang Samadi" userId="92ef890c-4fad-4eb0-b858-3011c2946dfe" providerId="ADAL" clId="{03AAF7C2-5CF0-4DD7-B232-C7C90350DB64}" dt="2022-03-17T02:42:26.894" v="0"/>
          <ac:spMkLst>
            <pc:docMk/>
            <pc:sldMk cId="80805279" sldId="269"/>
            <ac:spMk id="3" creationId="{00000000-0000-0000-0000-000000000000}"/>
          </ac:spMkLst>
        </pc:spChg>
      </pc:sldChg>
      <pc:sldChg chg="modSp">
        <pc:chgData name="Assoc. Prof. Dr. Behrang Samadi" userId="92ef890c-4fad-4eb0-b858-3011c2946dfe" providerId="ADAL" clId="{03AAF7C2-5CF0-4DD7-B232-C7C90350DB64}" dt="2022-03-17T02:42:26.894" v="0"/>
        <pc:sldMkLst>
          <pc:docMk/>
          <pc:sldMk cId="2609890053" sldId="270"/>
        </pc:sldMkLst>
        <pc:spChg chg="mod">
          <ac:chgData name="Assoc. Prof. Dr. Behrang Samadi" userId="92ef890c-4fad-4eb0-b858-3011c2946dfe" providerId="ADAL" clId="{03AAF7C2-5CF0-4DD7-B232-C7C90350DB64}" dt="2022-03-17T02:42:26.894" v="0"/>
          <ac:spMkLst>
            <pc:docMk/>
            <pc:sldMk cId="2609890053" sldId="270"/>
            <ac:spMk id="2" creationId="{00000000-0000-0000-0000-000000000000}"/>
          </ac:spMkLst>
        </pc:spChg>
      </pc:sldChg>
      <pc:sldChg chg="modSp">
        <pc:chgData name="Assoc. Prof. Dr. Behrang Samadi" userId="92ef890c-4fad-4eb0-b858-3011c2946dfe" providerId="ADAL" clId="{03AAF7C2-5CF0-4DD7-B232-C7C90350DB64}" dt="2022-03-17T02:42:26.894" v="0"/>
        <pc:sldMkLst>
          <pc:docMk/>
          <pc:sldMk cId="2873582136" sldId="272"/>
        </pc:sldMkLst>
        <pc:spChg chg="mod">
          <ac:chgData name="Assoc. Prof. Dr. Behrang Samadi" userId="92ef890c-4fad-4eb0-b858-3011c2946dfe" providerId="ADAL" clId="{03AAF7C2-5CF0-4DD7-B232-C7C90350DB64}" dt="2022-03-17T02:42:26.894" v="0"/>
          <ac:spMkLst>
            <pc:docMk/>
            <pc:sldMk cId="2873582136" sldId="272"/>
            <ac:spMk id="2" creationId="{00000000-0000-0000-0000-000000000000}"/>
          </ac:spMkLst>
        </pc:spChg>
      </pc:sldChg>
      <pc:sldChg chg="modSp">
        <pc:chgData name="Assoc. Prof. Dr. Behrang Samadi" userId="92ef890c-4fad-4eb0-b858-3011c2946dfe" providerId="ADAL" clId="{03AAF7C2-5CF0-4DD7-B232-C7C90350DB64}" dt="2022-03-17T02:42:26.894" v="0"/>
        <pc:sldMkLst>
          <pc:docMk/>
          <pc:sldMk cId="1266755919" sldId="273"/>
        </pc:sldMkLst>
        <pc:spChg chg="mod">
          <ac:chgData name="Assoc. Prof. Dr. Behrang Samadi" userId="92ef890c-4fad-4eb0-b858-3011c2946dfe" providerId="ADAL" clId="{03AAF7C2-5CF0-4DD7-B232-C7C90350DB64}" dt="2022-03-17T02:42:26.894" v="0"/>
          <ac:spMkLst>
            <pc:docMk/>
            <pc:sldMk cId="1266755919" sldId="273"/>
            <ac:spMk id="2" creationId="{00000000-0000-0000-0000-000000000000}"/>
          </ac:spMkLst>
        </pc:spChg>
      </pc:sldChg>
      <pc:sldChg chg="modSp">
        <pc:chgData name="Assoc. Prof. Dr. Behrang Samadi" userId="92ef890c-4fad-4eb0-b858-3011c2946dfe" providerId="ADAL" clId="{03AAF7C2-5CF0-4DD7-B232-C7C90350DB64}" dt="2022-03-17T02:42:26.894" v="0"/>
        <pc:sldMkLst>
          <pc:docMk/>
          <pc:sldMk cId="1615643699" sldId="274"/>
        </pc:sldMkLst>
        <pc:spChg chg="mod">
          <ac:chgData name="Assoc. Prof. Dr. Behrang Samadi" userId="92ef890c-4fad-4eb0-b858-3011c2946dfe" providerId="ADAL" clId="{03AAF7C2-5CF0-4DD7-B232-C7C90350DB64}" dt="2022-03-17T02:42:26.894" v="0"/>
          <ac:spMkLst>
            <pc:docMk/>
            <pc:sldMk cId="1615643699" sldId="274"/>
            <ac:spMk id="2" creationId="{00000000-0000-0000-0000-000000000000}"/>
          </ac:spMkLst>
        </pc:spChg>
        <pc:spChg chg="mod">
          <ac:chgData name="Assoc. Prof. Dr. Behrang Samadi" userId="92ef890c-4fad-4eb0-b858-3011c2946dfe" providerId="ADAL" clId="{03AAF7C2-5CF0-4DD7-B232-C7C90350DB64}" dt="2022-03-17T02:42:26.894" v="0"/>
          <ac:spMkLst>
            <pc:docMk/>
            <pc:sldMk cId="1615643699" sldId="274"/>
            <ac:spMk id="4" creationId="{00000000-0000-0000-0000-000000000000}"/>
          </ac:spMkLst>
        </pc:spChg>
      </pc:sldChg>
      <pc:sldMasterChg chg="modTransition modSldLayout">
        <pc:chgData name="Assoc. Prof. Dr. Behrang Samadi" userId="92ef890c-4fad-4eb0-b858-3011c2946dfe" providerId="ADAL" clId="{03AAF7C2-5CF0-4DD7-B232-C7C90350DB64}" dt="2022-03-17T02:42:26.894" v="0"/>
        <pc:sldMasterMkLst>
          <pc:docMk/>
          <pc:sldMasterMk cId="1538136020" sldId="2147483672"/>
        </pc:sldMasterMkLst>
        <pc:sldLayoutChg chg="modTransition">
          <pc:chgData name="Assoc. Prof. Dr. Behrang Samadi" userId="92ef890c-4fad-4eb0-b858-3011c2946dfe" providerId="ADAL" clId="{03AAF7C2-5CF0-4DD7-B232-C7C90350DB64}" dt="2022-03-17T02:42:26.894" v="0"/>
          <pc:sldLayoutMkLst>
            <pc:docMk/>
            <pc:sldMasterMk cId="1538136020" sldId="2147483672"/>
            <pc:sldLayoutMk cId="2653004501" sldId="2147483673"/>
          </pc:sldLayoutMkLst>
        </pc:sldLayoutChg>
        <pc:sldLayoutChg chg="modTransition">
          <pc:chgData name="Assoc. Prof. Dr. Behrang Samadi" userId="92ef890c-4fad-4eb0-b858-3011c2946dfe" providerId="ADAL" clId="{03AAF7C2-5CF0-4DD7-B232-C7C90350DB64}" dt="2022-03-17T02:42:26.894" v="0"/>
          <pc:sldLayoutMkLst>
            <pc:docMk/>
            <pc:sldMasterMk cId="1538136020" sldId="2147483672"/>
            <pc:sldLayoutMk cId="3546887600" sldId="2147483674"/>
          </pc:sldLayoutMkLst>
        </pc:sldLayoutChg>
        <pc:sldLayoutChg chg="modTransition">
          <pc:chgData name="Assoc. Prof. Dr. Behrang Samadi" userId="92ef890c-4fad-4eb0-b858-3011c2946dfe" providerId="ADAL" clId="{03AAF7C2-5CF0-4DD7-B232-C7C90350DB64}" dt="2022-03-17T02:42:26.894" v="0"/>
          <pc:sldLayoutMkLst>
            <pc:docMk/>
            <pc:sldMasterMk cId="1538136020" sldId="2147483672"/>
            <pc:sldLayoutMk cId="3859127200" sldId="2147483675"/>
          </pc:sldLayoutMkLst>
        </pc:sldLayoutChg>
        <pc:sldLayoutChg chg="modTransition">
          <pc:chgData name="Assoc. Prof. Dr. Behrang Samadi" userId="92ef890c-4fad-4eb0-b858-3011c2946dfe" providerId="ADAL" clId="{03AAF7C2-5CF0-4DD7-B232-C7C90350DB64}" dt="2022-03-17T02:42:26.894" v="0"/>
          <pc:sldLayoutMkLst>
            <pc:docMk/>
            <pc:sldMasterMk cId="1538136020" sldId="2147483672"/>
            <pc:sldLayoutMk cId="3588748748" sldId="2147483676"/>
          </pc:sldLayoutMkLst>
        </pc:sldLayoutChg>
        <pc:sldLayoutChg chg="modTransition">
          <pc:chgData name="Assoc. Prof. Dr. Behrang Samadi" userId="92ef890c-4fad-4eb0-b858-3011c2946dfe" providerId="ADAL" clId="{03AAF7C2-5CF0-4DD7-B232-C7C90350DB64}" dt="2022-03-17T02:42:26.894" v="0"/>
          <pc:sldLayoutMkLst>
            <pc:docMk/>
            <pc:sldMasterMk cId="1538136020" sldId="2147483672"/>
            <pc:sldLayoutMk cId="1281564887" sldId="2147483677"/>
          </pc:sldLayoutMkLst>
        </pc:sldLayoutChg>
        <pc:sldLayoutChg chg="modTransition">
          <pc:chgData name="Assoc. Prof. Dr. Behrang Samadi" userId="92ef890c-4fad-4eb0-b858-3011c2946dfe" providerId="ADAL" clId="{03AAF7C2-5CF0-4DD7-B232-C7C90350DB64}" dt="2022-03-17T02:42:26.894" v="0"/>
          <pc:sldLayoutMkLst>
            <pc:docMk/>
            <pc:sldMasterMk cId="1538136020" sldId="2147483672"/>
            <pc:sldLayoutMk cId="1757829187" sldId="2147483678"/>
          </pc:sldLayoutMkLst>
        </pc:sldLayoutChg>
        <pc:sldLayoutChg chg="modTransition">
          <pc:chgData name="Assoc. Prof. Dr. Behrang Samadi" userId="92ef890c-4fad-4eb0-b858-3011c2946dfe" providerId="ADAL" clId="{03AAF7C2-5CF0-4DD7-B232-C7C90350DB64}" dt="2022-03-17T02:42:26.894" v="0"/>
          <pc:sldLayoutMkLst>
            <pc:docMk/>
            <pc:sldMasterMk cId="1538136020" sldId="2147483672"/>
            <pc:sldLayoutMk cId="3357629617" sldId="2147483679"/>
          </pc:sldLayoutMkLst>
        </pc:sldLayoutChg>
        <pc:sldLayoutChg chg="modTransition">
          <pc:chgData name="Assoc. Prof. Dr. Behrang Samadi" userId="92ef890c-4fad-4eb0-b858-3011c2946dfe" providerId="ADAL" clId="{03AAF7C2-5CF0-4DD7-B232-C7C90350DB64}" dt="2022-03-17T02:42:26.894" v="0"/>
          <pc:sldLayoutMkLst>
            <pc:docMk/>
            <pc:sldMasterMk cId="1538136020" sldId="2147483672"/>
            <pc:sldLayoutMk cId="3415195520" sldId="2147483680"/>
          </pc:sldLayoutMkLst>
        </pc:sldLayoutChg>
        <pc:sldLayoutChg chg="modTransition">
          <pc:chgData name="Assoc. Prof. Dr. Behrang Samadi" userId="92ef890c-4fad-4eb0-b858-3011c2946dfe" providerId="ADAL" clId="{03AAF7C2-5CF0-4DD7-B232-C7C90350DB64}" dt="2022-03-17T02:42:26.894" v="0"/>
          <pc:sldLayoutMkLst>
            <pc:docMk/>
            <pc:sldMasterMk cId="1538136020" sldId="2147483672"/>
            <pc:sldLayoutMk cId="2876051234" sldId="2147483681"/>
          </pc:sldLayoutMkLst>
        </pc:sldLayoutChg>
        <pc:sldLayoutChg chg="modTransition">
          <pc:chgData name="Assoc. Prof. Dr. Behrang Samadi" userId="92ef890c-4fad-4eb0-b858-3011c2946dfe" providerId="ADAL" clId="{03AAF7C2-5CF0-4DD7-B232-C7C90350DB64}" dt="2022-03-17T02:42:26.894" v="0"/>
          <pc:sldLayoutMkLst>
            <pc:docMk/>
            <pc:sldMasterMk cId="1538136020" sldId="2147483672"/>
            <pc:sldLayoutMk cId="2291467866" sldId="2147483682"/>
          </pc:sldLayoutMkLst>
        </pc:sldLayoutChg>
        <pc:sldLayoutChg chg="modTransition">
          <pc:chgData name="Assoc. Prof. Dr. Behrang Samadi" userId="92ef890c-4fad-4eb0-b858-3011c2946dfe" providerId="ADAL" clId="{03AAF7C2-5CF0-4DD7-B232-C7C90350DB64}" dt="2022-03-17T02:42:26.894" v="0"/>
          <pc:sldLayoutMkLst>
            <pc:docMk/>
            <pc:sldMasterMk cId="1538136020" sldId="2147483672"/>
            <pc:sldLayoutMk cId="1030357014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6FAF10C2-8DA1-49FF-A882-9C3C52ACB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1800">
              <a:latin typeface="Arial" charset="0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B9DE6B9E-D43E-474F-881F-73688966A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517" y="2514600"/>
            <a:ext cx="3373968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85584" y="1952626"/>
            <a:ext cx="9006416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66533" y="3886200"/>
            <a:ext cx="9025467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004501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9480F-8A12-4644-9E1C-55F5DB40EE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67866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7" y="274638"/>
            <a:ext cx="2743200" cy="594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274638"/>
            <a:ext cx="8028517" cy="594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62B7A0-4C01-4F9B-A32E-2FB66E0BA2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57014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170A5-777A-4ECD-B08D-B08FD9CA75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87600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B4D0BE-00E0-426D-AD7C-D67CB42EC3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27200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9817" y="16970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7817" y="16970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CCEF9-C035-4646-A70D-09224F0227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8748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7FC2978-EE96-49B7-8F75-CCB2B3ED0B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64887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866A12-A1AD-4EAC-9BDE-A3F1D646E7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29187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2373F6-BBF6-4C25-A9B4-91A62F88FA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29617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AE36-BB20-4DB1-B907-E2C33340EF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95520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C8305-7AA2-4906-A6F4-FA473BA5AE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51234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ucti_globe1_transparent_small">
            <a:extLst>
              <a:ext uri="{FF2B5EF4-FFF2-40B4-BE49-F238E27FC236}">
                <a16:creationId xmlns:a16="http://schemas.microsoft.com/office/drawing/2014/main" id="{0C8348E3-5A57-4FAA-80DA-11EC2AF6B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lum bright="80000" contrast="-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1934" y="2570164"/>
            <a:ext cx="9609667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3">
            <a:extLst>
              <a:ext uri="{FF2B5EF4-FFF2-40B4-BE49-F238E27FC236}">
                <a16:creationId xmlns:a16="http://schemas.microsoft.com/office/drawing/2014/main" id="{BE07540E-DA38-4BAB-BAC4-A2AE7E31B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1464"/>
            <a:ext cx="12192000" cy="23653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GB" sz="1800">
              <a:latin typeface="Arial" charset="0"/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D8FC366-E00B-4D5E-A30A-C5AD59449A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9817" y="16970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E8C938D7-AE25-45B3-8D9D-DFFB85AF5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274638"/>
            <a:ext cx="93895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79014101-5BF4-4C2E-9B3B-F153CFF6F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97650"/>
            <a:ext cx="49657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BM031-3-M-BSSMMA Behavioural Science, Social Media and Marketing Analytics</a:t>
            </a:r>
          </a:p>
        </p:txBody>
      </p:sp>
      <p:sp>
        <p:nvSpPr>
          <p:cNvPr id="86024" name="Rectangle 8">
            <a:extLst>
              <a:ext uri="{FF2B5EF4-FFF2-40B4-BE49-F238E27FC236}">
                <a16:creationId xmlns:a16="http://schemas.microsoft.com/office/drawing/2014/main" id="{8C95219E-4509-4BED-819A-FDEF7929FB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31200" y="6623050"/>
            <a:ext cx="38608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32" name="Rectangle 9">
            <a:extLst>
              <a:ext uri="{FF2B5EF4-FFF2-40B4-BE49-F238E27FC236}">
                <a16:creationId xmlns:a16="http://schemas.microsoft.com/office/drawing/2014/main" id="{3393A665-88BF-4F4E-8162-FB429E489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333" y="6597650"/>
            <a:ext cx="361526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Week 2 Consumer Behaviour</a:t>
            </a:r>
          </a:p>
        </p:txBody>
      </p:sp>
      <p:pic>
        <p:nvPicPr>
          <p:cNvPr id="1033" name="Picture 10">
            <a:extLst>
              <a:ext uri="{FF2B5EF4-FFF2-40B4-BE49-F238E27FC236}">
                <a16:creationId xmlns:a16="http://schemas.microsoft.com/office/drawing/2014/main" id="{90D942B5-B074-4731-812C-551FC211E19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1" y="1"/>
            <a:ext cx="20193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13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rilliance.com/dynamic-content-example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tal.com/blog/mobile-optimization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Convert Visitors to Leads </a:t>
            </a:r>
            <a:br>
              <a:rPr lang="en-US" dirty="0"/>
            </a:br>
            <a:r>
              <a:rPr lang="en-US" dirty="0"/>
              <a:t>(Google Analytics – Audience Analysis)</a:t>
            </a:r>
            <a:br>
              <a:rPr lang="en-US" dirty="0"/>
            </a:br>
            <a:r>
              <a:rPr lang="en-US" altLang="en-US" sz="2000" dirty="0"/>
              <a:t>BM031-3-M-BSSMMA Version #2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9</a:t>
            </a:r>
          </a:p>
        </p:txBody>
      </p:sp>
    </p:spTree>
    <p:extLst>
      <p:ext uri="{BB962C8B-B14F-4D97-AF65-F5344CB8AC3E}">
        <p14:creationId xmlns:p14="http://schemas.microsoft.com/office/powerpoint/2010/main" val="739592580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77" y="1344415"/>
            <a:ext cx="11642523" cy="536587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706" y="207496"/>
            <a:ext cx="11794588" cy="937092"/>
          </a:xfrm>
        </p:spPr>
        <p:txBody>
          <a:bodyPr>
            <a:noAutofit/>
          </a:bodyPr>
          <a:lstStyle/>
          <a:p>
            <a:r>
              <a:rPr lang="en-US" sz="3200" b="1" dirty="0"/>
              <a:t>Question 1: What is the percentage change in mobile sessions between Q1 2018 and Q1 2019?</a:t>
            </a:r>
            <a:br>
              <a:rPr 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44926633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4670" y="207496"/>
            <a:ext cx="11794588" cy="937092"/>
          </a:xfrm>
        </p:spPr>
        <p:txBody>
          <a:bodyPr>
            <a:noAutofit/>
          </a:bodyPr>
          <a:lstStyle/>
          <a:p>
            <a:pPr algn="l"/>
            <a:r>
              <a:rPr lang="en-US" sz="3200" b="1" dirty="0"/>
              <a:t>Question 2: </a:t>
            </a:r>
            <a:r>
              <a:rPr lang="en-US" sz="3200" dirty="0"/>
              <a:t>Which gender had a higher bounce rate last December (2018), men or women? </a:t>
            </a:r>
            <a:br>
              <a:rPr lang="en-US" sz="3200" dirty="0"/>
            </a:b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4588"/>
            <a:ext cx="12323928" cy="55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21930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706" y="207496"/>
            <a:ext cx="11794588" cy="937092"/>
          </a:xfrm>
        </p:spPr>
        <p:txBody>
          <a:bodyPr>
            <a:noAutofit/>
          </a:bodyPr>
          <a:lstStyle/>
          <a:p>
            <a:pPr algn="l"/>
            <a:r>
              <a:rPr lang="en-US" sz="3200" b="1" dirty="0"/>
              <a:t>Question 2: </a:t>
            </a:r>
            <a:r>
              <a:rPr lang="en-US" sz="3200" dirty="0"/>
              <a:t>Which gender had a higher bounce rate last December (2018), men or women? </a:t>
            </a:r>
            <a:br>
              <a:rPr lang="en-US" sz="3200" dirty="0"/>
            </a:b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33" y="914321"/>
            <a:ext cx="12012927" cy="663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44060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Understanding Demographics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collecting audience data to analyze and optimize product and service offerings for your target markets or to engage and interact with new segments.</a:t>
            </a:r>
          </a:p>
          <a:p>
            <a:r>
              <a:rPr lang="en-US" dirty="0"/>
              <a:t>Who comes to your side and how they behave? - Age / Gender / Interest</a:t>
            </a:r>
          </a:p>
          <a:p>
            <a:pPr marL="971550" lvl="1" indent="-514350" fontAlgn="base">
              <a:buFont typeface="+mj-lt"/>
              <a:buAutoNum type="arabicPeriod"/>
            </a:pPr>
            <a:r>
              <a:rPr lang="en-US" dirty="0"/>
              <a:t>Generate report to interpret your audience demographics – analyze on the followings :  New Sessions, Number of New Visitors (Users), Bounce Rate, Transactions, Revenue, Conversion Rate</a:t>
            </a:r>
          </a:p>
          <a:p>
            <a:pPr marL="914400" lvl="1" indent="-457200" fontAlgn="base">
              <a:buFont typeface="+mj-lt"/>
              <a:buAutoNum type="arabicPeriod"/>
            </a:pPr>
            <a:r>
              <a:rPr lang="en-US" dirty="0"/>
              <a:t>Summarize your interpretations</a:t>
            </a:r>
          </a:p>
          <a:p>
            <a:pPr marL="914400" lvl="1" indent="-457200" fontAlgn="base">
              <a:buFont typeface="+mj-lt"/>
              <a:buAutoNum type="arabicPeriod"/>
            </a:pPr>
            <a:r>
              <a:rPr lang="en-US" dirty="0"/>
              <a:t>Share your strategy to improve audience engagement- how to engage the right customers?  </a:t>
            </a:r>
          </a:p>
          <a:p>
            <a:pPr marL="914400" lvl="2" indent="0" fontAlgn="base">
              <a:buNone/>
            </a:pPr>
            <a:r>
              <a:rPr lang="en-US" dirty="0"/>
              <a:t>Through – dynamic content strategy for personalized recommendation,  use of geo –tagging.</a:t>
            </a:r>
          </a:p>
          <a:p>
            <a:pPr marL="914400" lvl="2" indent="0" fontAlgn="base">
              <a:buNone/>
            </a:pPr>
            <a:r>
              <a:rPr lang="en-US" u="sng" dirty="0"/>
              <a:t>SECONF TASK: </a:t>
            </a:r>
            <a:r>
              <a:rPr lang="en-US" dirty="0"/>
              <a:t>Checkout </a:t>
            </a:r>
            <a:r>
              <a:rPr lang="en-US" dirty="0" err="1"/>
              <a:t>NetFlix’s</a:t>
            </a:r>
            <a:r>
              <a:rPr lang="en-US" dirty="0"/>
              <a:t> case study here :</a:t>
            </a:r>
            <a:r>
              <a:rPr lang="en-US" dirty="0">
                <a:hlinkClick r:id="rId2"/>
              </a:rPr>
              <a:t>https://www.barilliance.com/dynamic-content-examples/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12226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Understanding Audience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Audience Interest report helps you to identify a more specific target audience, cross or upselling opportunities, better blog content ideas,</a:t>
            </a:r>
          </a:p>
          <a:p>
            <a:r>
              <a:rPr lang="en-US" b="1" dirty="0"/>
              <a:t>Affinity Categories </a:t>
            </a:r>
            <a:r>
              <a:rPr lang="en-US" dirty="0"/>
              <a:t>(Technology, Health and Fitness, and News and Politics)</a:t>
            </a:r>
          </a:p>
          <a:p>
            <a:r>
              <a:rPr lang="en-US" b="1" dirty="0"/>
              <a:t>In-Market Segments</a:t>
            </a:r>
            <a:r>
              <a:rPr lang="en-US" dirty="0"/>
              <a:t>(Consumer Electronics, Travel/Air, and Education)</a:t>
            </a:r>
          </a:p>
          <a:p>
            <a:r>
              <a:rPr lang="en-US" b="1" dirty="0"/>
              <a:t>Other Categories </a:t>
            </a:r>
            <a:r>
              <a:rPr lang="en-US" dirty="0"/>
              <a:t>(Arts &amp; Entertainment, Sports, and Travel)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230970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Understanding Audience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Questions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Find out which interests initiate the most new sessions or generate the most revenue? </a:t>
            </a:r>
          </a:p>
          <a:p>
            <a:pPr marL="914400" lvl="2" indent="0">
              <a:buNone/>
            </a:pPr>
            <a:r>
              <a:rPr lang="en-US" dirty="0"/>
              <a:t>What’s your new target? </a:t>
            </a:r>
          </a:p>
          <a:p>
            <a:pPr marL="914400" lvl="2" indent="0">
              <a:buNone/>
            </a:pPr>
            <a:r>
              <a:rPr lang="en-US" dirty="0"/>
              <a:t>Strategy to target audience (</a:t>
            </a:r>
            <a:r>
              <a:rPr lang="en-US" dirty="0" err="1"/>
              <a:t>e.g</a:t>
            </a:r>
            <a:r>
              <a:rPr lang="en-US" dirty="0"/>
              <a:t>: A/B test different pages to boost conversions or create new content)</a:t>
            </a:r>
          </a:p>
        </p:txBody>
      </p:sp>
    </p:spTree>
    <p:extLst>
      <p:ext uri="{BB962C8B-B14F-4D97-AF65-F5344CB8AC3E}">
        <p14:creationId xmlns:p14="http://schemas.microsoft.com/office/powerpoint/2010/main" val="80805279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on :Understanding the behavior report of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Question 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How often audience visited and returned to the site?</a:t>
            </a:r>
          </a:p>
          <a:p>
            <a:pPr marL="914400" lvl="2" indent="0">
              <a:buNone/>
            </a:pPr>
            <a:r>
              <a:rPr lang="en-US" sz="2400" dirty="0"/>
              <a:t>Analyze the acquisition, behavior and conversion goal metrics for new and returning users. </a:t>
            </a:r>
          </a:p>
          <a:p>
            <a:pPr marL="914400" lvl="2" indent="0">
              <a:buNone/>
            </a:pPr>
            <a:r>
              <a:rPr lang="en-US" sz="2400" dirty="0"/>
              <a:t>Evaluate audience loyalty</a:t>
            </a:r>
            <a:br>
              <a:rPr lang="en-US" sz="2400" dirty="0"/>
            </a:br>
            <a:r>
              <a:rPr lang="en-US" sz="2400" dirty="0"/>
              <a:t>How many returning audience are still in the marketing funnel?  Compare Bounce rate % over total returning users?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What would you do if mobile has high bounce rate?</a:t>
            </a:r>
          </a:p>
          <a:p>
            <a:pPr marL="914400" lvl="2" indent="0">
              <a:buNone/>
            </a:pPr>
            <a:r>
              <a:rPr lang="en-US" sz="2400" dirty="0"/>
              <a:t>Consider Mobile Optimization Strategy – check out </a:t>
            </a:r>
            <a:r>
              <a:rPr lang="en-US" sz="2400" dirty="0">
                <a:hlinkClick r:id="rId2"/>
              </a:rPr>
              <a:t>https://digital.com/blog/mobile-optimization/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2944418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time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all the examples provided in above slides..</a:t>
            </a:r>
          </a:p>
          <a:p>
            <a:r>
              <a:rPr lang="en-US" dirty="0"/>
              <a:t>Evaluate your understanding on Audience Analysis</a:t>
            </a:r>
          </a:p>
        </p:txBody>
      </p:sp>
    </p:spTree>
    <p:extLst>
      <p:ext uri="{BB962C8B-B14F-4D97-AF65-F5344CB8AC3E}">
        <p14:creationId xmlns:p14="http://schemas.microsoft.com/office/powerpoint/2010/main" val="1615643699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6F30E-D5DA-4426-AFF5-B678EAFE2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545" y="2103438"/>
            <a:ext cx="9389533" cy="1143000"/>
          </a:xfrm>
        </p:spPr>
        <p:txBody>
          <a:bodyPr/>
          <a:lstStyle/>
          <a:p>
            <a:r>
              <a:rPr lang="en-US" sz="6600" dirty="0">
                <a:solidFill>
                  <a:srgbClr val="FF0000"/>
                </a:solidFill>
              </a:rPr>
              <a:t>Q and A</a:t>
            </a:r>
          </a:p>
        </p:txBody>
      </p:sp>
    </p:spTree>
    <p:extLst>
      <p:ext uri="{BB962C8B-B14F-4D97-AF65-F5344CB8AC3E}">
        <p14:creationId xmlns:p14="http://schemas.microsoft.com/office/powerpoint/2010/main" val="2592418846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60990"/>
            <a:ext cx="10357612" cy="53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27287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Purpose of Audience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164775"/>
            <a:ext cx="10972800" cy="4525962"/>
          </a:xfrm>
        </p:spPr>
        <p:txBody>
          <a:bodyPr/>
          <a:lstStyle/>
          <a:p>
            <a:r>
              <a:rPr lang="en-US" dirty="0"/>
              <a:t>Allow you to know your target audience</a:t>
            </a:r>
          </a:p>
          <a:p>
            <a:r>
              <a:rPr lang="en-US" dirty="0"/>
              <a:t>Help to verify if you are reaching out to the right audience</a:t>
            </a:r>
          </a:p>
          <a:p>
            <a:r>
              <a:rPr lang="en-US" dirty="0"/>
              <a:t>Improve marketing decision on content strategy</a:t>
            </a:r>
          </a:p>
          <a:p>
            <a:r>
              <a:rPr lang="en-US" dirty="0"/>
              <a:t>Example of reports: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potential new users in country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Countries with high Conversion Rate but with Low traffic rate – potential untapped market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Region where you already have large audience but low performance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If a country has high bounce rate, probably change your strategy – translate ads to local language or add geographically-specific content.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55919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Includes reports on: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countries they’re in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languages they speak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technology they use to access your site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gender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engagement and loyalty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interests</a:t>
            </a:r>
          </a:p>
        </p:txBody>
      </p:sp>
    </p:spTree>
    <p:extLst>
      <p:ext uri="{BB962C8B-B14F-4D97-AF65-F5344CB8AC3E}">
        <p14:creationId xmlns:p14="http://schemas.microsoft.com/office/powerpoint/2010/main" val="3571747204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524" y="1450646"/>
            <a:ext cx="10515600" cy="1325563"/>
          </a:xfrm>
        </p:spPr>
        <p:txBody>
          <a:bodyPr/>
          <a:lstStyle/>
          <a:p>
            <a:r>
              <a:rPr lang="en-US" dirty="0"/>
              <a:t>Basic Demo on Audience Analysis</a:t>
            </a:r>
          </a:p>
        </p:txBody>
      </p:sp>
    </p:spTree>
    <p:extLst>
      <p:ext uri="{BB962C8B-B14F-4D97-AF65-F5344CB8AC3E}">
        <p14:creationId xmlns:p14="http://schemas.microsoft.com/office/powerpoint/2010/main" val="4080313189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</a:t>
            </a:r>
            <a:r>
              <a:rPr lang="en-US" b="1" dirty="0"/>
              <a:t> </a:t>
            </a:r>
            <a:r>
              <a:rPr lang="en-US" dirty="0"/>
              <a:t>Overview</a:t>
            </a:r>
          </a:p>
        </p:txBody>
      </p:sp>
      <p:pic>
        <p:nvPicPr>
          <p:cNvPr id="4" name="Picture 3" descr="https://miro.medium.com/max/1330/1*iVu49IO8kVomzVuV4FMfdQ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76"/>
            <a:ext cx="7287904" cy="43441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287904" y="1571676"/>
            <a:ext cx="49905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Observed the information analyzed on Audience Overview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Change the Date Range as preferred</a:t>
            </a:r>
          </a:p>
        </p:txBody>
      </p:sp>
    </p:spTree>
    <p:extLst>
      <p:ext uri="{BB962C8B-B14F-4D97-AF65-F5344CB8AC3E}">
        <p14:creationId xmlns:p14="http://schemas.microsoft.com/office/powerpoint/2010/main" val="2609890053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17" y="411115"/>
            <a:ext cx="9389533" cy="1143000"/>
          </a:xfrm>
        </p:spPr>
        <p:txBody>
          <a:bodyPr/>
          <a:lstStyle/>
          <a:p>
            <a:pPr lvl="0"/>
            <a:r>
              <a:rPr lang="en-US" dirty="0"/>
              <a:t>User Overview</a:t>
            </a:r>
            <a:br>
              <a:rPr lang="en-US" dirty="0"/>
            </a:br>
            <a:r>
              <a:rPr lang="en-US" dirty="0"/>
              <a:t> (Hour, Day, Week and Month)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https://miro.medium.com/max/1330/1*iVu49IO8kVomzVuV4FMfdQ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857" y="1554115"/>
            <a:ext cx="8377451" cy="4620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3424474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all the metrics 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9203" r="8393" b="2761"/>
          <a:stretch/>
        </p:blipFill>
        <p:spPr bwMode="auto">
          <a:xfrm>
            <a:off x="786807" y="1802855"/>
            <a:ext cx="6105312" cy="34651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3582136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06" y="207496"/>
            <a:ext cx="11794588" cy="937092"/>
          </a:xfrm>
        </p:spPr>
        <p:txBody>
          <a:bodyPr>
            <a:noAutofit/>
          </a:bodyPr>
          <a:lstStyle/>
          <a:p>
            <a:r>
              <a:rPr lang="en-US" sz="3200" b="1" dirty="0"/>
              <a:t>Question 1: What is the percentage change in mobile sessions between Q1 2018 and Q1 2019?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88" y="870278"/>
            <a:ext cx="10937112" cy="59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79459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Theme1">
  <a:themeElements>
    <a:clrScheme name="UCTI-Template-foundation-lev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CTI-Template-foundation-l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CTI-Template-foundation-lev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CAB6FAEA-5702-469E-B45C-B047A984DCA1}" vid="{5E7139BD-41E7-470F-B108-B1ECCC67BB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751</TotalTime>
  <Words>600</Words>
  <Application>Microsoft Office PowerPoint</Application>
  <PresentationFormat>Widescreen</PresentationFormat>
  <Paragraphs>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Theme1</vt:lpstr>
      <vt:lpstr>Convert Visitors to Leads  (Google Analytics – Audience Analysis) BM031-3-M-BSSMMA Version #2  </vt:lpstr>
      <vt:lpstr>PowerPoint Presentation</vt:lpstr>
      <vt:lpstr> Purpose of Audience Report</vt:lpstr>
      <vt:lpstr>Audience Analysis</vt:lpstr>
      <vt:lpstr>Basic Demo on Audience Analysis</vt:lpstr>
      <vt:lpstr>Audience Overview</vt:lpstr>
      <vt:lpstr>User Overview  (Hour, Day, Week and Month)  </vt:lpstr>
      <vt:lpstr>Understanding all the metrics </vt:lpstr>
      <vt:lpstr>Question 1: What is the percentage change in mobile sessions between Q1 2018 and Q1 2019? </vt:lpstr>
      <vt:lpstr>Question 1: What is the percentage change in mobile sessions between Q1 2018 and Q1 2019? </vt:lpstr>
      <vt:lpstr>Question 2: Which gender had a higher bounce rate last December (2018), men or women?  </vt:lpstr>
      <vt:lpstr>Question 2: Which gender had a higher bounce rate last December (2018), men or women?  </vt:lpstr>
      <vt:lpstr>Exercise: Understanding Demographics</vt:lpstr>
      <vt:lpstr>Exercise: Understanding Audience Interest</vt:lpstr>
      <vt:lpstr>Exercise: Understanding Audience Interest</vt:lpstr>
      <vt:lpstr>Exercise on :Understanding the behavior report of audience</vt:lpstr>
      <vt:lpstr>Practice time</vt:lpstr>
      <vt:lpstr>Q and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Veeramani Vijai Indrian</dc:creator>
  <cp:lastModifiedBy>Assoc. Prof. Dr. Behrang Samadi</cp:lastModifiedBy>
  <cp:revision>27</cp:revision>
  <dcterms:created xsi:type="dcterms:W3CDTF">2020-04-12T14:43:53Z</dcterms:created>
  <dcterms:modified xsi:type="dcterms:W3CDTF">2022-11-30T06:26:41Z</dcterms:modified>
</cp:coreProperties>
</file>