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332" r:id="rId2"/>
    <p:sldId id="354" r:id="rId3"/>
    <p:sldId id="355" r:id="rId4"/>
    <p:sldId id="368" r:id="rId5"/>
    <p:sldId id="367" r:id="rId6"/>
    <p:sldId id="372" r:id="rId7"/>
    <p:sldId id="373" r:id="rId8"/>
    <p:sldId id="374" r:id="rId9"/>
    <p:sldId id="380" r:id="rId10"/>
    <p:sldId id="382" r:id="rId11"/>
    <p:sldId id="371" r:id="rId12"/>
    <p:sldId id="377" r:id="rId13"/>
    <p:sldId id="378" r:id="rId14"/>
    <p:sldId id="381" r:id="rId15"/>
    <p:sldId id="383" r:id="rId16"/>
    <p:sldId id="384" r:id="rId17"/>
  </p:sldIdLst>
  <p:sldSz cx="9144000" cy="6858000" type="screen4x3"/>
  <p:notesSz cx="6807200" cy="99393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5DA673-B9A4-4E2F-8F71-696C12FBCBED}" v="1" dt="2022-11-30T06:21:12.1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55636" autoAdjust="0"/>
  </p:normalViewPr>
  <p:slideViewPr>
    <p:cSldViewPr>
      <p:cViewPr varScale="1">
        <p:scale>
          <a:sx n="35" d="100"/>
          <a:sy n="35" d="100"/>
        </p:scale>
        <p:origin x="212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0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08" y="1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soc. Prof. Dr. Behrang Samadi" userId="92ef890c-4fad-4eb0-b858-3011c2946dfe" providerId="ADAL" clId="{415DA673-B9A4-4E2F-8F71-696C12FBCBED}"/>
    <pc:docChg chg="addSld modSld modMainMaster">
      <pc:chgData name="Assoc. Prof. Dr. Behrang Samadi" userId="92ef890c-4fad-4eb0-b858-3011c2946dfe" providerId="ADAL" clId="{415DA673-B9A4-4E2F-8F71-696C12FBCBED}" dt="2022-11-30T06:22:38.162" v="51" actId="207"/>
      <pc:docMkLst>
        <pc:docMk/>
      </pc:docMkLst>
      <pc:sldChg chg="modSp mod">
        <pc:chgData name="Assoc. Prof. Dr. Behrang Samadi" userId="92ef890c-4fad-4eb0-b858-3011c2946dfe" providerId="ADAL" clId="{415DA673-B9A4-4E2F-8F71-696C12FBCBED}" dt="2022-11-30T06:22:38.162" v="51" actId="207"/>
        <pc:sldMkLst>
          <pc:docMk/>
          <pc:sldMk cId="0" sldId="332"/>
        </pc:sldMkLst>
        <pc:spChg chg="mod">
          <ac:chgData name="Assoc. Prof. Dr. Behrang Samadi" userId="92ef890c-4fad-4eb0-b858-3011c2946dfe" providerId="ADAL" clId="{415DA673-B9A4-4E2F-8F71-696C12FBCBED}" dt="2022-11-30T06:22:38.162" v="51" actId="207"/>
          <ac:spMkLst>
            <pc:docMk/>
            <pc:sldMk cId="0" sldId="332"/>
            <ac:spMk id="3" creationId="{00000000-0000-0000-0000-000000000000}"/>
          </ac:spMkLst>
        </pc:spChg>
        <pc:spChg chg="mod">
          <ac:chgData name="Assoc. Prof. Dr. Behrang Samadi" userId="92ef890c-4fad-4eb0-b858-3011c2946dfe" providerId="ADAL" clId="{415DA673-B9A4-4E2F-8F71-696C12FBCBED}" dt="2022-11-30T06:21:52.763" v="25" actId="20577"/>
          <ac:spMkLst>
            <pc:docMk/>
            <pc:sldMk cId="0" sldId="332"/>
            <ac:spMk id="4" creationId="{00000000-0000-0000-0000-000000000000}"/>
          </ac:spMkLst>
        </pc:spChg>
      </pc:sldChg>
      <pc:sldChg chg="modSp">
        <pc:chgData name="Assoc. Prof. Dr. Behrang Samadi" userId="92ef890c-4fad-4eb0-b858-3011c2946dfe" providerId="ADAL" clId="{415DA673-B9A4-4E2F-8F71-696C12FBCBED}" dt="2022-11-30T06:21:12.143" v="0"/>
        <pc:sldMkLst>
          <pc:docMk/>
          <pc:sldMk cId="3797702846" sldId="354"/>
        </pc:sldMkLst>
        <pc:spChg chg="mod">
          <ac:chgData name="Assoc. Prof. Dr. Behrang Samadi" userId="92ef890c-4fad-4eb0-b858-3011c2946dfe" providerId="ADAL" clId="{415DA673-B9A4-4E2F-8F71-696C12FBCBED}" dt="2022-11-30T06:21:12.143" v="0"/>
          <ac:spMkLst>
            <pc:docMk/>
            <pc:sldMk cId="3797702846" sldId="354"/>
            <ac:spMk id="2" creationId="{00000000-0000-0000-0000-000000000000}"/>
          </ac:spMkLst>
        </pc:spChg>
      </pc:sldChg>
      <pc:sldChg chg="modSp">
        <pc:chgData name="Assoc. Prof. Dr. Behrang Samadi" userId="92ef890c-4fad-4eb0-b858-3011c2946dfe" providerId="ADAL" clId="{415DA673-B9A4-4E2F-8F71-696C12FBCBED}" dt="2022-11-30T06:21:12.143" v="0"/>
        <pc:sldMkLst>
          <pc:docMk/>
          <pc:sldMk cId="3972446440" sldId="355"/>
        </pc:sldMkLst>
        <pc:spChg chg="mod">
          <ac:chgData name="Assoc. Prof. Dr. Behrang Samadi" userId="92ef890c-4fad-4eb0-b858-3011c2946dfe" providerId="ADAL" clId="{415DA673-B9A4-4E2F-8F71-696C12FBCBED}" dt="2022-11-30T06:21:12.143" v="0"/>
          <ac:spMkLst>
            <pc:docMk/>
            <pc:sldMk cId="3972446440" sldId="355"/>
            <ac:spMk id="2" creationId="{00000000-0000-0000-0000-000000000000}"/>
          </ac:spMkLst>
        </pc:spChg>
      </pc:sldChg>
      <pc:sldChg chg="modSp">
        <pc:chgData name="Assoc. Prof. Dr. Behrang Samadi" userId="92ef890c-4fad-4eb0-b858-3011c2946dfe" providerId="ADAL" clId="{415DA673-B9A4-4E2F-8F71-696C12FBCBED}" dt="2022-11-30T06:21:12.143" v="0"/>
        <pc:sldMkLst>
          <pc:docMk/>
          <pc:sldMk cId="3266791665" sldId="368"/>
        </pc:sldMkLst>
        <pc:spChg chg="mod">
          <ac:chgData name="Assoc. Prof. Dr. Behrang Samadi" userId="92ef890c-4fad-4eb0-b858-3011c2946dfe" providerId="ADAL" clId="{415DA673-B9A4-4E2F-8F71-696C12FBCBED}" dt="2022-11-30T06:21:12.143" v="0"/>
          <ac:spMkLst>
            <pc:docMk/>
            <pc:sldMk cId="3266791665" sldId="368"/>
            <ac:spMk id="2" creationId="{00000000-0000-0000-0000-000000000000}"/>
          </ac:spMkLst>
        </pc:spChg>
      </pc:sldChg>
      <pc:sldChg chg="modSp">
        <pc:chgData name="Assoc. Prof. Dr. Behrang Samadi" userId="92ef890c-4fad-4eb0-b858-3011c2946dfe" providerId="ADAL" clId="{415DA673-B9A4-4E2F-8F71-696C12FBCBED}" dt="2022-11-30T06:21:12.143" v="0"/>
        <pc:sldMkLst>
          <pc:docMk/>
          <pc:sldMk cId="2007959169" sldId="371"/>
        </pc:sldMkLst>
        <pc:spChg chg="mod">
          <ac:chgData name="Assoc. Prof. Dr. Behrang Samadi" userId="92ef890c-4fad-4eb0-b858-3011c2946dfe" providerId="ADAL" clId="{415DA673-B9A4-4E2F-8F71-696C12FBCBED}" dt="2022-11-30T06:21:12.143" v="0"/>
          <ac:spMkLst>
            <pc:docMk/>
            <pc:sldMk cId="2007959169" sldId="371"/>
            <ac:spMk id="2" creationId="{00000000-0000-0000-0000-000000000000}"/>
          </ac:spMkLst>
        </pc:spChg>
      </pc:sldChg>
      <pc:sldChg chg="modSp">
        <pc:chgData name="Assoc. Prof. Dr. Behrang Samadi" userId="92ef890c-4fad-4eb0-b858-3011c2946dfe" providerId="ADAL" clId="{415DA673-B9A4-4E2F-8F71-696C12FBCBED}" dt="2022-11-30T06:21:12.143" v="0"/>
        <pc:sldMkLst>
          <pc:docMk/>
          <pc:sldMk cId="1627984222" sldId="380"/>
        </pc:sldMkLst>
        <pc:spChg chg="mod">
          <ac:chgData name="Assoc. Prof. Dr. Behrang Samadi" userId="92ef890c-4fad-4eb0-b858-3011c2946dfe" providerId="ADAL" clId="{415DA673-B9A4-4E2F-8F71-696C12FBCBED}" dt="2022-11-30T06:21:12.143" v="0"/>
          <ac:spMkLst>
            <pc:docMk/>
            <pc:sldMk cId="1627984222" sldId="380"/>
            <ac:spMk id="2" creationId="{00000000-0000-0000-0000-000000000000}"/>
          </ac:spMkLst>
        </pc:spChg>
      </pc:sldChg>
      <pc:sldChg chg="modSp">
        <pc:chgData name="Assoc. Prof. Dr. Behrang Samadi" userId="92ef890c-4fad-4eb0-b858-3011c2946dfe" providerId="ADAL" clId="{415DA673-B9A4-4E2F-8F71-696C12FBCBED}" dt="2022-11-30T06:21:12.143" v="0"/>
        <pc:sldMkLst>
          <pc:docMk/>
          <pc:sldMk cId="130338844" sldId="383"/>
        </pc:sldMkLst>
        <pc:spChg chg="mod">
          <ac:chgData name="Assoc. Prof. Dr. Behrang Samadi" userId="92ef890c-4fad-4eb0-b858-3011c2946dfe" providerId="ADAL" clId="{415DA673-B9A4-4E2F-8F71-696C12FBCBED}" dt="2022-11-30T06:21:12.143" v="0"/>
          <ac:spMkLst>
            <pc:docMk/>
            <pc:sldMk cId="130338844" sldId="383"/>
            <ac:spMk id="2" creationId="{00000000-0000-0000-0000-000000000000}"/>
          </ac:spMkLst>
        </pc:spChg>
        <pc:spChg chg="mod">
          <ac:chgData name="Assoc. Prof. Dr. Behrang Samadi" userId="92ef890c-4fad-4eb0-b858-3011c2946dfe" providerId="ADAL" clId="{415DA673-B9A4-4E2F-8F71-696C12FBCBED}" dt="2022-11-30T06:21:12.143" v="0"/>
          <ac:spMkLst>
            <pc:docMk/>
            <pc:sldMk cId="130338844" sldId="383"/>
            <ac:spMk id="3" creationId="{00000000-0000-0000-0000-000000000000}"/>
          </ac:spMkLst>
        </pc:spChg>
      </pc:sldChg>
      <pc:sldChg chg="modSp new mod">
        <pc:chgData name="Assoc. Prof. Dr. Behrang Samadi" userId="92ef890c-4fad-4eb0-b858-3011c2946dfe" providerId="ADAL" clId="{415DA673-B9A4-4E2F-8F71-696C12FBCBED}" dt="2022-11-30T06:21:34.383" v="23" actId="122"/>
        <pc:sldMkLst>
          <pc:docMk/>
          <pc:sldMk cId="244412924" sldId="384"/>
        </pc:sldMkLst>
        <pc:spChg chg="mod">
          <ac:chgData name="Assoc. Prof. Dr. Behrang Samadi" userId="92ef890c-4fad-4eb0-b858-3011c2946dfe" providerId="ADAL" clId="{415DA673-B9A4-4E2F-8F71-696C12FBCBED}" dt="2022-11-30T06:21:23.245" v="10" actId="20577"/>
          <ac:spMkLst>
            <pc:docMk/>
            <pc:sldMk cId="244412924" sldId="384"/>
            <ac:spMk id="2" creationId="{9A54808A-80A2-00DC-60FA-64FF6A5DBEB4}"/>
          </ac:spMkLst>
        </pc:spChg>
        <pc:spChg chg="mod">
          <ac:chgData name="Assoc. Prof. Dr. Behrang Samadi" userId="92ef890c-4fad-4eb0-b858-3011c2946dfe" providerId="ADAL" clId="{415DA673-B9A4-4E2F-8F71-696C12FBCBED}" dt="2022-11-30T06:21:34.383" v="23" actId="122"/>
          <ac:spMkLst>
            <pc:docMk/>
            <pc:sldMk cId="244412924" sldId="384"/>
            <ac:spMk id="3" creationId="{E21A1CD0-C468-41D0-66D4-56B87171953E}"/>
          </ac:spMkLst>
        </pc:spChg>
      </pc:sldChg>
      <pc:sldMasterChg chg="modTransition modSldLayout">
        <pc:chgData name="Assoc. Prof. Dr. Behrang Samadi" userId="92ef890c-4fad-4eb0-b858-3011c2946dfe" providerId="ADAL" clId="{415DA673-B9A4-4E2F-8F71-696C12FBCBED}" dt="2022-11-30T06:21:12.143" v="0"/>
        <pc:sldMasterMkLst>
          <pc:docMk/>
          <pc:sldMasterMk cId="613024794" sldId="2147483696"/>
        </pc:sldMasterMkLst>
        <pc:sldLayoutChg chg="modTransition">
          <pc:chgData name="Assoc. Prof. Dr. Behrang Samadi" userId="92ef890c-4fad-4eb0-b858-3011c2946dfe" providerId="ADAL" clId="{415DA673-B9A4-4E2F-8F71-696C12FBCBED}" dt="2022-11-30T06:21:12.143" v="0"/>
          <pc:sldLayoutMkLst>
            <pc:docMk/>
            <pc:sldMasterMk cId="613024794" sldId="2147483696"/>
            <pc:sldLayoutMk cId="1159419462" sldId="2147483697"/>
          </pc:sldLayoutMkLst>
        </pc:sldLayoutChg>
        <pc:sldLayoutChg chg="modTransition">
          <pc:chgData name="Assoc. Prof. Dr. Behrang Samadi" userId="92ef890c-4fad-4eb0-b858-3011c2946dfe" providerId="ADAL" clId="{415DA673-B9A4-4E2F-8F71-696C12FBCBED}" dt="2022-11-30T06:21:12.143" v="0"/>
          <pc:sldLayoutMkLst>
            <pc:docMk/>
            <pc:sldMasterMk cId="613024794" sldId="2147483696"/>
            <pc:sldLayoutMk cId="319595931" sldId="2147483698"/>
          </pc:sldLayoutMkLst>
        </pc:sldLayoutChg>
        <pc:sldLayoutChg chg="modTransition">
          <pc:chgData name="Assoc. Prof. Dr. Behrang Samadi" userId="92ef890c-4fad-4eb0-b858-3011c2946dfe" providerId="ADAL" clId="{415DA673-B9A4-4E2F-8F71-696C12FBCBED}" dt="2022-11-30T06:21:12.143" v="0"/>
          <pc:sldLayoutMkLst>
            <pc:docMk/>
            <pc:sldMasterMk cId="613024794" sldId="2147483696"/>
            <pc:sldLayoutMk cId="2400066433" sldId="2147483699"/>
          </pc:sldLayoutMkLst>
        </pc:sldLayoutChg>
        <pc:sldLayoutChg chg="modTransition">
          <pc:chgData name="Assoc. Prof. Dr. Behrang Samadi" userId="92ef890c-4fad-4eb0-b858-3011c2946dfe" providerId="ADAL" clId="{415DA673-B9A4-4E2F-8F71-696C12FBCBED}" dt="2022-11-30T06:21:12.143" v="0"/>
          <pc:sldLayoutMkLst>
            <pc:docMk/>
            <pc:sldMasterMk cId="613024794" sldId="2147483696"/>
            <pc:sldLayoutMk cId="1265235700" sldId="2147483700"/>
          </pc:sldLayoutMkLst>
        </pc:sldLayoutChg>
        <pc:sldLayoutChg chg="modTransition">
          <pc:chgData name="Assoc. Prof. Dr. Behrang Samadi" userId="92ef890c-4fad-4eb0-b858-3011c2946dfe" providerId="ADAL" clId="{415DA673-B9A4-4E2F-8F71-696C12FBCBED}" dt="2022-11-30T06:21:12.143" v="0"/>
          <pc:sldLayoutMkLst>
            <pc:docMk/>
            <pc:sldMasterMk cId="613024794" sldId="2147483696"/>
            <pc:sldLayoutMk cId="3085875449" sldId="2147483701"/>
          </pc:sldLayoutMkLst>
        </pc:sldLayoutChg>
        <pc:sldLayoutChg chg="modTransition">
          <pc:chgData name="Assoc. Prof. Dr. Behrang Samadi" userId="92ef890c-4fad-4eb0-b858-3011c2946dfe" providerId="ADAL" clId="{415DA673-B9A4-4E2F-8F71-696C12FBCBED}" dt="2022-11-30T06:21:12.143" v="0"/>
          <pc:sldLayoutMkLst>
            <pc:docMk/>
            <pc:sldMasterMk cId="613024794" sldId="2147483696"/>
            <pc:sldLayoutMk cId="684387705" sldId="2147483702"/>
          </pc:sldLayoutMkLst>
        </pc:sldLayoutChg>
        <pc:sldLayoutChg chg="modTransition">
          <pc:chgData name="Assoc. Prof. Dr. Behrang Samadi" userId="92ef890c-4fad-4eb0-b858-3011c2946dfe" providerId="ADAL" clId="{415DA673-B9A4-4E2F-8F71-696C12FBCBED}" dt="2022-11-30T06:21:12.143" v="0"/>
          <pc:sldLayoutMkLst>
            <pc:docMk/>
            <pc:sldMasterMk cId="613024794" sldId="2147483696"/>
            <pc:sldLayoutMk cId="2787395396" sldId="2147483703"/>
          </pc:sldLayoutMkLst>
        </pc:sldLayoutChg>
        <pc:sldLayoutChg chg="modTransition">
          <pc:chgData name="Assoc. Prof. Dr. Behrang Samadi" userId="92ef890c-4fad-4eb0-b858-3011c2946dfe" providerId="ADAL" clId="{415DA673-B9A4-4E2F-8F71-696C12FBCBED}" dt="2022-11-30T06:21:12.143" v="0"/>
          <pc:sldLayoutMkLst>
            <pc:docMk/>
            <pc:sldMasterMk cId="613024794" sldId="2147483696"/>
            <pc:sldLayoutMk cId="4109328726" sldId="2147483704"/>
          </pc:sldLayoutMkLst>
        </pc:sldLayoutChg>
        <pc:sldLayoutChg chg="modTransition">
          <pc:chgData name="Assoc. Prof. Dr. Behrang Samadi" userId="92ef890c-4fad-4eb0-b858-3011c2946dfe" providerId="ADAL" clId="{415DA673-B9A4-4E2F-8F71-696C12FBCBED}" dt="2022-11-30T06:21:12.143" v="0"/>
          <pc:sldLayoutMkLst>
            <pc:docMk/>
            <pc:sldMasterMk cId="613024794" sldId="2147483696"/>
            <pc:sldLayoutMk cId="3314448533" sldId="2147483705"/>
          </pc:sldLayoutMkLst>
        </pc:sldLayoutChg>
        <pc:sldLayoutChg chg="modTransition">
          <pc:chgData name="Assoc. Prof. Dr. Behrang Samadi" userId="92ef890c-4fad-4eb0-b858-3011c2946dfe" providerId="ADAL" clId="{415DA673-B9A4-4E2F-8F71-696C12FBCBED}" dt="2022-11-30T06:21:12.143" v="0"/>
          <pc:sldLayoutMkLst>
            <pc:docMk/>
            <pc:sldMasterMk cId="613024794" sldId="2147483696"/>
            <pc:sldLayoutMk cId="1005734774" sldId="2147483706"/>
          </pc:sldLayoutMkLst>
        </pc:sldLayoutChg>
        <pc:sldLayoutChg chg="modTransition">
          <pc:chgData name="Assoc. Prof. Dr. Behrang Samadi" userId="92ef890c-4fad-4eb0-b858-3011c2946dfe" providerId="ADAL" clId="{415DA673-B9A4-4E2F-8F71-696C12FBCBED}" dt="2022-11-30T06:21:12.143" v="0"/>
          <pc:sldLayoutMkLst>
            <pc:docMk/>
            <pc:sldMasterMk cId="613024794" sldId="2147483696"/>
            <pc:sldLayoutMk cId="2231689639" sldId="214748370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55838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Asia Pacific Institute of Technology and Innovation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B1447-436C-49AD-9968-DA3C30E8BCEF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CT110-3-3-BSMA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8E605-332E-4E8F-97D9-3AC4D940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33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8C4ED-5FC6-42A9-8FAB-656BD0CCE4D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F4E68-9A76-4D82-88A1-F4B32489C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5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F4E68-9A76-4D82-88A1-F4B32489CC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58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F4E68-9A76-4D82-88A1-F4B32489CCD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38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F4E68-9A76-4D82-88A1-F4B32489CCD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60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46B94-23C3-44F7-BE51-BB057CC08C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59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46B94-23C3-44F7-BE51-BB057CC08C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25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F4E68-9A76-4D82-88A1-F4B32489CCD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F4E68-9A76-4D82-88A1-F4B32489CCD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75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F4E68-9A76-4D82-88A1-F4B32489CCD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81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F4E68-9A76-4D82-88A1-F4B32489CCD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7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F4E68-9A76-4D82-88A1-F4B32489CCD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04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3292D7B7-426B-B3E5-79A2-D9804BF60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</a:endParaRPr>
          </a:p>
        </p:txBody>
      </p:sp>
      <p:pic>
        <p:nvPicPr>
          <p:cNvPr id="3" name="Picture 10" descr="APU Logo_Final_Vertical_V1_HR1 copy.png">
            <a:extLst>
              <a:ext uri="{FF2B5EF4-FFF2-40B4-BE49-F238E27FC236}">
                <a16:creationId xmlns:a16="http://schemas.microsoft.com/office/drawing/2014/main" id="{714D6000-D245-C81C-B0D1-01C387EA4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2514600"/>
            <a:ext cx="2530476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89188" y="1952625"/>
            <a:ext cx="67548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74900" y="3886200"/>
            <a:ext cx="67691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419462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30135-B4EA-C0C8-302A-0F1643A33E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34774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274638"/>
            <a:ext cx="2057400" cy="594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274638"/>
            <a:ext cx="6021388" cy="594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FF241-2BFE-871B-5824-59873BFEC4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89639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F52FCC-AB39-8772-4C10-8BDC0D843B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5931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F77C4B-528A-C689-AB20-AC04B76069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66433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363" y="16970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6970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BEB37-E7A6-4BB6-3CCC-80F6E494E5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35700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78C240-5700-9ABE-A024-7B595698EA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75449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952F3D-D378-E962-A4E7-6CE4236209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87705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13131A-8F73-0F2C-A14A-67F6F45B5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95396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35B1F-EB88-D0CA-9C51-EBC20BACB7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28726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A45E9-21DE-E943-B57A-3CC4678868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48533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ucti_globe1_transparent_small">
            <a:extLst>
              <a:ext uri="{FF2B5EF4-FFF2-40B4-BE49-F238E27FC236}">
                <a16:creationId xmlns:a16="http://schemas.microsoft.com/office/drawing/2014/main" id="{DA1BF822-63C4-9F15-0E7D-E04016920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lum bright="80000" contrast="-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1450" y="2570163"/>
            <a:ext cx="720725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3">
            <a:extLst>
              <a:ext uri="{FF2B5EF4-FFF2-40B4-BE49-F238E27FC236}">
                <a16:creationId xmlns:a16="http://schemas.microsoft.com/office/drawing/2014/main" id="{136C71A5-3B57-6282-B6D0-E23026213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GB">
              <a:latin typeface="Arial" charset="0"/>
            </a:endParaRP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8531DD2-27E8-2F4D-C899-824A367E2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87363" y="16970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2B87B0FC-5856-3309-24A2-CCE4D1981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274638"/>
            <a:ext cx="7042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2D7A57E6-2AD9-634C-6EAF-393238E90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650"/>
            <a:ext cx="3751263" cy="2603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BM031-3-M-BSSMMA </a:t>
            </a:r>
            <a:r>
              <a:rPr lang="en-GB" sz="800" dirty="0" err="1">
                <a:latin typeface="Calibri" panose="020F0502020204030204" pitchFamily="34" charset="0"/>
                <a:cs typeface="Calibri" panose="020F0502020204030204" pitchFamily="34" charset="0"/>
              </a:rPr>
              <a:t>Behavioral</a:t>
            </a: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 Science, Social Medial and Marketing Analytics</a:t>
            </a:r>
          </a:p>
        </p:txBody>
      </p:sp>
      <p:sp>
        <p:nvSpPr>
          <p:cNvPr id="86024" name="Rectangle 8">
            <a:extLst>
              <a:ext uri="{FF2B5EF4-FFF2-40B4-BE49-F238E27FC236}">
                <a16:creationId xmlns:a16="http://schemas.microsoft.com/office/drawing/2014/main" id="{9C80D502-7989-F15D-CCCE-377A99FD29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623050"/>
            <a:ext cx="28956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32" name="Rectangle 9">
            <a:extLst>
              <a:ext uri="{FF2B5EF4-FFF2-40B4-BE49-F238E27FC236}">
                <a16:creationId xmlns:a16="http://schemas.microsoft.com/office/drawing/2014/main" id="{9DD5421C-8357-51E8-8847-62D2BC398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0" y="6597650"/>
            <a:ext cx="2711450" cy="2603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Week 3: Consumer Decision Making</a:t>
            </a:r>
          </a:p>
        </p:txBody>
      </p:sp>
      <p:pic>
        <p:nvPicPr>
          <p:cNvPr id="1033" name="Picture 10" descr="APU Logo Final-medium.jpg">
            <a:extLst>
              <a:ext uri="{FF2B5EF4-FFF2-40B4-BE49-F238E27FC236}">
                <a16:creationId xmlns:a16="http://schemas.microsoft.com/office/drawing/2014/main" id="{4048A072-0912-2C47-D272-DC141D7C8B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0"/>
            <a:ext cx="15144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02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oladata.com/behavioral-analytics+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ngroup.com/articles/ux-mapping-cheat-sheet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14400" y="1143000"/>
            <a:ext cx="8001000" cy="1828800"/>
          </a:xfrm>
          <a:prstGeom prst="round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Digital Marketing Processes</a:t>
            </a:r>
          </a:p>
          <a:p>
            <a:pPr algn="ctr"/>
            <a:r>
              <a:rPr lang="en-US" altLang="en-US" dirty="0">
                <a:solidFill>
                  <a:schemeClr val="tx1"/>
                </a:solidFill>
              </a:rPr>
              <a:t>BM031-3-M-BSSMMA Version #2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Chapter 4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2514600"/>
            <a:ext cx="7042150" cy="1143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/>
              <a:t>Examples of Journey Tracking and Analytics</a:t>
            </a:r>
          </a:p>
        </p:txBody>
      </p:sp>
    </p:spTree>
    <p:extLst>
      <p:ext uri="{BB962C8B-B14F-4D97-AF65-F5344CB8AC3E}">
        <p14:creationId xmlns:p14="http://schemas.microsoft.com/office/powerpoint/2010/main" val="2185791991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Journey in Marketing Funnel</a:t>
            </a:r>
          </a:p>
        </p:txBody>
      </p:sp>
      <p:pic>
        <p:nvPicPr>
          <p:cNvPr id="2050" name="Picture 2" descr="https://kurve.co.uk/wp-content/uploads/2019/03/53540939_399295567303928_371789643500224512_n-1024x5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054417" cy="493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959169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ntent map with funnel b2c 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162800"/>
            <a:ext cx="16050281" cy="1098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ntent map with funnel b2c exam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" y="0"/>
            <a:ext cx="9144000" cy="625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068859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2slcw3kip6qmk.cloudfront.net/marketing/blog/Updates/Customer-Journey-Exa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676400"/>
            <a:ext cx="12801600" cy="940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986187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inahoeberichts.com/wp-content/uploads/2018/09/artboard-12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3" y="0"/>
            <a:ext cx="97005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695777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Behavioral Analytics: A Data Driven Marketer’s Most Powerful Tool</a:t>
            </a:r>
          </a:p>
          <a:p>
            <a:r>
              <a:rPr lang="en-US" dirty="0">
                <a:hlinkClick r:id="rId3"/>
              </a:rPr>
              <a:t>https://www.cooladata.com/behavioral-analytics+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UX Mapping Methods Compared </a:t>
            </a:r>
          </a:p>
          <a:p>
            <a:pPr marL="0" indent="0">
              <a:buNone/>
            </a:pPr>
            <a:r>
              <a:rPr lang="en-US" sz="2800" b="1" dirty="0"/>
              <a:t>(Empathy mapping / Customer journey mapping / Experience mapping )</a:t>
            </a:r>
          </a:p>
          <a:p>
            <a:r>
              <a:rPr lang="en-US" dirty="0">
                <a:hlinkClick r:id="rId4"/>
              </a:rPr>
              <a:t>https://www.nngroup.com/articles/ux-mapping-cheat-sheet/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38844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4808A-80A2-00DC-60FA-64FF6A5DB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A1CD0-C468-41D0-66D4-56B871719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MY" dirty="0">
                <a:solidFill>
                  <a:srgbClr val="FF0000"/>
                </a:solidFill>
              </a:rPr>
              <a:t>Q and A</a:t>
            </a:r>
          </a:p>
        </p:txBody>
      </p:sp>
    </p:spTree>
    <p:extLst>
      <p:ext uri="{BB962C8B-B14F-4D97-AF65-F5344CB8AC3E}">
        <p14:creationId xmlns:p14="http://schemas.microsoft.com/office/powerpoint/2010/main" val="244412924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Decision Journey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2508149"/>
            <a:ext cx="7592217" cy="3900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58" y="1417638"/>
            <a:ext cx="6762750" cy="1095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17311" y="6223971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Classic Customer Decision Journey</a:t>
            </a:r>
          </a:p>
        </p:txBody>
      </p:sp>
    </p:spTree>
    <p:extLst>
      <p:ext uri="{BB962C8B-B14F-4D97-AF65-F5344CB8AC3E}">
        <p14:creationId xmlns:p14="http://schemas.microsoft.com/office/powerpoint/2010/main" val="3797702846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Accelerated Loyalty Journey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1676400"/>
            <a:ext cx="7316826" cy="426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91200" y="5833030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medium-content-sans-serif-font"/>
              </a:rPr>
              <a:t>Accelerated loyalty journey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446440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Funnel</a:t>
            </a:r>
            <a:br>
              <a:rPr lang="en-US" dirty="0"/>
            </a:br>
            <a:r>
              <a:rPr lang="en-US" dirty="0"/>
              <a:t>TOFU – MOFU - BOFU</a:t>
            </a:r>
          </a:p>
        </p:txBody>
      </p:sp>
      <p:pic>
        <p:nvPicPr>
          <p:cNvPr id="3074" name="Picture 2" descr="bottom of funnel marke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" y="1920479"/>
            <a:ext cx="7149465" cy="379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791665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366"/>
            <a:ext cx="7042150" cy="857250"/>
          </a:xfrm>
        </p:spPr>
        <p:txBody>
          <a:bodyPr/>
          <a:lstStyle/>
          <a:p>
            <a:r>
              <a:rPr lang="en-US" dirty="0"/>
              <a:t>Customer Journey </a:t>
            </a:r>
            <a:br>
              <a:rPr lang="en-US" dirty="0"/>
            </a:br>
            <a:r>
              <a:rPr lang="en-US" sz="2100" dirty="0"/>
              <a:t>conventional funnel to hourglass</a:t>
            </a:r>
            <a:endParaRPr lang="en-US" dirty="0"/>
          </a:p>
        </p:txBody>
      </p:sp>
      <p:pic>
        <p:nvPicPr>
          <p:cNvPr id="2050" name="Picture 2" descr="Buyer Jour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2246" y="1789157"/>
            <a:ext cx="6331849" cy="39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ampaign Monitor New Marketing Funne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9" t="35632" r="9071" b="14115"/>
          <a:stretch/>
        </p:blipFill>
        <p:spPr bwMode="auto">
          <a:xfrm>
            <a:off x="5139603" y="1337463"/>
            <a:ext cx="2757791" cy="448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027106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671819"/>
              </p:ext>
            </p:extLst>
          </p:nvPr>
        </p:nvGraphicFramePr>
        <p:xfrm>
          <a:off x="26126" y="228600"/>
          <a:ext cx="9144000" cy="640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377">
                  <a:extLst>
                    <a:ext uri="{9D8B030D-6E8A-4147-A177-3AD203B41FA5}">
                      <a16:colId xmlns:a16="http://schemas.microsoft.com/office/drawing/2014/main" val="1982622040"/>
                    </a:ext>
                  </a:extLst>
                </a:gridCol>
                <a:gridCol w="2253305">
                  <a:extLst>
                    <a:ext uri="{9D8B030D-6E8A-4147-A177-3AD203B41FA5}">
                      <a16:colId xmlns:a16="http://schemas.microsoft.com/office/drawing/2014/main" val="1311493773"/>
                    </a:ext>
                  </a:extLst>
                </a:gridCol>
                <a:gridCol w="3186318">
                  <a:extLst>
                    <a:ext uri="{9D8B030D-6E8A-4147-A177-3AD203B41FA5}">
                      <a16:colId xmlns:a16="http://schemas.microsoft.com/office/drawing/2014/main" val="283354965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26562339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b="1" dirty="0"/>
                        <a:t>Stage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Behavior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Strategy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Actions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420459"/>
                  </a:ext>
                </a:extLst>
              </a:tr>
              <a:tr h="28495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Awareness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Aware they are </a:t>
                      </a:r>
                      <a:r>
                        <a:rPr lang="en-US" sz="1800" b="0" i="0" dirty="0"/>
                        <a:t>facing a challenge</a:t>
                      </a:r>
                      <a:endParaRPr lang="en-US" sz="180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/>
                        <a:t>They need a solution</a:t>
                      </a:r>
                      <a:endParaRPr lang="en-US" sz="180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/>
                        <a:t>not certain of their solution</a:t>
                      </a:r>
                      <a:endParaRPr lang="en-US" sz="180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/>
                        <a:t>Looking for answers to </a:t>
                      </a:r>
                      <a:r>
                        <a:rPr lang="en-US" sz="1800" dirty="0"/>
                        <a:t>connect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Attract large pool of users on your website by giving them the answers they need to solve their challenges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Avoid introduction</a:t>
                      </a:r>
                      <a:r>
                        <a:rPr 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our products or 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Appear</a:t>
                      </a:r>
                      <a:r>
                        <a:rPr 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help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Landing page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Blog posts and articles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Infographics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media posts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 magnets (downloadable content)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81595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Interest 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customers have identified their problem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actively searching for solutions to solve 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reading a piece of helpful content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don’t push products forcefully at this stage.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convert your potential customer into a lead.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get their contact information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get conversions on social media just by interacting with people who comment on your posts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Landing Page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eBooks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Checklists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Templates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Tip Sheets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 tools and resources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793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961978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964289"/>
              </p:ext>
            </p:extLst>
          </p:nvPr>
        </p:nvGraphicFramePr>
        <p:xfrm>
          <a:off x="26126" y="228600"/>
          <a:ext cx="9144000" cy="667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6474">
                  <a:extLst>
                    <a:ext uri="{9D8B030D-6E8A-4147-A177-3AD203B41FA5}">
                      <a16:colId xmlns:a16="http://schemas.microsoft.com/office/drawing/2014/main" val="1982622040"/>
                    </a:ext>
                  </a:extLst>
                </a:gridCol>
                <a:gridCol w="1945208">
                  <a:extLst>
                    <a:ext uri="{9D8B030D-6E8A-4147-A177-3AD203B41FA5}">
                      <a16:colId xmlns:a16="http://schemas.microsoft.com/office/drawing/2014/main" val="1311493773"/>
                    </a:ext>
                  </a:extLst>
                </a:gridCol>
                <a:gridCol w="3186318">
                  <a:extLst>
                    <a:ext uri="{9D8B030D-6E8A-4147-A177-3AD203B41FA5}">
                      <a16:colId xmlns:a16="http://schemas.microsoft.com/office/drawing/2014/main" val="283354965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26562339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b="1" dirty="0"/>
                        <a:t>Stage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Behavior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Strategy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Actions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420459"/>
                  </a:ext>
                </a:extLst>
              </a:tr>
              <a:tr h="2849562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Consideration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considering their options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longest stage of the buying cycle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try to learn more about these people so you can qualify them.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Personalization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emails with content tailored specifically for them to see if they maintain their interest.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show your leads that you not only understand them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also have what it takes to solve their problems and add value.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Webinars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Podcasts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Original research reports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White papers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81595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Intent 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your leads are ready to hear about your company as well as your products and services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 them sales-level content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pricing information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Case studies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Competitor research and analyses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Sales presentations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Customer testimonials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 or service deep dives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793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857248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658127"/>
              </p:ext>
            </p:extLst>
          </p:nvPr>
        </p:nvGraphicFramePr>
        <p:xfrm>
          <a:off x="26126" y="228600"/>
          <a:ext cx="9144000" cy="44954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6474">
                  <a:extLst>
                    <a:ext uri="{9D8B030D-6E8A-4147-A177-3AD203B41FA5}">
                      <a16:colId xmlns:a16="http://schemas.microsoft.com/office/drawing/2014/main" val="1982622040"/>
                    </a:ext>
                  </a:extLst>
                </a:gridCol>
                <a:gridCol w="1945208">
                  <a:extLst>
                    <a:ext uri="{9D8B030D-6E8A-4147-A177-3AD203B41FA5}">
                      <a16:colId xmlns:a16="http://schemas.microsoft.com/office/drawing/2014/main" val="1311493773"/>
                    </a:ext>
                  </a:extLst>
                </a:gridCol>
                <a:gridCol w="3186318">
                  <a:extLst>
                    <a:ext uri="{9D8B030D-6E8A-4147-A177-3AD203B41FA5}">
                      <a16:colId xmlns:a16="http://schemas.microsoft.com/office/drawing/2014/main" val="283354965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26562339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b="1" dirty="0"/>
                        <a:t>Stage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Behavior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Strategy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Actions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420459"/>
                  </a:ext>
                </a:extLst>
              </a:tr>
              <a:tr h="2849562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Evaluation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prospect is preparing to make a final decision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comparing the information you’ve provided them with other offers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 templates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Sales scripts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Slide decks and presentation materials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media messages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 sheets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81595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Purchase 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guide them through the transaction process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right processes in place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positive experience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793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654832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Funnel Interpretation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594" y="1158749"/>
          <a:ext cx="9124406" cy="60650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1606">
                  <a:extLst>
                    <a:ext uri="{9D8B030D-6E8A-4147-A177-3AD203B41FA5}">
                      <a16:colId xmlns:a16="http://schemas.microsoft.com/office/drawing/2014/main" val="3400955566"/>
                    </a:ext>
                  </a:extLst>
                </a:gridCol>
                <a:gridCol w="7162800">
                  <a:extLst>
                    <a:ext uri="{9D8B030D-6E8A-4147-A177-3AD203B41FA5}">
                      <a16:colId xmlns:a16="http://schemas.microsoft.com/office/drawing/2014/main" val="2750091511"/>
                    </a:ext>
                  </a:extLst>
                </a:gridCol>
              </a:tblGrid>
              <a:tr h="794661">
                <a:tc>
                  <a:txBody>
                    <a:bodyPr/>
                    <a:lstStyle/>
                    <a:p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</a:t>
                      </a:r>
                      <a:endParaRPr lang="en-US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many potential customers are there in the target audience?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646411"/>
                  </a:ext>
                </a:extLst>
              </a:tr>
              <a:tr h="670051">
                <a:tc>
                  <a:txBody>
                    <a:bodyPr/>
                    <a:lstStyle/>
                    <a:p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Awareness</a:t>
                      </a:r>
                      <a:endParaRPr lang="en-US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much of that audience is aware of the brand?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2333"/>
                  </a:ext>
                </a:extLst>
              </a:tr>
              <a:tr h="640588">
                <a:tc>
                  <a:txBody>
                    <a:bodyPr/>
                    <a:lstStyle/>
                    <a:p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Acquisition</a:t>
                      </a:r>
                      <a:endParaRPr lang="en-US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many of that audience clicked through to the site?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67715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2400" b="1" dirty="0"/>
                        <a:t>Interest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many visitors became users (created an account / downloaded a content offer)?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044847"/>
                  </a:ext>
                </a:extLst>
              </a:tr>
              <a:tr h="794661">
                <a:tc>
                  <a:txBody>
                    <a:bodyPr/>
                    <a:lstStyle/>
                    <a:p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Conversion</a:t>
                      </a:r>
                      <a:endParaRPr lang="en-US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many activated users become customers (paid/made you money)?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147278"/>
                  </a:ext>
                </a:extLst>
              </a:tr>
              <a:tr h="794661">
                <a:tc>
                  <a:txBody>
                    <a:bodyPr/>
                    <a:lstStyle/>
                    <a:p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Retention</a:t>
                      </a:r>
                      <a:endParaRPr lang="en-US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many times do they pay you money over their lifetime?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527619"/>
                  </a:ext>
                </a:extLst>
              </a:tr>
              <a:tr h="794661">
                <a:tc>
                  <a:txBody>
                    <a:bodyPr/>
                    <a:lstStyle/>
                    <a:p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Referral</a:t>
                      </a:r>
                      <a:endParaRPr lang="en-US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many of your visitors tell their friends about you?</a:t>
                      </a:r>
                    </a:p>
                    <a:p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654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984222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Master">
  <a:themeElements>
    <a:clrScheme name="UCTI-Template-foundation-lev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CTI-Template-foundation-l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CTI-Template-foundation-lev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ter" id="{F4A849F2-F82F-4648-A677-C3643F96FB83}" vid="{431BA68E-93AE-4D65-91C4-B4F21CA579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</Template>
  <TotalTime>23773</TotalTime>
  <Words>501</Words>
  <Application>Microsoft Office PowerPoint</Application>
  <PresentationFormat>On-screen Show (4:3)</PresentationFormat>
  <Paragraphs>117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medium-content-sans-serif-font</vt:lpstr>
      <vt:lpstr>Times New Roman</vt:lpstr>
      <vt:lpstr>Master</vt:lpstr>
      <vt:lpstr>PowerPoint Presentation</vt:lpstr>
      <vt:lpstr>Customer Decision Journey</vt:lpstr>
      <vt:lpstr>Accelerated Loyalty Journey</vt:lpstr>
      <vt:lpstr>Conversion Funnel TOFU – MOFU - BOFU</vt:lpstr>
      <vt:lpstr>Customer Journey  conventional funnel to hourglass</vt:lpstr>
      <vt:lpstr>PowerPoint Presentation</vt:lpstr>
      <vt:lpstr>PowerPoint Presentation</vt:lpstr>
      <vt:lpstr>PowerPoint Presentation</vt:lpstr>
      <vt:lpstr>Funnel Interpretation</vt:lpstr>
      <vt:lpstr>Examples of Journey Tracking and Analytics</vt:lpstr>
      <vt:lpstr>Customer Journey in Marketing Funnel</vt:lpstr>
      <vt:lpstr>PowerPoint Presentation</vt:lpstr>
      <vt:lpstr>PowerPoint Presentation</vt:lpstr>
      <vt:lpstr>PowerPoint Presentation</vt:lpstr>
      <vt:lpstr>Class Discussion</vt:lpstr>
      <vt:lpstr>Thank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Rooslaili Kamis</dc:creator>
  <cp:lastModifiedBy>Assoc. Prof. Dr. Behrang Samadi</cp:lastModifiedBy>
  <cp:revision>163</cp:revision>
  <cp:lastPrinted>2017-09-05T00:56:10Z</cp:lastPrinted>
  <dcterms:created xsi:type="dcterms:W3CDTF">2012-04-12T13:22:37Z</dcterms:created>
  <dcterms:modified xsi:type="dcterms:W3CDTF">2022-11-30T06:22:39Z</dcterms:modified>
</cp:coreProperties>
</file>