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6"/>
  </p:handoutMasterIdLst>
  <p:sldIdLst>
    <p:sldId id="256" r:id="rId2"/>
    <p:sldId id="272" r:id="rId3"/>
    <p:sldId id="257" r:id="rId4"/>
    <p:sldId id="268" r:id="rId5"/>
    <p:sldId id="267" r:id="rId6"/>
    <p:sldId id="273" r:id="rId7"/>
    <p:sldId id="258" r:id="rId8"/>
    <p:sldId id="270" r:id="rId9"/>
    <p:sldId id="271" r:id="rId10"/>
    <p:sldId id="259" r:id="rId11"/>
    <p:sldId id="261" r:id="rId12"/>
    <p:sldId id="262" r:id="rId13"/>
    <p:sldId id="275" r:id="rId14"/>
    <p:sldId id="274" r:id="rId15"/>
  </p:sldIdLst>
  <p:sldSz cx="12192000" cy="6858000"/>
  <p:notesSz cx="6807200" cy="9939338"/>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014B54-B9E2-4459-B1B7-8D1153B298FE}" v="1" dt="2022-11-30T04:00:53.3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notesViewPr>
    <p:cSldViewPr snapToGrid="0">
      <p:cViewPr varScale="1">
        <p:scale>
          <a:sx n="57" d="100"/>
          <a:sy n="57" d="100"/>
        </p:scale>
        <p:origin x="280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soc. Prof. Dr. Behrang Samadi" userId="92ef890c-4fad-4eb0-b858-3011c2946dfe" providerId="ADAL" clId="{42014B54-B9E2-4459-B1B7-8D1153B298FE}"/>
    <pc:docChg chg="modSld modMainMaster">
      <pc:chgData name="Assoc. Prof. Dr. Behrang Samadi" userId="92ef890c-4fad-4eb0-b858-3011c2946dfe" providerId="ADAL" clId="{42014B54-B9E2-4459-B1B7-8D1153B298FE}" dt="2022-11-30T06:22:50.463" v="18" actId="20577"/>
      <pc:docMkLst>
        <pc:docMk/>
      </pc:docMkLst>
      <pc:sldChg chg="modSp mod">
        <pc:chgData name="Assoc. Prof. Dr. Behrang Samadi" userId="92ef890c-4fad-4eb0-b858-3011c2946dfe" providerId="ADAL" clId="{42014B54-B9E2-4459-B1B7-8D1153B298FE}" dt="2022-11-30T06:22:50.463" v="18" actId="20577"/>
        <pc:sldMkLst>
          <pc:docMk/>
          <pc:sldMk cId="2081946337" sldId="256"/>
        </pc:sldMkLst>
        <pc:spChg chg="mod">
          <ac:chgData name="Assoc. Prof. Dr. Behrang Samadi" userId="92ef890c-4fad-4eb0-b858-3011c2946dfe" providerId="ADAL" clId="{42014B54-B9E2-4459-B1B7-8D1153B298FE}" dt="2022-11-30T06:22:50.463" v="18" actId="20577"/>
          <ac:spMkLst>
            <pc:docMk/>
            <pc:sldMk cId="2081946337" sldId="256"/>
            <ac:spMk id="2" creationId="{00000000-0000-0000-0000-000000000000}"/>
          </ac:spMkLst>
        </pc:spChg>
        <pc:spChg chg="mod">
          <ac:chgData name="Assoc. Prof. Dr. Behrang Samadi" userId="92ef890c-4fad-4eb0-b858-3011c2946dfe" providerId="ADAL" clId="{42014B54-B9E2-4459-B1B7-8D1153B298FE}" dt="2022-11-30T04:00:53.362" v="16"/>
          <ac:spMkLst>
            <pc:docMk/>
            <pc:sldMk cId="2081946337" sldId="256"/>
            <ac:spMk id="3" creationId="{00000000-0000-0000-0000-000000000000}"/>
          </ac:spMkLst>
        </pc:spChg>
      </pc:sldChg>
      <pc:sldChg chg="modSp">
        <pc:chgData name="Assoc. Prof. Dr. Behrang Samadi" userId="92ef890c-4fad-4eb0-b858-3011c2946dfe" providerId="ADAL" clId="{42014B54-B9E2-4459-B1B7-8D1153B298FE}" dt="2022-11-30T04:00:53.362" v="16"/>
        <pc:sldMkLst>
          <pc:docMk/>
          <pc:sldMk cId="2383287534" sldId="257"/>
        </pc:sldMkLst>
        <pc:spChg chg="mod">
          <ac:chgData name="Assoc. Prof. Dr. Behrang Samadi" userId="92ef890c-4fad-4eb0-b858-3011c2946dfe" providerId="ADAL" clId="{42014B54-B9E2-4459-B1B7-8D1153B298FE}" dt="2022-11-30T04:00:53.362" v="16"/>
          <ac:spMkLst>
            <pc:docMk/>
            <pc:sldMk cId="2383287534" sldId="257"/>
            <ac:spMk id="2" creationId="{00000000-0000-0000-0000-000000000000}"/>
          </ac:spMkLst>
        </pc:spChg>
      </pc:sldChg>
      <pc:sldChg chg="modSp">
        <pc:chgData name="Assoc. Prof. Dr. Behrang Samadi" userId="92ef890c-4fad-4eb0-b858-3011c2946dfe" providerId="ADAL" clId="{42014B54-B9E2-4459-B1B7-8D1153B298FE}" dt="2022-11-30T04:00:53.362" v="16"/>
        <pc:sldMkLst>
          <pc:docMk/>
          <pc:sldMk cId="446029961" sldId="258"/>
        </pc:sldMkLst>
        <pc:spChg chg="mod">
          <ac:chgData name="Assoc. Prof. Dr. Behrang Samadi" userId="92ef890c-4fad-4eb0-b858-3011c2946dfe" providerId="ADAL" clId="{42014B54-B9E2-4459-B1B7-8D1153B298FE}" dt="2022-11-30T04:00:53.362" v="16"/>
          <ac:spMkLst>
            <pc:docMk/>
            <pc:sldMk cId="446029961" sldId="258"/>
            <ac:spMk id="2" creationId="{00000000-0000-0000-0000-000000000000}"/>
          </ac:spMkLst>
        </pc:spChg>
      </pc:sldChg>
      <pc:sldChg chg="modSp">
        <pc:chgData name="Assoc. Prof. Dr. Behrang Samadi" userId="92ef890c-4fad-4eb0-b858-3011c2946dfe" providerId="ADAL" clId="{42014B54-B9E2-4459-B1B7-8D1153B298FE}" dt="2022-11-30T04:00:53.362" v="16"/>
        <pc:sldMkLst>
          <pc:docMk/>
          <pc:sldMk cId="595734963" sldId="259"/>
        </pc:sldMkLst>
        <pc:spChg chg="mod">
          <ac:chgData name="Assoc. Prof. Dr. Behrang Samadi" userId="92ef890c-4fad-4eb0-b858-3011c2946dfe" providerId="ADAL" clId="{42014B54-B9E2-4459-B1B7-8D1153B298FE}" dt="2022-11-30T04:00:53.362" v="16"/>
          <ac:spMkLst>
            <pc:docMk/>
            <pc:sldMk cId="595734963" sldId="259"/>
            <ac:spMk id="2" creationId="{00000000-0000-0000-0000-000000000000}"/>
          </ac:spMkLst>
        </pc:spChg>
      </pc:sldChg>
      <pc:sldChg chg="modSp">
        <pc:chgData name="Assoc. Prof. Dr. Behrang Samadi" userId="92ef890c-4fad-4eb0-b858-3011c2946dfe" providerId="ADAL" clId="{42014B54-B9E2-4459-B1B7-8D1153B298FE}" dt="2022-11-30T04:00:53.362" v="16"/>
        <pc:sldMkLst>
          <pc:docMk/>
          <pc:sldMk cId="2662819191" sldId="261"/>
        </pc:sldMkLst>
        <pc:spChg chg="mod">
          <ac:chgData name="Assoc. Prof. Dr. Behrang Samadi" userId="92ef890c-4fad-4eb0-b858-3011c2946dfe" providerId="ADAL" clId="{42014B54-B9E2-4459-B1B7-8D1153B298FE}" dt="2022-11-30T04:00:53.362" v="16"/>
          <ac:spMkLst>
            <pc:docMk/>
            <pc:sldMk cId="2662819191" sldId="261"/>
            <ac:spMk id="2" creationId="{00000000-0000-0000-0000-000000000000}"/>
          </ac:spMkLst>
        </pc:spChg>
        <pc:spChg chg="mod">
          <ac:chgData name="Assoc. Prof. Dr. Behrang Samadi" userId="92ef890c-4fad-4eb0-b858-3011c2946dfe" providerId="ADAL" clId="{42014B54-B9E2-4459-B1B7-8D1153B298FE}" dt="2022-11-30T04:00:53.362" v="16"/>
          <ac:spMkLst>
            <pc:docMk/>
            <pc:sldMk cId="2662819191" sldId="261"/>
            <ac:spMk id="3" creationId="{00000000-0000-0000-0000-000000000000}"/>
          </ac:spMkLst>
        </pc:spChg>
      </pc:sldChg>
      <pc:sldChg chg="modSp">
        <pc:chgData name="Assoc. Prof. Dr. Behrang Samadi" userId="92ef890c-4fad-4eb0-b858-3011c2946dfe" providerId="ADAL" clId="{42014B54-B9E2-4459-B1B7-8D1153B298FE}" dt="2022-11-30T04:00:53.362" v="16"/>
        <pc:sldMkLst>
          <pc:docMk/>
          <pc:sldMk cId="3116028807" sldId="262"/>
        </pc:sldMkLst>
        <pc:spChg chg="mod">
          <ac:chgData name="Assoc. Prof. Dr. Behrang Samadi" userId="92ef890c-4fad-4eb0-b858-3011c2946dfe" providerId="ADAL" clId="{42014B54-B9E2-4459-B1B7-8D1153B298FE}" dt="2022-11-30T04:00:53.362" v="16"/>
          <ac:spMkLst>
            <pc:docMk/>
            <pc:sldMk cId="3116028807" sldId="262"/>
            <ac:spMk id="2" creationId="{00000000-0000-0000-0000-000000000000}"/>
          </ac:spMkLst>
        </pc:spChg>
        <pc:spChg chg="mod">
          <ac:chgData name="Assoc. Prof. Dr. Behrang Samadi" userId="92ef890c-4fad-4eb0-b858-3011c2946dfe" providerId="ADAL" clId="{42014B54-B9E2-4459-B1B7-8D1153B298FE}" dt="2022-11-30T04:00:53.362" v="16"/>
          <ac:spMkLst>
            <pc:docMk/>
            <pc:sldMk cId="3116028807" sldId="262"/>
            <ac:spMk id="3" creationId="{00000000-0000-0000-0000-000000000000}"/>
          </ac:spMkLst>
        </pc:spChg>
      </pc:sldChg>
      <pc:sldChg chg="modSp">
        <pc:chgData name="Assoc. Prof. Dr. Behrang Samadi" userId="92ef890c-4fad-4eb0-b858-3011c2946dfe" providerId="ADAL" clId="{42014B54-B9E2-4459-B1B7-8D1153B298FE}" dt="2022-11-30T04:00:53.362" v="16"/>
        <pc:sldMkLst>
          <pc:docMk/>
          <pc:sldMk cId="2276211905" sldId="267"/>
        </pc:sldMkLst>
        <pc:spChg chg="mod">
          <ac:chgData name="Assoc. Prof. Dr. Behrang Samadi" userId="92ef890c-4fad-4eb0-b858-3011c2946dfe" providerId="ADAL" clId="{42014B54-B9E2-4459-B1B7-8D1153B298FE}" dt="2022-11-30T04:00:53.362" v="16"/>
          <ac:spMkLst>
            <pc:docMk/>
            <pc:sldMk cId="2276211905" sldId="267"/>
            <ac:spMk id="2" creationId="{00000000-0000-0000-0000-000000000000}"/>
          </ac:spMkLst>
        </pc:spChg>
      </pc:sldChg>
      <pc:sldChg chg="modSp">
        <pc:chgData name="Assoc. Prof. Dr. Behrang Samadi" userId="92ef890c-4fad-4eb0-b858-3011c2946dfe" providerId="ADAL" clId="{42014B54-B9E2-4459-B1B7-8D1153B298FE}" dt="2022-11-30T04:00:53.362" v="16"/>
        <pc:sldMkLst>
          <pc:docMk/>
          <pc:sldMk cId="636014133" sldId="268"/>
        </pc:sldMkLst>
        <pc:spChg chg="mod">
          <ac:chgData name="Assoc. Prof. Dr. Behrang Samadi" userId="92ef890c-4fad-4eb0-b858-3011c2946dfe" providerId="ADAL" clId="{42014B54-B9E2-4459-B1B7-8D1153B298FE}" dt="2022-11-30T04:00:53.362" v="16"/>
          <ac:spMkLst>
            <pc:docMk/>
            <pc:sldMk cId="636014133" sldId="268"/>
            <ac:spMk id="2" creationId="{00000000-0000-0000-0000-000000000000}"/>
          </ac:spMkLst>
        </pc:spChg>
      </pc:sldChg>
      <pc:sldChg chg="modSp">
        <pc:chgData name="Assoc. Prof. Dr. Behrang Samadi" userId="92ef890c-4fad-4eb0-b858-3011c2946dfe" providerId="ADAL" clId="{42014B54-B9E2-4459-B1B7-8D1153B298FE}" dt="2022-11-30T04:00:53.362" v="16"/>
        <pc:sldMkLst>
          <pc:docMk/>
          <pc:sldMk cId="2721312730" sldId="270"/>
        </pc:sldMkLst>
        <pc:spChg chg="mod">
          <ac:chgData name="Assoc. Prof. Dr. Behrang Samadi" userId="92ef890c-4fad-4eb0-b858-3011c2946dfe" providerId="ADAL" clId="{42014B54-B9E2-4459-B1B7-8D1153B298FE}" dt="2022-11-30T04:00:53.362" v="16"/>
          <ac:spMkLst>
            <pc:docMk/>
            <pc:sldMk cId="2721312730" sldId="270"/>
            <ac:spMk id="2" creationId="{00000000-0000-0000-0000-000000000000}"/>
          </ac:spMkLst>
        </pc:spChg>
        <pc:spChg chg="mod">
          <ac:chgData name="Assoc. Prof. Dr. Behrang Samadi" userId="92ef890c-4fad-4eb0-b858-3011c2946dfe" providerId="ADAL" clId="{42014B54-B9E2-4459-B1B7-8D1153B298FE}" dt="2022-11-30T04:00:53.362" v="16"/>
          <ac:spMkLst>
            <pc:docMk/>
            <pc:sldMk cId="2721312730" sldId="270"/>
            <ac:spMk id="3" creationId="{00000000-0000-0000-0000-000000000000}"/>
          </ac:spMkLst>
        </pc:spChg>
      </pc:sldChg>
      <pc:sldChg chg="modSp">
        <pc:chgData name="Assoc. Prof. Dr. Behrang Samadi" userId="92ef890c-4fad-4eb0-b858-3011c2946dfe" providerId="ADAL" clId="{42014B54-B9E2-4459-B1B7-8D1153B298FE}" dt="2022-11-30T04:00:53.362" v="16"/>
        <pc:sldMkLst>
          <pc:docMk/>
          <pc:sldMk cId="37036972" sldId="271"/>
        </pc:sldMkLst>
        <pc:spChg chg="mod">
          <ac:chgData name="Assoc. Prof. Dr. Behrang Samadi" userId="92ef890c-4fad-4eb0-b858-3011c2946dfe" providerId="ADAL" clId="{42014B54-B9E2-4459-B1B7-8D1153B298FE}" dt="2022-11-30T04:00:53.362" v="16"/>
          <ac:spMkLst>
            <pc:docMk/>
            <pc:sldMk cId="37036972" sldId="271"/>
            <ac:spMk id="2" creationId="{00000000-0000-0000-0000-000000000000}"/>
          </ac:spMkLst>
        </pc:spChg>
        <pc:spChg chg="mod">
          <ac:chgData name="Assoc. Prof. Dr. Behrang Samadi" userId="92ef890c-4fad-4eb0-b858-3011c2946dfe" providerId="ADAL" clId="{42014B54-B9E2-4459-B1B7-8D1153B298FE}" dt="2022-11-30T04:00:53.362" v="16"/>
          <ac:spMkLst>
            <pc:docMk/>
            <pc:sldMk cId="37036972" sldId="271"/>
            <ac:spMk id="3" creationId="{00000000-0000-0000-0000-000000000000}"/>
          </ac:spMkLst>
        </pc:spChg>
      </pc:sldChg>
      <pc:sldChg chg="modSp">
        <pc:chgData name="Assoc. Prof. Dr. Behrang Samadi" userId="92ef890c-4fad-4eb0-b858-3011c2946dfe" providerId="ADAL" clId="{42014B54-B9E2-4459-B1B7-8D1153B298FE}" dt="2022-11-30T04:00:53.362" v="16"/>
        <pc:sldMkLst>
          <pc:docMk/>
          <pc:sldMk cId="3024071710" sldId="272"/>
        </pc:sldMkLst>
        <pc:spChg chg="mod">
          <ac:chgData name="Assoc. Prof. Dr. Behrang Samadi" userId="92ef890c-4fad-4eb0-b858-3011c2946dfe" providerId="ADAL" clId="{42014B54-B9E2-4459-B1B7-8D1153B298FE}" dt="2022-11-30T04:00:53.362" v="16"/>
          <ac:spMkLst>
            <pc:docMk/>
            <pc:sldMk cId="3024071710" sldId="272"/>
            <ac:spMk id="2" creationId="{00000000-0000-0000-0000-000000000000}"/>
          </ac:spMkLst>
        </pc:spChg>
      </pc:sldChg>
      <pc:sldChg chg="modSp">
        <pc:chgData name="Assoc. Prof. Dr. Behrang Samadi" userId="92ef890c-4fad-4eb0-b858-3011c2946dfe" providerId="ADAL" clId="{42014B54-B9E2-4459-B1B7-8D1153B298FE}" dt="2022-11-30T04:00:53.362" v="16"/>
        <pc:sldMkLst>
          <pc:docMk/>
          <pc:sldMk cId="2228079776" sldId="273"/>
        </pc:sldMkLst>
        <pc:spChg chg="mod">
          <ac:chgData name="Assoc. Prof. Dr. Behrang Samadi" userId="92ef890c-4fad-4eb0-b858-3011c2946dfe" providerId="ADAL" clId="{42014B54-B9E2-4459-B1B7-8D1153B298FE}" dt="2022-11-30T04:00:53.362" v="16"/>
          <ac:spMkLst>
            <pc:docMk/>
            <pc:sldMk cId="2228079776" sldId="273"/>
            <ac:spMk id="2" creationId="{00000000-0000-0000-0000-000000000000}"/>
          </ac:spMkLst>
        </pc:spChg>
      </pc:sldChg>
      <pc:sldChg chg="modSp">
        <pc:chgData name="Assoc. Prof. Dr. Behrang Samadi" userId="92ef890c-4fad-4eb0-b858-3011c2946dfe" providerId="ADAL" clId="{42014B54-B9E2-4459-B1B7-8D1153B298FE}" dt="2022-11-30T04:00:53.362" v="16"/>
        <pc:sldMkLst>
          <pc:docMk/>
          <pc:sldMk cId="2813855287" sldId="274"/>
        </pc:sldMkLst>
        <pc:spChg chg="mod">
          <ac:chgData name="Assoc. Prof. Dr. Behrang Samadi" userId="92ef890c-4fad-4eb0-b858-3011c2946dfe" providerId="ADAL" clId="{42014B54-B9E2-4459-B1B7-8D1153B298FE}" dt="2022-11-30T04:00:53.362" v="16"/>
          <ac:spMkLst>
            <pc:docMk/>
            <pc:sldMk cId="2813855287" sldId="274"/>
            <ac:spMk id="2" creationId="{C6716926-69AC-4EFD-871A-E22586AEE535}"/>
          </ac:spMkLst>
        </pc:spChg>
        <pc:picChg chg="mod">
          <ac:chgData name="Assoc. Prof. Dr. Behrang Samadi" userId="92ef890c-4fad-4eb0-b858-3011c2946dfe" providerId="ADAL" clId="{42014B54-B9E2-4459-B1B7-8D1153B298FE}" dt="2022-11-30T04:00:53.362" v="16"/>
          <ac:picMkLst>
            <pc:docMk/>
            <pc:sldMk cId="2813855287" sldId="274"/>
            <ac:picMk id="4" creationId="{3473B24D-5300-4386-AAB2-082C192AC067}"/>
          </ac:picMkLst>
        </pc:picChg>
      </pc:sldChg>
      <pc:sldChg chg="modSp">
        <pc:chgData name="Assoc. Prof. Dr. Behrang Samadi" userId="92ef890c-4fad-4eb0-b858-3011c2946dfe" providerId="ADAL" clId="{42014B54-B9E2-4459-B1B7-8D1153B298FE}" dt="2022-11-30T04:00:53.362" v="16"/>
        <pc:sldMkLst>
          <pc:docMk/>
          <pc:sldMk cId="1493783564" sldId="275"/>
        </pc:sldMkLst>
        <pc:spChg chg="mod">
          <ac:chgData name="Assoc. Prof. Dr. Behrang Samadi" userId="92ef890c-4fad-4eb0-b858-3011c2946dfe" providerId="ADAL" clId="{42014B54-B9E2-4459-B1B7-8D1153B298FE}" dt="2022-11-30T04:00:53.362" v="16"/>
          <ac:spMkLst>
            <pc:docMk/>
            <pc:sldMk cId="1493783564" sldId="275"/>
            <ac:spMk id="2" creationId="{C0BCED87-7F99-4B25-8E4E-A038365B3DEE}"/>
          </ac:spMkLst>
        </pc:spChg>
        <pc:spChg chg="mod">
          <ac:chgData name="Assoc. Prof. Dr. Behrang Samadi" userId="92ef890c-4fad-4eb0-b858-3011c2946dfe" providerId="ADAL" clId="{42014B54-B9E2-4459-B1B7-8D1153B298FE}" dt="2022-11-30T04:00:53.362" v="16"/>
          <ac:spMkLst>
            <pc:docMk/>
            <pc:sldMk cId="1493783564" sldId="275"/>
            <ac:spMk id="3" creationId="{17D77F35-F253-4CBE-B2B9-B9FC6BB818C7}"/>
          </ac:spMkLst>
        </pc:spChg>
      </pc:sldChg>
      <pc:sldMasterChg chg="modTransition modSldLayout">
        <pc:chgData name="Assoc. Prof. Dr. Behrang Samadi" userId="92ef890c-4fad-4eb0-b858-3011c2946dfe" providerId="ADAL" clId="{42014B54-B9E2-4459-B1B7-8D1153B298FE}" dt="2022-11-30T04:00:53.362" v="16"/>
        <pc:sldMasterMkLst>
          <pc:docMk/>
          <pc:sldMasterMk cId="3770466716" sldId="2147483684"/>
        </pc:sldMasterMkLst>
        <pc:sldLayoutChg chg="modTransition">
          <pc:chgData name="Assoc. Prof. Dr. Behrang Samadi" userId="92ef890c-4fad-4eb0-b858-3011c2946dfe" providerId="ADAL" clId="{42014B54-B9E2-4459-B1B7-8D1153B298FE}" dt="2022-11-30T04:00:53.362" v="16"/>
          <pc:sldLayoutMkLst>
            <pc:docMk/>
            <pc:sldMasterMk cId="3770466716" sldId="2147483684"/>
            <pc:sldLayoutMk cId="2526541360" sldId="2147483685"/>
          </pc:sldLayoutMkLst>
        </pc:sldLayoutChg>
        <pc:sldLayoutChg chg="modTransition">
          <pc:chgData name="Assoc. Prof. Dr. Behrang Samadi" userId="92ef890c-4fad-4eb0-b858-3011c2946dfe" providerId="ADAL" clId="{42014B54-B9E2-4459-B1B7-8D1153B298FE}" dt="2022-11-30T04:00:53.362" v="16"/>
          <pc:sldLayoutMkLst>
            <pc:docMk/>
            <pc:sldMasterMk cId="3770466716" sldId="2147483684"/>
            <pc:sldLayoutMk cId="4109256449" sldId="2147483686"/>
          </pc:sldLayoutMkLst>
        </pc:sldLayoutChg>
        <pc:sldLayoutChg chg="modTransition">
          <pc:chgData name="Assoc. Prof. Dr. Behrang Samadi" userId="92ef890c-4fad-4eb0-b858-3011c2946dfe" providerId="ADAL" clId="{42014B54-B9E2-4459-B1B7-8D1153B298FE}" dt="2022-11-30T04:00:53.362" v="16"/>
          <pc:sldLayoutMkLst>
            <pc:docMk/>
            <pc:sldMasterMk cId="3770466716" sldId="2147483684"/>
            <pc:sldLayoutMk cId="2088076635" sldId="2147483687"/>
          </pc:sldLayoutMkLst>
        </pc:sldLayoutChg>
        <pc:sldLayoutChg chg="modTransition">
          <pc:chgData name="Assoc. Prof. Dr. Behrang Samadi" userId="92ef890c-4fad-4eb0-b858-3011c2946dfe" providerId="ADAL" clId="{42014B54-B9E2-4459-B1B7-8D1153B298FE}" dt="2022-11-30T04:00:53.362" v="16"/>
          <pc:sldLayoutMkLst>
            <pc:docMk/>
            <pc:sldMasterMk cId="3770466716" sldId="2147483684"/>
            <pc:sldLayoutMk cId="2838892289" sldId="2147483688"/>
          </pc:sldLayoutMkLst>
        </pc:sldLayoutChg>
        <pc:sldLayoutChg chg="modTransition">
          <pc:chgData name="Assoc. Prof. Dr. Behrang Samadi" userId="92ef890c-4fad-4eb0-b858-3011c2946dfe" providerId="ADAL" clId="{42014B54-B9E2-4459-B1B7-8D1153B298FE}" dt="2022-11-30T04:00:53.362" v="16"/>
          <pc:sldLayoutMkLst>
            <pc:docMk/>
            <pc:sldMasterMk cId="3770466716" sldId="2147483684"/>
            <pc:sldLayoutMk cId="1106912944" sldId="2147483689"/>
          </pc:sldLayoutMkLst>
        </pc:sldLayoutChg>
        <pc:sldLayoutChg chg="modTransition">
          <pc:chgData name="Assoc. Prof. Dr. Behrang Samadi" userId="92ef890c-4fad-4eb0-b858-3011c2946dfe" providerId="ADAL" clId="{42014B54-B9E2-4459-B1B7-8D1153B298FE}" dt="2022-11-30T04:00:53.362" v="16"/>
          <pc:sldLayoutMkLst>
            <pc:docMk/>
            <pc:sldMasterMk cId="3770466716" sldId="2147483684"/>
            <pc:sldLayoutMk cId="2034745731" sldId="2147483690"/>
          </pc:sldLayoutMkLst>
        </pc:sldLayoutChg>
        <pc:sldLayoutChg chg="modTransition">
          <pc:chgData name="Assoc. Prof. Dr. Behrang Samadi" userId="92ef890c-4fad-4eb0-b858-3011c2946dfe" providerId="ADAL" clId="{42014B54-B9E2-4459-B1B7-8D1153B298FE}" dt="2022-11-30T04:00:53.362" v="16"/>
          <pc:sldLayoutMkLst>
            <pc:docMk/>
            <pc:sldMasterMk cId="3770466716" sldId="2147483684"/>
            <pc:sldLayoutMk cId="4147206725" sldId="2147483691"/>
          </pc:sldLayoutMkLst>
        </pc:sldLayoutChg>
        <pc:sldLayoutChg chg="modTransition">
          <pc:chgData name="Assoc. Prof. Dr. Behrang Samadi" userId="92ef890c-4fad-4eb0-b858-3011c2946dfe" providerId="ADAL" clId="{42014B54-B9E2-4459-B1B7-8D1153B298FE}" dt="2022-11-30T04:00:53.362" v="16"/>
          <pc:sldLayoutMkLst>
            <pc:docMk/>
            <pc:sldMasterMk cId="3770466716" sldId="2147483684"/>
            <pc:sldLayoutMk cId="3126156137" sldId="2147483692"/>
          </pc:sldLayoutMkLst>
        </pc:sldLayoutChg>
        <pc:sldLayoutChg chg="modTransition">
          <pc:chgData name="Assoc. Prof. Dr. Behrang Samadi" userId="92ef890c-4fad-4eb0-b858-3011c2946dfe" providerId="ADAL" clId="{42014B54-B9E2-4459-B1B7-8D1153B298FE}" dt="2022-11-30T04:00:53.362" v="16"/>
          <pc:sldLayoutMkLst>
            <pc:docMk/>
            <pc:sldMasterMk cId="3770466716" sldId="2147483684"/>
            <pc:sldLayoutMk cId="992513219" sldId="2147483693"/>
          </pc:sldLayoutMkLst>
        </pc:sldLayoutChg>
        <pc:sldLayoutChg chg="modTransition">
          <pc:chgData name="Assoc. Prof. Dr. Behrang Samadi" userId="92ef890c-4fad-4eb0-b858-3011c2946dfe" providerId="ADAL" clId="{42014B54-B9E2-4459-B1B7-8D1153B298FE}" dt="2022-11-30T04:00:53.362" v="16"/>
          <pc:sldLayoutMkLst>
            <pc:docMk/>
            <pc:sldMasterMk cId="3770466716" sldId="2147483684"/>
            <pc:sldLayoutMk cId="1430161066" sldId="2147483694"/>
          </pc:sldLayoutMkLst>
        </pc:sldLayoutChg>
        <pc:sldLayoutChg chg="modTransition">
          <pc:chgData name="Assoc. Prof. Dr. Behrang Samadi" userId="92ef890c-4fad-4eb0-b858-3011c2946dfe" providerId="ADAL" clId="{42014B54-B9E2-4459-B1B7-8D1153B298FE}" dt="2022-11-30T04:00:53.362" v="16"/>
          <pc:sldLayoutMkLst>
            <pc:docMk/>
            <pc:sldMasterMk cId="3770466716" sldId="2147483684"/>
            <pc:sldLayoutMk cId="2080868432" sldId="2147483695"/>
          </pc:sldLayoutMkLst>
        </pc:sldLayoutChg>
      </pc:sldMasterChg>
    </pc:docChg>
  </pc:docChgLst>
  <pc:docChgLst>
    <pc:chgData name="Dr. Behrang Samadi" userId="92ef890c-4fad-4eb0-b858-3011c2946dfe" providerId="ADAL" clId="{2518FF9F-1810-41BE-BA4F-9F4C1E821ADF}"/>
    <pc:docChg chg="undo custSel mod addSld modSld">
      <pc:chgData name="Dr. Behrang Samadi" userId="92ef890c-4fad-4eb0-b858-3011c2946dfe" providerId="ADAL" clId="{2518FF9F-1810-41BE-BA4F-9F4C1E821ADF}" dt="2021-01-21T02:17:49.740" v="144" actId="255"/>
      <pc:docMkLst>
        <pc:docMk/>
      </pc:docMkLst>
      <pc:sldChg chg="addSp delSp modSp mod">
        <pc:chgData name="Dr. Behrang Samadi" userId="92ef890c-4fad-4eb0-b858-3011c2946dfe" providerId="ADAL" clId="{2518FF9F-1810-41BE-BA4F-9F4C1E821ADF}" dt="2021-01-21T02:15:38.678" v="139" actId="14100"/>
        <pc:sldMkLst>
          <pc:docMk/>
          <pc:sldMk cId="2276211905" sldId="267"/>
        </pc:sldMkLst>
        <pc:spChg chg="mod">
          <ac:chgData name="Dr. Behrang Samadi" userId="92ef890c-4fad-4eb0-b858-3011c2946dfe" providerId="ADAL" clId="{2518FF9F-1810-41BE-BA4F-9F4C1E821ADF}" dt="2021-01-21T02:14:47.015" v="130" actId="1076"/>
          <ac:spMkLst>
            <pc:docMk/>
            <pc:sldMk cId="2276211905" sldId="267"/>
            <ac:spMk id="3" creationId="{00000000-0000-0000-0000-000000000000}"/>
          </ac:spMkLst>
        </pc:spChg>
        <pc:picChg chg="mod">
          <ac:chgData name="Dr. Behrang Samadi" userId="92ef890c-4fad-4eb0-b858-3011c2946dfe" providerId="ADAL" clId="{2518FF9F-1810-41BE-BA4F-9F4C1E821ADF}" dt="2021-01-21T02:15:38.678" v="139" actId="14100"/>
          <ac:picMkLst>
            <pc:docMk/>
            <pc:sldMk cId="2276211905" sldId="267"/>
            <ac:picMk id="4" creationId="{00000000-0000-0000-0000-000000000000}"/>
          </ac:picMkLst>
        </pc:picChg>
        <pc:picChg chg="add del mod">
          <ac:chgData name="Dr. Behrang Samadi" userId="92ef890c-4fad-4eb0-b858-3011c2946dfe" providerId="ADAL" clId="{2518FF9F-1810-41BE-BA4F-9F4C1E821ADF}" dt="2021-01-21T02:15:34.194" v="137" actId="478"/>
          <ac:picMkLst>
            <pc:docMk/>
            <pc:sldMk cId="2276211905" sldId="267"/>
            <ac:picMk id="5" creationId="{841D1A33-8C4E-46DE-9AF8-3B8820C51156}"/>
          </ac:picMkLst>
        </pc:picChg>
      </pc:sldChg>
      <pc:sldChg chg="addSp modSp mod">
        <pc:chgData name="Dr. Behrang Samadi" userId="92ef890c-4fad-4eb0-b858-3011c2946dfe" providerId="ADAL" clId="{2518FF9F-1810-41BE-BA4F-9F4C1E821ADF}" dt="2021-01-21T02:13:44.930" v="127" actId="14100"/>
        <pc:sldMkLst>
          <pc:docMk/>
          <pc:sldMk cId="636014133" sldId="268"/>
        </pc:sldMkLst>
        <pc:picChg chg="add mod">
          <ac:chgData name="Dr. Behrang Samadi" userId="92ef890c-4fad-4eb0-b858-3011c2946dfe" providerId="ADAL" clId="{2518FF9F-1810-41BE-BA4F-9F4C1E821ADF}" dt="2021-01-21T02:13:35.473" v="125" actId="1076"/>
          <ac:picMkLst>
            <pc:docMk/>
            <pc:sldMk cId="636014133" sldId="268"/>
            <ac:picMk id="4" creationId="{D99113C3-F759-41E5-B4F8-A84C451DE3D8}"/>
          </ac:picMkLst>
        </pc:picChg>
        <pc:picChg chg="mod">
          <ac:chgData name="Dr. Behrang Samadi" userId="92ef890c-4fad-4eb0-b858-3011c2946dfe" providerId="ADAL" clId="{2518FF9F-1810-41BE-BA4F-9F4C1E821ADF}" dt="2021-01-21T02:13:44.930" v="127" actId="14100"/>
          <ac:picMkLst>
            <pc:docMk/>
            <pc:sldMk cId="636014133" sldId="268"/>
            <ac:picMk id="2056" creationId="{00000000-0000-0000-0000-000000000000}"/>
          </ac:picMkLst>
        </pc:picChg>
      </pc:sldChg>
      <pc:sldChg chg="addSp modSp mod modClrScheme chgLayout">
        <pc:chgData name="Dr. Behrang Samadi" userId="92ef890c-4fad-4eb0-b858-3011c2946dfe" providerId="ADAL" clId="{2518FF9F-1810-41BE-BA4F-9F4C1E821ADF}" dt="2021-01-21T02:17:49.740" v="144" actId="255"/>
        <pc:sldMkLst>
          <pc:docMk/>
          <pc:sldMk cId="2721312730" sldId="270"/>
        </pc:sldMkLst>
        <pc:spChg chg="mod">
          <ac:chgData name="Dr. Behrang Samadi" userId="92ef890c-4fad-4eb0-b858-3011c2946dfe" providerId="ADAL" clId="{2518FF9F-1810-41BE-BA4F-9F4C1E821ADF}" dt="2021-01-21T02:17:49.740" v="144" actId="255"/>
          <ac:spMkLst>
            <pc:docMk/>
            <pc:sldMk cId="2721312730" sldId="270"/>
            <ac:spMk id="2" creationId="{00000000-0000-0000-0000-000000000000}"/>
          </ac:spMkLst>
        </pc:spChg>
        <pc:spChg chg="mod">
          <ac:chgData name="Dr. Behrang Samadi" userId="92ef890c-4fad-4eb0-b858-3011c2946dfe" providerId="ADAL" clId="{2518FF9F-1810-41BE-BA4F-9F4C1E821ADF}" dt="2021-01-21T02:17:42.267" v="143" actId="255"/>
          <ac:spMkLst>
            <pc:docMk/>
            <pc:sldMk cId="2721312730" sldId="270"/>
            <ac:spMk id="3" creationId="{00000000-0000-0000-0000-000000000000}"/>
          </ac:spMkLst>
        </pc:spChg>
        <pc:picChg chg="add mod">
          <ac:chgData name="Dr. Behrang Samadi" userId="92ef890c-4fad-4eb0-b858-3011c2946dfe" providerId="ADAL" clId="{2518FF9F-1810-41BE-BA4F-9F4C1E821ADF}" dt="2021-01-21T02:17:36.300" v="142" actId="26606"/>
          <ac:picMkLst>
            <pc:docMk/>
            <pc:sldMk cId="2721312730" sldId="270"/>
            <ac:picMk id="4" creationId="{7BF7A685-1BA7-41A9-972F-505758836075}"/>
          </ac:picMkLst>
        </pc:picChg>
      </pc:sldChg>
      <pc:sldChg chg="addSp delSp modSp mod">
        <pc:chgData name="Dr. Behrang Samadi" userId="92ef890c-4fad-4eb0-b858-3011c2946dfe" providerId="ADAL" clId="{2518FF9F-1810-41BE-BA4F-9F4C1E821ADF}" dt="2021-01-21T02:01:34.927" v="4" actId="14100"/>
        <pc:sldMkLst>
          <pc:docMk/>
          <pc:sldMk cId="37036972" sldId="271"/>
        </pc:sldMkLst>
        <pc:spChg chg="mod">
          <ac:chgData name="Dr. Behrang Samadi" userId="92ef890c-4fad-4eb0-b858-3011c2946dfe" providerId="ADAL" clId="{2518FF9F-1810-41BE-BA4F-9F4C1E821ADF}" dt="2021-01-21T02:01:21.284" v="1" actId="26606"/>
          <ac:spMkLst>
            <pc:docMk/>
            <pc:sldMk cId="37036972" sldId="271"/>
            <ac:spMk id="2" creationId="{00000000-0000-0000-0000-000000000000}"/>
          </ac:spMkLst>
        </pc:spChg>
        <pc:spChg chg="mod">
          <ac:chgData name="Dr. Behrang Samadi" userId="92ef890c-4fad-4eb0-b858-3011c2946dfe" providerId="ADAL" clId="{2518FF9F-1810-41BE-BA4F-9F4C1E821ADF}" dt="2021-01-21T02:01:21.284" v="1" actId="26606"/>
          <ac:spMkLst>
            <pc:docMk/>
            <pc:sldMk cId="37036972" sldId="271"/>
            <ac:spMk id="3" creationId="{00000000-0000-0000-0000-000000000000}"/>
          </ac:spMkLst>
        </pc:spChg>
        <pc:spChg chg="del">
          <ac:chgData name="Dr. Behrang Samadi" userId="92ef890c-4fad-4eb0-b858-3011c2946dfe" providerId="ADAL" clId="{2518FF9F-1810-41BE-BA4F-9F4C1E821ADF}" dt="2021-01-21T02:01:09.534" v="0"/>
          <ac:spMkLst>
            <pc:docMk/>
            <pc:sldMk cId="37036972" sldId="271"/>
            <ac:spMk id="4" creationId="{00000000-0000-0000-0000-000000000000}"/>
          </ac:spMkLst>
        </pc:spChg>
        <pc:picChg chg="add mod">
          <ac:chgData name="Dr. Behrang Samadi" userId="92ef890c-4fad-4eb0-b858-3011c2946dfe" providerId="ADAL" clId="{2518FF9F-1810-41BE-BA4F-9F4C1E821ADF}" dt="2021-01-21T02:01:34.927" v="4" actId="14100"/>
          <ac:picMkLst>
            <pc:docMk/>
            <pc:sldMk cId="37036972" sldId="271"/>
            <ac:picMk id="5" creationId="{0E451508-B57D-4767-A0DE-2744A5656EB0}"/>
          </ac:picMkLst>
        </pc:picChg>
      </pc:sldChg>
      <pc:sldChg chg="modSp">
        <pc:chgData name="Dr. Behrang Samadi" userId="92ef890c-4fad-4eb0-b858-3011c2946dfe" providerId="ADAL" clId="{2518FF9F-1810-41BE-BA4F-9F4C1E821ADF}" dt="2021-01-21T02:15:22.485" v="136" actId="1076"/>
        <pc:sldMkLst>
          <pc:docMk/>
          <pc:sldMk cId="3024071710" sldId="272"/>
        </pc:sldMkLst>
        <pc:picChg chg="mod">
          <ac:chgData name="Dr. Behrang Samadi" userId="92ef890c-4fad-4eb0-b858-3011c2946dfe" providerId="ADAL" clId="{2518FF9F-1810-41BE-BA4F-9F4C1E821ADF}" dt="2021-01-21T02:15:22.485" v="136" actId="1076"/>
          <ac:picMkLst>
            <pc:docMk/>
            <pc:sldMk cId="3024071710" sldId="272"/>
            <ac:picMk id="1026" creationId="{00000000-0000-0000-0000-000000000000}"/>
          </ac:picMkLst>
        </pc:picChg>
      </pc:sldChg>
      <pc:sldChg chg="addSp delSp modSp new mod">
        <pc:chgData name="Dr. Behrang Samadi" userId="92ef890c-4fad-4eb0-b858-3011c2946dfe" providerId="ADAL" clId="{2518FF9F-1810-41BE-BA4F-9F4C1E821ADF}" dt="2021-01-21T02:06:29.646" v="28" actId="20577"/>
        <pc:sldMkLst>
          <pc:docMk/>
          <pc:sldMk cId="2813855287" sldId="274"/>
        </pc:sldMkLst>
        <pc:spChg chg="mod">
          <ac:chgData name="Dr. Behrang Samadi" userId="92ef890c-4fad-4eb0-b858-3011c2946dfe" providerId="ADAL" clId="{2518FF9F-1810-41BE-BA4F-9F4C1E821ADF}" dt="2021-01-21T02:06:29.646" v="28" actId="20577"/>
          <ac:spMkLst>
            <pc:docMk/>
            <pc:sldMk cId="2813855287" sldId="274"/>
            <ac:spMk id="2" creationId="{C6716926-69AC-4EFD-871A-E22586AEE535}"/>
          </ac:spMkLst>
        </pc:spChg>
        <pc:spChg chg="del">
          <ac:chgData name="Dr. Behrang Samadi" userId="92ef890c-4fad-4eb0-b858-3011c2946dfe" providerId="ADAL" clId="{2518FF9F-1810-41BE-BA4F-9F4C1E821ADF}" dt="2021-01-21T02:05:55.739" v="20"/>
          <ac:spMkLst>
            <pc:docMk/>
            <pc:sldMk cId="2813855287" sldId="274"/>
            <ac:spMk id="3" creationId="{D1E49A8F-35F9-4507-BEA1-B02E1A5A0671}"/>
          </ac:spMkLst>
        </pc:spChg>
        <pc:picChg chg="add mod">
          <ac:chgData name="Dr. Behrang Samadi" userId="92ef890c-4fad-4eb0-b858-3011c2946dfe" providerId="ADAL" clId="{2518FF9F-1810-41BE-BA4F-9F4C1E821ADF}" dt="2021-01-21T02:05:59.477" v="22" actId="26606"/>
          <ac:picMkLst>
            <pc:docMk/>
            <pc:sldMk cId="2813855287" sldId="274"/>
            <ac:picMk id="4" creationId="{3473B24D-5300-4386-AAB2-082C192AC067}"/>
          </ac:picMkLst>
        </pc:picChg>
      </pc:sldChg>
      <pc:sldChg chg="modSp new mod">
        <pc:chgData name="Dr. Behrang Samadi" userId="92ef890c-4fad-4eb0-b858-3011c2946dfe" providerId="ADAL" clId="{2518FF9F-1810-41BE-BA4F-9F4C1E821ADF}" dt="2021-01-21T02:12:32.789" v="117" actId="20577"/>
        <pc:sldMkLst>
          <pc:docMk/>
          <pc:sldMk cId="1493783564" sldId="275"/>
        </pc:sldMkLst>
        <pc:spChg chg="mod">
          <ac:chgData name="Dr. Behrang Samadi" userId="92ef890c-4fad-4eb0-b858-3011c2946dfe" providerId="ADAL" clId="{2518FF9F-1810-41BE-BA4F-9F4C1E821ADF}" dt="2021-01-21T02:07:35.318" v="46" actId="207"/>
          <ac:spMkLst>
            <pc:docMk/>
            <pc:sldMk cId="1493783564" sldId="275"/>
            <ac:spMk id="2" creationId="{C0BCED87-7F99-4B25-8E4E-A038365B3DEE}"/>
          </ac:spMkLst>
        </pc:spChg>
        <pc:spChg chg="mod">
          <ac:chgData name="Dr. Behrang Samadi" userId="92ef890c-4fad-4eb0-b858-3011c2946dfe" providerId="ADAL" clId="{2518FF9F-1810-41BE-BA4F-9F4C1E821ADF}" dt="2021-01-21T02:12:32.789" v="117" actId="20577"/>
          <ac:spMkLst>
            <pc:docMk/>
            <pc:sldMk cId="1493783564" sldId="275"/>
            <ac:spMk id="3" creationId="{17D77F35-F253-4CBE-B2B9-B9FC6BB818C7}"/>
          </ac:spMkLst>
        </pc:spChg>
      </pc:sldChg>
    </pc:docChg>
  </pc:docChgLst>
  <pc:docChgLst>
    <pc:chgData name="Dr. Behrang Samadi" userId="92ef890c-4fad-4eb0-b858-3011c2946dfe" providerId="ADAL" clId="{4A675EF5-D6AA-4ADA-A51D-5B2E32CDAE97}"/>
    <pc:docChg chg="custSel modSld">
      <pc:chgData name="Dr. Behrang Samadi" userId="92ef890c-4fad-4eb0-b858-3011c2946dfe" providerId="ADAL" clId="{4A675EF5-D6AA-4ADA-A51D-5B2E32CDAE97}" dt="2021-04-16T08:35:58.572" v="0" actId="313"/>
      <pc:docMkLst>
        <pc:docMk/>
      </pc:docMkLst>
      <pc:sldChg chg="modSp mod">
        <pc:chgData name="Dr. Behrang Samadi" userId="92ef890c-4fad-4eb0-b858-3011c2946dfe" providerId="ADAL" clId="{4A675EF5-D6AA-4ADA-A51D-5B2E32CDAE97}" dt="2021-04-16T08:35:58.572" v="0" actId="313"/>
        <pc:sldMkLst>
          <pc:docMk/>
          <pc:sldMk cId="1493783564" sldId="275"/>
        </pc:sldMkLst>
        <pc:spChg chg="mod">
          <ac:chgData name="Dr. Behrang Samadi" userId="92ef890c-4fad-4eb0-b858-3011c2946dfe" providerId="ADAL" clId="{4A675EF5-D6AA-4ADA-A51D-5B2E32CDAE97}" dt="2021-04-16T08:35:58.572" v="0" actId="313"/>
          <ac:spMkLst>
            <pc:docMk/>
            <pc:sldMk cId="1493783564" sldId="275"/>
            <ac:spMk id="3" creationId="{17D77F35-F253-4CBE-B2B9-B9FC6BB818C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663511" cy="498693"/>
          </a:xfrm>
          <a:prstGeom prst="rect">
            <a:avLst/>
          </a:prstGeom>
        </p:spPr>
        <p:txBody>
          <a:bodyPr vert="horz" lIns="91440" tIns="45720" rIns="91440" bIns="45720" rtlCol="0"/>
          <a:lstStyle>
            <a:lvl1pPr algn="l">
              <a:defRPr sz="1200"/>
            </a:lvl1pPr>
          </a:lstStyle>
          <a:p>
            <a:r>
              <a:rPr lang="en-US" dirty="0"/>
              <a:t>Asia Pacific Institute of Technology and Innovation</a:t>
            </a:r>
          </a:p>
          <a:p>
            <a:endParaRPr lang="en-US" dirty="0"/>
          </a:p>
        </p:txBody>
      </p:sp>
      <p:sp>
        <p:nvSpPr>
          <p:cNvPr id="3" name="Date Placeholder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4DE1FF73-EBA2-486F-94BB-E2551DBB2232}" type="datetimeFigureOut">
              <a:rPr lang="en-US" smtClean="0"/>
              <a:t>11/30/2022</a:t>
            </a:fld>
            <a:endParaRPr lang="en-US"/>
          </a:p>
        </p:txBody>
      </p:sp>
      <p:sp>
        <p:nvSpPr>
          <p:cNvPr id="4" name="Footer Placeholder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r>
              <a:rPr lang="en-US" dirty="0"/>
              <a:t>CT110-3-3-BSMA</a:t>
            </a:r>
          </a:p>
        </p:txBody>
      </p:sp>
      <p:sp>
        <p:nvSpPr>
          <p:cNvPr id="5" name="Slide Number Placeholder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372C7FB3-655D-4E7B-A3B2-6EA51287F29D}" type="slidenum">
              <a:rPr lang="en-US" smtClean="0"/>
              <a:t>‹#›</a:t>
            </a:fld>
            <a:endParaRPr lang="en-US"/>
          </a:p>
        </p:txBody>
      </p:sp>
    </p:spTree>
    <p:extLst>
      <p:ext uri="{BB962C8B-B14F-4D97-AF65-F5344CB8AC3E}">
        <p14:creationId xmlns:p14="http://schemas.microsoft.com/office/powerpoint/2010/main" val="15199911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3292D7B7-426B-B3E5-79A2-D9804BF60567}"/>
              </a:ext>
            </a:extLst>
          </p:cNvPr>
          <p:cNvSpPr>
            <a:spLocks noChangeArrowheads="1"/>
          </p:cNvSpPr>
          <p:nvPr/>
        </p:nvSpPr>
        <p:spPr bwMode="auto">
          <a:xfrm>
            <a:off x="0" y="0"/>
            <a:ext cx="12192000" cy="3429000"/>
          </a:xfrm>
          <a:prstGeom prst="rect">
            <a:avLst/>
          </a:prstGeom>
          <a:solidFill>
            <a:schemeClr val="bg1">
              <a:lumMod val="50000"/>
            </a:schemeClr>
          </a:solidFill>
          <a:ln w="9525">
            <a:noFill/>
            <a:miter lim="800000"/>
            <a:headEnd/>
            <a:tailEnd/>
          </a:ln>
          <a:effectLst/>
        </p:spPr>
        <p:txBody>
          <a:bodyPr wrap="none" anchor="ctr"/>
          <a:lstStyle/>
          <a:p>
            <a:pPr algn="ctr" eaLnBrk="1" hangingPunct="1">
              <a:defRPr/>
            </a:pPr>
            <a:endParaRPr lang="en-US" sz="1800">
              <a:latin typeface="Arial" charset="0"/>
            </a:endParaRPr>
          </a:p>
        </p:txBody>
      </p:sp>
      <p:pic>
        <p:nvPicPr>
          <p:cNvPr id="3" name="Picture 10" descr="APU Logo_Final_Vertical_V1_HR1 copy.png">
            <a:extLst>
              <a:ext uri="{FF2B5EF4-FFF2-40B4-BE49-F238E27FC236}">
                <a16:creationId xmlns:a16="http://schemas.microsoft.com/office/drawing/2014/main" id="{714D6000-D245-C81C-B0D1-01C387EA494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4517" y="2514600"/>
            <a:ext cx="3373968" cy="2389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7042" name="Rectangle 2"/>
          <p:cNvSpPr>
            <a:spLocks noGrp="1" noChangeArrowheads="1"/>
          </p:cNvSpPr>
          <p:nvPr>
            <p:ph type="ctrTitle"/>
          </p:nvPr>
        </p:nvSpPr>
        <p:spPr>
          <a:xfrm>
            <a:off x="3185584" y="1952626"/>
            <a:ext cx="9006416" cy="1470025"/>
          </a:xfrm>
        </p:spPr>
        <p:txBody>
          <a:bodyPr/>
          <a:lstStyle>
            <a:lvl1pPr>
              <a:defRPr/>
            </a:lvl1pPr>
          </a:lstStyle>
          <a:p>
            <a:r>
              <a:rPr lang="en-US"/>
              <a:t>Click to edit Master title style</a:t>
            </a:r>
            <a:endParaRPr lang="en-GB"/>
          </a:p>
        </p:txBody>
      </p:sp>
      <p:sp>
        <p:nvSpPr>
          <p:cNvPr id="87043" name="Rectangle 3"/>
          <p:cNvSpPr>
            <a:spLocks noGrp="1" noChangeArrowheads="1"/>
          </p:cNvSpPr>
          <p:nvPr>
            <p:ph type="subTitle" idx="1"/>
          </p:nvPr>
        </p:nvSpPr>
        <p:spPr>
          <a:xfrm>
            <a:off x="3166533" y="3886200"/>
            <a:ext cx="9025467" cy="1752600"/>
          </a:xfrm>
        </p:spPr>
        <p:txBody>
          <a:bodyPr/>
          <a:lstStyle>
            <a:lvl1pPr marL="0" indent="0" algn="ctr">
              <a:buFontTx/>
              <a:buNone/>
              <a:defRPr/>
            </a:lvl1pPr>
          </a:lstStyle>
          <a:p>
            <a:r>
              <a:rPr lang="en-US"/>
              <a:t>Click to edit Master subtitle style</a:t>
            </a:r>
            <a:endParaRPr lang="en-GB"/>
          </a:p>
        </p:txBody>
      </p:sp>
    </p:spTree>
    <p:extLst>
      <p:ext uri="{BB962C8B-B14F-4D97-AF65-F5344CB8AC3E}">
        <p14:creationId xmlns:p14="http://schemas.microsoft.com/office/powerpoint/2010/main" val="2526541360"/>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a:extLst>
              <a:ext uri="{FF2B5EF4-FFF2-40B4-BE49-F238E27FC236}">
                <a16:creationId xmlns:a16="http://schemas.microsoft.com/office/drawing/2014/main" id="{E5730135-B4EA-C0C8-302A-0F1643A33ECB}"/>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430161066"/>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79417" y="274638"/>
            <a:ext cx="2743200" cy="594836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47700" y="274638"/>
            <a:ext cx="8028517" cy="594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a:extLst>
              <a:ext uri="{FF2B5EF4-FFF2-40B4-BE49-F238E27FC236}">
                <a16:creationId xmlns:a16="http://schemas.microsoft.com/office/drawing/2014/main" id="{6EDFF241-2BFE-871B-5824-59873BFEC429}"/>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2080868432"/>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a:extLst>
              <a:ext uri="{FF2B5EF4-FFF2-40B4-BE49-F238E27FC236}">
                <a16:creationId xmlns:a16="http://schemas.microsoft.com/office/drawing/2014/main" id="{E2F52FCC-AB39-8772-4C10-8BDC0D843BC6}"/>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4109256449"/>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a:extLst>
              <a:ext uri="{FF2B5EF4-FFF2-40B4-BE49-F238E27FC236}">
                <a16:creationId xmlns:a16="http://schemas.microsoft.com/office/drawing/2014/main" id="{C5F77C4B-528A-C689-AB20-AC04B760699A}"/>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2088076635"/>
      </p:ext>
    </p:extLst>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49817" y="16970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237817" y="16970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928BEB37-E7A6-4BB6-3CCC-80F6E494E53F}"/>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2838892289"/>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C778C240-5700-9ABE-A024-7B595698EA8B}"/>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1106912944"/>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0C952F3D-D378-E962-A4E7-6CE4236209CE}"/>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2034745731"/>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313131A-8F73-0F2C-A14A-67F6F45B523A}"/>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4147206725"/>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a:extLst>
              <a:ext uri="{FF2B5EF4-FFF2-40B4-BE49-F238E27FC236}">
                <a16:creationId xmlns:a16="http://schemas.microsoft.com/office/drawing/2014/main" id="{34935B1F-EB88-D0CA-9C51-EBC20BACB788}"/>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3126156137"/>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a:extLst>
              <a:ext uri="{FF2B5EF4-FFF2-40B4-BE49-F238E27FC236}">
                <a16:creationId xmlns:a16="http://schemas.microsoft.com/office/drawing/2014/main" id="{3A2A45E9-21DE-E943-B57A-3CC46788687B}"/>
              </a:ext>
            </a:extLst>
          </p:cNvPr>
          <p:cNvSpPr>
            <a:spLocks noGrp="1"/>
          </p:cNvSpPr>
          <p:nvPr>
            <p:ph type="ftr" sz="quarter" idx="10"/>
          </p:nvPr>
        </p:nvSpPr>
        <p:spPr/>
        <p:txBody>
          <a:bodyPr/>
          <a:lstStyle>
            <a:lvl1pPr>
              <a:defRPr/>
            </a:lvl1pPr>
          </a:lstStyle>
          <a:p>
            <a:endParaRPr lang="en-US"/>
          </a:p>
        </p:txBody>
      </p:sp>
    </p:spTree>
    <p:extLst>
      <p:ext uri="{BB962C8B-B14F-4D97-AF65-F5344CB8AC3E}">
        <p14:creationId xmlns:p14="http://schemas.microsoft.com/office/powerpoint/2010/main" val="992513219"/>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descr="ucti_globe1_transparent_small">
            <a:extLst>
              <a:ext uri="{FF2B5EF4-FFF2-40B4-BE49-F238E27FC236}">
                <a16:creationId xmlns:a16="http://schemas.microsoft.com/office/drawing/2014/main" id="{DA1BF822-63C4-9F15-0E7D-E04016920B47}"/>
              </a:ext>
            </a:extLst>
          </p:cNvPr>
          <p:cNvPicPr>
            <a:picLocks noChangeAspect="1" noChangeArrowheads="1"/>
          </p:cNvPicPr>
          <p:nvPr/>
        </p:nvPicPr>
        <p:blipFill>
          <a:blip r:embed="rId13">
            <a:lum bright="80000" contrast="-90000"/>
            <a:extLst>
              <a:ext uri="{28A0092B-C50C-407E-A947-70E740481C1C}">
                <a14:useLocalDpi xmlns:a14="http://schemas.microsoft.com/office/drawing/2010/main" val="0"/>
              </a:ext>
            </a:extLst>
          </a:blip>
          <a:srcRect/>
          <a:stretch>
            <a:fillRect/>
          </a:stretch>
        </p:blipFill>
        <p:spPr bwMode="auto">
          <a:xfrm>
            <a:off x="-1921934" y="2570164"/>
            <a:ext cx="9609667" cy="409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19" name="Rectangle 3">
            <a:extLst>
              <a:ext uri="{FF2B5EF4-FFF2-40B4-BE49-F238E27FC236}">
                <a16:creationId xmlns:a16="http://schemas.microsoft.com/office/drawing/2014/main" id="{136C71A5-3B57-6282-B6D0-E23026213F2E}"/>
              </a:ext>
            </a:extLst>
          </p:cNvPr>
          <p:cNvSpPr>
            <a:spLocks noChangeArrowheads="1"/>
          </p:cNvSpPr>
          <p:nvPr/>
        </p:nvSpPr>
        <p:spPr bwMode="auto">
          <a:xfrm>
            <a:off x="0" y="6621464"/>
            <a:ext cx="12192000" cy="236537"/>
          </a:xfrm>
          <a:prstGeom prst="rect">
            <a:avLst/>
          </a:prstGeom>
          <a:solidFill>
            <a:schemeClr val="bg1">
              <a:lumMod val="50000"/>
            </a:schemeClr>
          </a:solidFill>
          <a:ln w="9525">
            <a:noFill/>
            <a:miter lim="800000"/>
            <a:headEnd/>
            <a:tailEnd/>
          </a:ln>
          <a:effectLst/>
        </p:spPr>
        <p:txBody>
          <a:bodyPr wrap="none" anchor="ctr"/>
          <a:lstStyle/>
          <a:p>
            <a:pPr eaLnBrk="1" hangingPunct="1">
              <a:defRPr/>
            </a:pPr>
            <a:endParaRPr lang="en-GB" sz="1800">
              <a:latin typeface="Arial" charset="0"/>
            </a:endParaRPr>
          </a:p>
        </p:txBody>
      </p:sp>
      <p:sp>
        <p:nvSpPr>
          <p:cNvPr id="1028" name="Rectangle 4">
            <a:extLst>
              <a:ext uri="{FF2B5EF4-FFF2-40B4-BE49-F238E27FC236}">
                <a16:creationId xmlns:a16="http://schemas.microsoft.com/office/drawing/2014/main" id="{B8531DD2-27E8-2F4D-C899-824A367E2279}"/>
              </a:ext>
            </a:extLst>
          </p:cNvPr>
          <p:cNvSpPr>
            <a:spLocks noGrp="1" noChangeArrowheads="1"/>
          </p:cNvSpPr>
          <p:nvPr>
            <p:ph type="body" idx="1"/>
          </p:nvPr>
        </p:nvSpPr>
        <p:spPr bwMode="auto">
          <a:xfrm>
            <a:off x="649817" y="16970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9" name="Rectangle 6">
            <a:extLst>
              <a:ext uri="{FF2B5EF4-FFF2-40B4-BE49-F238E27FC236}">
                <a16:creationId xmlns:a16="http://schemas.microsoft.com/office/drawing/2014/main" id="{2B87B0FC-5856-3309-24A2-CCE4D1981B19}"/>
              </a:ext>
            </a:extLst>
          </p:cNvPr>
          <p:cNvSpPr>
            <a:spLocks noGrp="1" noChangeArrowheads="1"/>
          </p:cNvSpPr>
          <p:nvPr>
            <p:ph type="title"/>
          </p:nvPr>
        </p:nvSpPr>
        <p:spPr bwMode="auto">
          <a:xfrm>
            <a:off x="647700" y="274638"/>
            <a:ext cx="93895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30" name="Rectangle 7">
            <a:extLst>
              <a:ext uri="{FF2B5EF4-FFF2-40B4-BE49-F238E27FC236}">
                <a16:creationId xmlns:a16="http://schemas.microsoft.com/office/drawing/2014/main" id="{2D7A57E6-2AD9-634C-6EAF-393238E900B6}"/>
              </a:ext>
            </a:extLst>
          </p:cNvPr>
          <p:cNvSpPr>
            <a:spLocks noChangeArrowheads="1"/>
          </p:cNvSpPr>
          <p:nvPr/>
        </p:nvSpPr>
        <p:spPr bwMode="auto">
          <a:xfrm>
            <a:off x="1" y="6597650"/>
            <a:ext cx="5001684" cy="260350"/>
          </a:xfrm>
          <a:prstGeom prst="rect">
            <a:avLst/>
          </a:prstGeom>
          <a:no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GB" sz="800" dirty="0">
                <a:latin typeface="Calibri" panose="020F0502020204030204" pitchFamily="34" charset="0"/>
                <a:cs typeface="Calibri" panose="020F0502020204030204" pitchFamily="34" charset="0"/>
              </a:rPr>
              <a:t>BM031-3-M-BSSMMA </a:t>
            </a:r>
            <a:r>
              <a:rPr lang="en-GB" sz="800" dirty="0" err="1">
                <a:latin typeface="Calibri" panose="020F0502020204030204" pitchFamily="34" charset="0"/>
                <a:cs typeface="Calibri" panose="020F0502020204030204" pitchFamily="34" charset="0"/>
              </a:rPr>
              <a:t>Behavioral</a:t>
            </a:r>
            <a:r>
              <a:rPr lang="en-GB" sz="800" dirty="0">
                <a:latin typeface="Calibri" panose="020F0502020204030204" pitchFamily="34" charset="0"/>
                <a:cs typeface="Calibri" panose="020F0502020204030204" pitchFamily="34" charset="0"/>
              </a:rPr>
              <a:t> Science, Social Medial and Marketing Analytics</a:t>
            </a:r>
          </a:p>
        </p:txBody>
      </p:sp>
      <p:sp>
        <p:nvSpPr>
          <p:cNvPr id="86024" name="Rectangle 8">
            <a:extLst>
              <a:ext uri="{FF2B5EF4-FFF2-40B4-BE49-F238E27FC236}">
                <a16:creationId xmlns:a16="http://schemas.microsoft.com/office/drawing/2014/main" id="{9C80D502-7989-F15D-CCCE-377A99FD298A}"/>
              </a:ext>
            </a:extLst>
          </p:cNvPr>
          <p:cNvSpPr>
            <a:spLocks noGrp="1" noChangeArrowheads="1"/>
          </p:cNvSpPr>
          <p:nvPr>
            <p:ph type="ftr" sz="quarter" idx="3"/>
          </p:nvPr>
        </p:nvSpPr>
        <p:spPr bwMode="auto">
          <a:xfrm>
            <a:off x="8331200" y="6623050"/>
            <a:ext cx="38608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800" smtClean="0">
                <a:latin typeface="Calibri" panose="020F0502020204030204" pitchFamily="34" charset="0"/>
                <a:cs typeface="Calibri" panose="020F0502020204030204" pitchFamily="34" charset="0"/>
              </a:defRPr>
            </a:lvl1pPr>
          </a:lstStyle>
          <a:p>
            <a:endParaRPr lang="en-US"/>
          </a:p>
        </p:txBody>
      </p:sp>
      <p:sp>
        <p:nvSpPr>
          <p:cNvPr id="1032" name="Rectangle 9">
            <a:extLst>
              <a:ext uri="{FF2B5EF4-FFF2-40B4-BE49-F238E27FC236}">
                <a16:creationId xmlns:a16="http://schemas.microsoft.com/office/drawing/2014/main" id="{9DD5421C-8357-51E8-8847-62D2BC3987ED}"/>
              </a:ext>
            </a:extLst>
          </p:cNvPr>
          <p:cNvSpPr>
            <a:spLocks noChangeArrowheads="1"/>
          </p:cNvSpPr>
          <p:nvPr/>
        </p:nvSpPr>
        <p:spPr bwMode="auto">
          <a:xfrm>
            <a:off x="4233333" y="6597650"/>
            <a:ext cx="3615267" cy="260350"/>
          </a:xfrm>
          <a:prstGeom prst="rect">
            <a:avLst/>
          </a:prstGeom>
          <a:noFill/>
          <a:ln>
            <a:noFill/>
          </a:ln>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GB" sz="800" dirty="0">
                <a:latin typeface="Calibri" panose="020F0502020204030204" pitchFamily="34" charset="0"/>
                <a:cs typeface="Calibri" panose="020F0502020204030204" pitchFamily="34" charset="0"/>
              </a:rPr>
              <a:t>Week 3: Consumer Decision Making</a:t>
            </a:r>
          </a:p>
        </p:txBody>
      </p:sp>
      <p:pic>
        <p:nvPicPr>
          <p:cNvPr id="1033" name="Picture 10" descr="APU Logo Final-medium.jpg">
            <a:extLst>
              <a:ext uri="{FF2B5EF4-FFF2-40B4-BE49-F238E27FC236}">
                <a16:creationId xmlns:a16="http://schemas.microsoft.com/office/drawing/2014/main" id="{4048A072-0912-2C47-D272-DC141D7C8B2C}"/>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0172701" y="1"/>
            <a:ext cx="2019300" cy="151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04667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dissolve/>
  </p:transition>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e6ntvZDErQ4&amp;ab_channel=Simplilearn" TargetMode="External"/><Relationship Id="rId2" Type="http://schemas.openxmlformats.org/officeDocument/2006/relationships/hyperlink" Target="https://www.youtube.com/user/googleanalytics" TargetMode="External"/><Relationship Id="rId1" Type="http://schemas.openxmlformats.org/officeDocument/2006/relationships/slideLayout" Target="../slideLayouts/slideLayout2.xml"/><Relationship Id="rId4" Type="http://schemas.openxmlformats.org/officeDocument/2006/relationships/hyperlink" Target="https://analytics.google.com/analytics/web/"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shop.googlemerchandisestore.com/?utm_source=Partners&amp;utm_medium=affiliate&amp;utm_campaign=Data%20Share%20Prom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Digital Marketing Analytic Metrics</a:t>
            </a:r>
            <a:br>
              <a:rPr lang="en-US" dirty="0"/>
            </a:br>
            <a:r>
              <a:rPr lang="en-MY" sz="1600" dirty="0"/>
              <a:t>BM031-3-M</a:t>
            </a:r>
            <a:r>
              <a:rPr lang="en-US" sz="1600" dirty="0"/>
              <a:t> </a:t>
            </a:r>
            <a:r>
              <a:rPr lang="en-US" sz="1600"/>
              <a:t>BSSMMA VD2</a:t>
            </a:r>
            <a:endParaRPr lang="en-US" sz="1600" dirty="0"/>
          </a:p>
        </p:txBody>
      </p:sp>
      <p:sp>
        <p:nvSpPr>
          <p:cNvPr id="3" name="Subtitle 2"/>
          <p:cNvSpPr>
            <a:spLocks noGrp="1"/>
          </p:cNvSpPr>
          <p:nvPr>
            <p:ph type="subTitle" idx="1"/>
          </p:nvPr>
        </p:nvSpPr>
        <p:spPr/>
        <p:txBody>
          <a:bodyPr/>
          <a:lstStyle/>
          <a:p>
            <a:r>
              <a:rPr lang="en-US" dirty="0"/>
              <a:t>Chapter 5</a:t>
            </a:r>
          </a:p>
        </p:txBody>
      </p:sp>
    </p:spTree>
    <p:extLst>
      <p:ext uri="{BB962C8B-B14F-4D97-AF65-F5344CB8AC3E}">
        <p14:creationId xmlns:p14="http://schemas.microsoft.com/office/powerpoint/2010/main" val="2081946337"/>
      </p:ext>
    </p:extLst>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Metrics</a:t>
            </a:r>
          </a:p>
        </p:txBody>
      </p:sp>
      <p:sp>
        <p:nvSpPr>
          <p:cNvPr id="3" name="Content Placeholder 2"/>
          <p:cNvSpPr>
            <a:spLocks noGrp="1"/>
          </p:cNvSpPr>
          <p:nvPr>
            <p:ph idx="1"/>
          </p:nvPr>
        </p:nvSpPr>
        <p:spPr>
          <a:xfrm>
            <a:off x="647700" y="975821"/>
            <a:ext cx="10972800" cy="4525962"/>
          </a:xfrm>
        </p:spPr>
        <p:txBody>
          <a:bodyPr/>
          <a:lstStyle/>
          <a:p>
            <a:r>
              <a:rPr lang="en-US" sz="2800" b="1" dirty="0"/>
              <a:t>Exit Rate </a:t>
            </a:r>
          </a:p>
          <a:p>
            <a:pPr lvl="1"/>
            <a:r>
              <a:rPr lang="en-US" sz="2400" dirty="0"/>
              <a:t>Exit rate is the percentage of visits that terminate or exit on a particular page. </a:t>
            </a:r>
          </a:p>
          <a:p>
            <a:pPr marL="457200" lvl="1" indent="0">
              <a:buNone/>
            </a:pPr>
            <a:r>
              <a:rPr lang="en-US" sz="2400" dirty="0"/>
              <a:t>(Every visit or session ends at some point )</a:t>
            </a:r>
          </a:p>
          <a:p>
            <a:r>
              <a:rPr lang="en-US" sz="2800" b="1" dirty="0"/>
              <a:t>Conversion Rate </a:t>
            </a:r>
          </a:p>
          <a:p>
            <a:pPr lvl="1"/>
            <a:r>
              <a:rPr lang="en-US" sz="2400" dirty="0"/>
              <a:t>Conversion rate is the percentage of visitors (or visit</a:t>
            </a:r>
          </a:p>
          <a:p>
            <a:pPr lvl="1"/>
            <a:r>
              <a:rPr lang="en-US" sz="2400" dirty="0"/>
              <a:t>Each organization’s online business goals will define what it wants visitors to do and what represents a conversion (a desired action, behavior, or outcome). </a:t>
            </a:r>
          </a:p>
          <a:p>
            <a:pPr lvl="1"/>
            <a:r>
              <a:rPr lang="en-US" sz="2400" dirty="0"/>
              <a:t>For retailers, a conversion is a purchase or order. For other companies, it could be an application submission, a subscription, a newsletter sign-up, a scheduled appointment, or an app download. s) that reached a particular outcome or performed a target action </a:t>
            </a:r>
          </a:p>
        </p:txBody>
      </p:sp>
    </p:spTree>
    <p:extLst>
      <p:ext uri="{BB962C8B-B14F-4D97-AF65-F5344CB8AC3E}">
        <p14:creationId xmlns:p14="http://schemas.microsoft.com/office/powerpoint/2010/main" val="595734963"/>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Five Key Attributes of Effective Metrics </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b="1" dirty="0"/>
              <a:t>Simple</a:t>
            </a:r>
            <a:endParaRPr lang="en-US" dirty="0"/>
          </a:p>
          <a:p>
            <a:pPr lvl="1"/>
            <a:r>
              <a:rPr lang="en-US" dirty="0"/>
              <a:t>Avoid overly complex metrics that are hard to capture, understand, interpret, or act on. </a:t>
            </a:r>
          </a:p>
          <a:p>
            <a:pPr marL="0" indent="0">
              <a:buNone/>
            </a:pPr>
            <a:r>
              <a:rPr lang="en-US" b="1" dirty="0"/>
              <a:t>2. Relevant</a:t>
            </a:r>
          </a:p>
          <a:p>
            <a:pPr lvl="1"/>
            <a:r>
              <a:rPr lang="en-US" dirty="0"/>
              <a:t>Don’t be distracted by interesting but irrelevant metrics. Your key metrics should be pertinent to your business goals and the </a:t>
            </a:r>
            <a:r>
              <a:rPr lang="en-US" i="1" dirty="0"/>
              <a:t>current </a:t>
            </a:r>
            <a:r>
              <a:rPr lang="en-US" dirty="0"/>
              <a:t>needs of your organization. </a:t>
            </a:r>
          </a:p>
          <a:p>
            <a:pPr marL="514350" indent="-514350">
              <a:buFont typeface="+mj-lt"/>
              <a:buAutoNum type="arabicPeriod" startAt="3"/>
            </a:pPr>
            <a:r>
              <a:rPr lang="en-US" b="1" dirty="0"/>
              <a:t>Timely </a:t>
            </a:r>
          </a:p>
          <a:p>
            <a:pPr lvl="1"/>
            <a:r>
              <a:rPr lang="en-US" dirty="0"/>
              <a:t>If metrics are unavailable or delayed when you need them to make timely business decisions, they are useless. </a:t>
            </a:r>
          </a:p>
        </p:txBody>
      </p:sp>
    </p:spTree>
    <p:extLst>
      <p:ext uri="{BB962C8B-B14F-4D97-AF65-F5344CB8AC3E}">
        <p14:creationId xmlns:p14="http://schemas.microsoft.com/office/powerpoint/2010/main" val="2662819191"/>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Five Key Attributes of Effective Metrics </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startAt="4"/>
            </a:pPr>
            <a:r>
              <a:rPr lang="en-US" b="1" dirty="0"/>
              <a:t>Credible </a:t>
            </a:r>
          </a:p>
          <a:p>
            <a:pPr lvl="1"/>
            <a:r>
              <a:rPr lang="en-US" dirty="0"/>
              <a:t>Ensure your organization can trust the metrics. If the implementation or data collection approach is ever viewed as suspect, the metrics will either never be fully embraced or they will be abandoned. No metric will be 100% clean, but definitely avoid metrics that are inherently unreliable or problematic.</a:t>
            </a:r>
          </a:p>
          <a:p>
            <a:pPr marL="514350" indent="-514350">
              <a:buFont typeface="+mj-lt"/>
              <a:buAutoNum type="arabicPeriod" startAt="5"/>
            </a:pPr>
            <a:r>
              <a:rPr lang="en-US" b="1" dirty="0"/>
              <a:t>Actionable</a:t>
            </a:r>
            <a:endParaRPr lang="en-US" dirty="0"/>
          </a:p>
          <a:p>
            <a:pPr lvl="1"/>
            <a:r>
              <a:rPr lang="en-US" dirty="0"/>
              <a:t>If you don’t know how to react when a metric significantly increases or decreases, you’re probably looking at a vanity or nice-to-know metric. Actionable metrics are easier to interpret and convert into tactical responses because they directly relate to levers in your business that you control or influence. </a:t>
            </a:r>
          </a:p>
        </p:txBody>
      </p:sp>
    </p:spTree>
    <p:extLst>
      <p:ext uri="{BB962C8B-B14F-4D97-AF65-F5344CB8AC3E}">
        <p14:creationId xmlns:p14="http://schemas.microsoft.com/office/powerpoint/2010/main" val="3116028807"/>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CED87-7F99-4B25-8E4E-A038365B3DEE}"/>
              </a:ext>
            </a:extLst>
          </p:cNvPr>
          <p:cNvSpPr>
            <a:spLocks noGrp="1"/>
          </p:cNvSpPr>
          <p:nvPr>
            <p:ph type="title"/>
          </p:nvPr>
        </p:nvSpPr>
        <p:spPr/>
        <p:txBody>
          <a:bodyPr/>
          <a:lstStyle/>
          <a:p>
            <a:r>
              <a:rPr lang="en-US" dirty="0">
                <a:solidFill>
                  <a:srgbClr val="FF0000"/>
                </a:solidFill>
              </a:rPr>
              <a:t>Father Reading </a:t>
            </a:r>
          </a:p>
        </p:txBody>
      </p:sp>
      <p:sp>
        <p:nvSpPr>
          <p:cNvPr id="3" name="Content Placeholder 2">
            <a:extLst>
              <a:ext uri="{FF2B5EF4-FFF2-40B4-BE49-F238E27FC236}">
                <a16:creationId xmlns:a16="http://schemas.microsoft.com/office/drawing/2014/main" id="{17D77F35-F253-4CBE-B2B9-B9FC6BB818C7}"/>
              </a:ext>
            </a:extLst>
          </p:cNvPr>
          <p:cNvSpPr>
            <a:spLocks noGrp="1"/>
          </p:cNvSpPr>
          <p:nvPr>
            <p:ph idx="1"/>
          </p:nvPr>
        </p:nvSpPr>
        <p:spPr/>
        <p:txBody>
          <a:bodyPr/>
          <a:lstStyle/>
          <a:p>
            <a:r>
              <a:rPr lang="en-US" dirty="0">
                <a:hlinkClick r:id="rId2"/>
              </a:rPr>
              <a:t>https://www.youtube.com/user/googleanalytics</a:t>
            </a:r>
            <a:endParaRPr lang="en-US" dirty="0"/>
          </a:p>
          <a:p>
            <a:r>
              <a:rPr lang="en-US" dirty="0">
                <a:hlinkClick r:id="rId3"/>
              </a:rPr>
              <a:t>https://www.youtube.com/watch?v=e6ntvZDErQ4&amp;ab_channel=Simplilearn</a:t>
            </a:r>
            <a:endParaRPr lang="en-US" dirty="0"/>
          </a:p>
          <a:p>
            <a:r>
              <a:rPr lang="en-US" dirty="0">
                <a:hlinkClick r:id="rId4"/>
              </a:rPr>
              <a:t>https://analytics.google.com/analytics/web/</a:t>
            </a:r>
            <a:endParaRPr lang="en-US" dirty="0"/>
          </a:p>
          <a:p>
            <a:pPr marL="0" indent="0">
              <a:buNone/>
            </a:pPr>
            <a:endParaRPr lang="en-US" dirty="0">
              <a:solidFill>
                <a:srgbClr val="FF0000"/>
              </a:solidFill>
            </a:endParaRPr>
          </a:p>
          <a:p>
            <a:pPr marL="0" indent="0">
              <a:buNone/>
            </a:pPr>
            <a:r>
              <a:rPr lang="en-US" dirty="0">
                <a:solidFill>
                  <a:srgbClr val="FF0000"/>
                </a:solidFill>
              </a:rPr>
              <a:t>Highly recommended course with google certificate:</a:t>
            </a:r>
          </a:p>
          <a:p>
            <a:r>
              <a:rPr lang="en-US" dirty="0"/>
              <a:t>https://analytics.google.com/analytics/academy/</a:t>
            </a:r>
          </a:p>
        </p:txBody>
      </p:sp>
    </p:spTree>
    <p:extLst>
      <p:ext uri="{BB962C8B-B14F-4D97-AF65-F5344CB8AC3E}">
        <p14:creationId xmlns:p14="http://schemas.microsoft.com/office/powerpoint/2010/main" val="1493783564"/>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16926-69AC-4EFD-871A-E22586AEE535}"/>
              </a:ext>
            </a:extLst>
          </p:cNvPr>
          <p:cNvSpPr>
            <a:spLocks noGrp="1"/>
          </p:cNvSpPr>
          <p:nvPr>
            <p:ph type="title"/>
          </p:nvPr>
        </p:nvSpPr>
        <p:spPr/>
        <p:txBody>
          <a:bodyPr wrap="square" anchor="ctr">
            <a:normAutofit/>
          </a:bodyPr>
          <a:lstStyle/>
          <a:p>
            <a:r>
              <a:rPr lang="en-US" dirty="0">
                <a:solidFill>
                  <a:srgbClr val="FF0000"/>
                </a:solidFill>
              </a:rPr>
              <a:t>THANK YOU :)</a:t>
            </a:r>
          </a:p>
        </p:txBody>
      </p:sp>
      <p:pic>
        <p:nvPicPr>
          <p:cNvPr id="4" name="Content Placeholder 3">
            <a:extLst>
              <a:ext uri="{FF2B5EF4-FFF2-40B4-BE49-F238E27FC236}">
                <a16:creationId xmlns:a16="http://schemas.microsoft.com/office/drawing/2014/main" id="{3473B24D-5300-4386-AAB2-082C192AC067}"/>
              </a:ext>
            </a:extLst>
          </p:cNvPr>
          <p:cNvPicPr>
            <a:picLocks noGrp="1" noChangeAspect="1"/>
          </p:cNvPicPr>
          <p:nvPr>
            <p:ph idx="1"/>
          </p:nvPr>
        </p:nvPicPr>
        <p:blipFill>
          <a:blip r:embed="rId2"/>
          <a:stretch>
            <a:fillRect/>
          </a:stretch>
        </p:blipFill>
        <p:spPr>
          <a:xfrm>
            <a:off x="2992438" y="2421731"/>
            <a:ext cx="6286500" cy="3076575"/>
          </a:xfrm>
          <a:prstGeom prst="rect">
            <a:avLst/>
          </a:prstGeom>
          <a:noFill/>
        </p:spPr>
      </p:pic>
    </p:spTree>
    <p:extLst>
      <p:ext uri="{BB962C8B-B14F-4D97-AF65-F5344CB8AC3E}">
        <p14:creationId xmlns:p14="http://schemas.microsoft.com/office/powerpoint/2010/main" val="2813855287"/>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Metrics : Traffic Source</a:t>
            </a:r>
          </a:p>
        </p:txBody>
      </p:sp>
      <p:sp>
        <p:nvSpPr>
          <p:cNvPr id="3" name="Content Placeholder 2"/>
          <p:cNvSpPr>
            <a:spLocks noGrp="1"/>
          </p:cNvSpPr>
          <p:nvPr>
            <p:ph idx="1"/>
          </p:nvPr>
        </p:nvSpPr>
        <p:spPr>
          <a:xfrm>
            <a:off x="647700" y="1220302"/>
            <a:ext cx="11115454" cy="800502"/>
          </a:xfrm>
        </p:spPr>
        <p:txBody>
          <a:bodyPr/>
          <a:lstStyle/>
          <a:p>
            <a:r>
              <a:rPr lang="en-US" sz="2800" dirty="0"/>
              <a:t>shows the exact source of the traffic on your website. </a:t>
            </a:r>
          </a:p>
          <a:p>
            <a:r>
              <a:rPr lang="en-US" sz="2800" dirty="0"/>
              <a:t>an easy way to know which channels are getting the most relevant traffic to your website.</a:t>
            </a:r>
          </a:p>
        </p:txBody>
      </p:sp>
      <p:pic>
        <p:nvPicPr>
          <p:cNvPr id="1026" name="Picture 2" descr="Google Analytics metri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4033" y="2674578"/>
            <a:ext cx="7879121" cy="39087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4071710"/>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Metrics</a:t>
            </a:r>
          </a:p>
        </p:txBody>
      </p:sp>
      <p:sp>
        <p:nvSpPr>
          <p:cNvPr id="3" name="Content Placeholder 2"/>
          <p:cNvSpPr>
            <a:spLocks noGrp="1"/>
          </p:cNvSpPr>
          <p:nvPr>
            <p:ph idx="1"/>
          </p:nvPr>
        </p:nvSpPr>
        <p:spPr>
          <a:xfrm>
            <a:off x="647700" y="1417638"/>
            <a:ext cx="4864458" cy="4158914"/>
          </a:xfrm>
        </p:spPr>
        <p:txBody>
          <a:bodyPr>
            <a:normAutofit fontScale="85000" lnSpcReduction="20000"/>
          </a:bodyPr>
          <a:lstStyle/>
          <a:p>
            <a:r>
              <a:rPr lang="en-US" b="1" dirty="0"/>
              <a:t>Page Views</a:t>
            </a:r>
          </a:p>
          <a:p>
            <a:pPr lvl="1"/>
            <a:r>
              <a:rPr lang="en-US" dirty="0"/>
              <a:t>indicate how much overall web content is being consumed by site visitors. </a:t>
            </a:r>
          </a:p>
          <a:p>
            <a:pPr lvl="1"/>
            <a:r>
              <a:rPr lang="en-US" dirty="0"/>
              <a:t>Each user will typically generate at least one page view when they visit a website unless the page tagging is set up incorrectly or the user is interacting with non-page-based content (file downloads, videos). </a:t>
            </a:r>
            <a:r>
              <a:rPr lang="en-US" b="1" dirty="0"/>
              <a:t> </a:t>
            </a:r>
          </a:p>
        </p:txBody>
      </p:sp>
      <p:pic>
        <p:nvPicPr>
          <p:cNvPr id="6" name="Picture 5"/>
          <p:cNvPicPr>
            <a:picLocks noChangeAspect="1"/>
          </p:cNvPicPr>
          <p:nvPr/>
        </p:nvPicPr>
        <p:blipFill>
          <a:blip r:embed="rId2"/>
          <a:stretch>
            <a:fillRect/>
          </a:stretch>
        </p:blipFill>
        <p:spPr>
          <a:xfrm>
            <a:off x="5641013" y="1417638"/>
            <a:ext cx="5522287" cy="4789037"/>
          </a:xfrm>
          <a:prstGeom prst="rect">
            <a:avLst/>
          </a:prstGeom>
        </p:spPr>
      </p:pic>
      <p:sp>
        <p:nvSpPr>
          <p:cNvPr id="8" name="TextBox 7"/>
          <p:cNvSpPr txBox="1"/>
          <p:nvPr/>
        </p:nvSpPr>
        <p:spPr>
          <a:xfrm>
            <a:off x="7418232" y="6233374"/>
            <a:ext cx="2349810" cy="307777"/>
          </a:xfrm>
          <a:prstGeom prst="rect">
            <a:avLst/>
          </a:prstGeom>
          <a:noFill/>
        </p:spPr>
        <p:txBody>
          <a:bodyPr wrap="none" rtlCol="0">
            <a:spAutoFit/>
          </a:bodyPr>
          <a:lstStyle/>
          <a:p>
            <a:r>
              <a:rPr lang="en-US" sz="1400" i="1" dirty="0"/>
              <a:t>Source from bruceclay.com</a:t>
            </a:r>
          </a:p>
        </p:txBody>
      </p:sp>
    </p:spTree>
    <p:extLst>
      <p:ext uri="{BB962C8B-B14F-4D97-AF65-F5344CB8AC3E}">
        <p14:creationId xmlns:p14="http://schemas.microsoft.com/office/powerpoint/2010/main" val="2383287534"/>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Metrics</a:t>
            </a:r>
          </a:p>
        </p:txBody>
      </p:sp>
      <p:sp>
        <p:nvSpPr>
          <p:cNvPr id="3" name="Content Placeholder 2"/>
          <p:cNvSpPr>
            <a:spLocks noGrp="1"/>
          </p:cNvSpPr>
          <p:nvPr>
            <p:ph idx="1"/>
          </p:nvPr>
        </p:nvSpPr>
        <p:spPr>
          <a:xfrm>
            <a:off x="647700" y="1417638"/>
            <a:ext cx="10972800" cy="4525962"/>
          </a:xfrm>
        </p:spPr>
        <p:txBody>
          <a:bodyPr/>
          <a:lstStyle/>
          <a:p>
            <a:r>
              <a:rPr lang="en-US" b="1" dirty="0"/>
              <a:t>Visits </a:t>
            </a:r>
          </a:p>
          <a:p>
            <a:pPr lvl="1"/>
            <a:r>
              <a:rPr lang="en-US" dirty="0"/>
              <a:t>visits reveal how popular your website is; the more visits </a:t>
            </a:r>
          </a:p>
          <a:p>
            <a:endParaRPr lang="en-US" dirty="0"/>
          </a:p>
        </p:txBody>
      </p:sp>
      <p:pic>
        <p:nvPicPr>
          <p:cNvPr id="2056" name="Picture 8" descr="Image result for measure Visi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953" y="2766441"/>
            <a:ext cx="5255194" cy="3563553"/>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6671256" y="6258859"/>
            <a:ext cx="2114681" cy="307777"/>
          </a:xfrm>
          <a:prstGeom prst="rect">
            <a:avLst/>
          </a:prstGeom>
          <a:noFill/>
        </p:spPr>
        <p:txBody>
          <a:bodyPr wrap="none" rtlCol="0">
            <a:spAutoFit/>
          </a:bodyPr>
          <a:lstStyle/>
          <a:p>
            <a:r>
              <a:rPr lang="en-US" sz="1400" i="1" dirty="0"/>
              <a:t>Source from kaushik.net</a:t>
            </a:r>
          </a:p>
        </p:txBody>
      </p:sp>
      <p:pic>
        <p:nvPicPr>
          <p:cNvPr id="4" name="Picture 3">
            <a:extLst>
              <a:ext uri="{FF2B5EF4-FFF2-40B4-BE49-F238E27FC236}">
                <a16:creationId xmlns:a16="http://schemas.microsoft.com/office/drawing/2014/main" id="{D99113C3-F759-41E5-B4F8-A84C451DE3D8}"/>
              </a:ext>
            </a:extLst>
          </p:cNvPr>
          <p:cNvPicPr>
            <a:picLocks noChangeAspect="1"/>
          </p:cNvPicPr>
          <p:nvPr/>
        </p:nvPicPr>
        <p:blipFill>
          <a:blip r:embed="rId3"/>
          <a:stretch>
            <a:fillRect/>
          </a:stretch>
        </p:blipFill>
        <p:spPr>
          <a:xfrm>
            <a:off x="5777105" y="2766441"/>
            <a:ext cx="5383459" cy="3492418"/>
          </a:xfrm>
          <a:prstGeom prst="rect">
            <a:avLst/>
          </a:prstGeom>
        </p:spPr>
      </p:pic>
    </p:spTree>
    <p:extLst>
      <p:ext uri="{BB962C8B-B14F-4D97-AF65-F5344CB8AC3E}">
        <p14:creationId xmlns:p14="http://schemas.microsoft.com/office/powerpoint/2010/main" val="636014133"/>
      </p:ext>
    </p:extLst>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Metrics</a:t>
            </a:r>
          </a:p>
        </p:txBody>
      </p:sp>
      <p:sp>
        <p:nvSpPr>
          <p:cNvPr id="3" name="Content Placeholder 2"/>
          <p:cNvSpPr>
            <a:spLocks noGrp="1"/>
          </p:cNvSpPr>
          <p:nvPr>
            <p:ph idx="1"/>
          </p:nvPr>
        </p:nvSpPr>
        <p:spPr>
          <a:xfrm>
            <a:off x="242098" y="1166019"/>
            <a:ext cx="10972800" cy="4525962"/>
          </a:xfrm>
        </p:spPr>
        <p:txBody>
          <a:bodyPr/>
          <a:lstStyle/>
          <a:p>
            <a:r>
              <a:rPr lang="en-US" b="1" dirty="0"/>
              <a:t>Unique Visitors </a:t>
            </a:r>
          </a:p>
          <a:p>
            <a:pPr lvl="1"/>
            <a:r>
              <a:rPr lang="en-US" dirty="0"/>
              <a:t>When an individual visits a website more than once during a reporting period, it will be counted as </a:t>
            </a:r>
            <a:r>
              <a:rPr lang="en-US" u="sng" dirty="0"/>
              <a:t>one unique visitor</a:t>
            </a:r>
            <a:r>
              <a:rPr lang="en-US" dirty="0"/>
              <a:t>. When a visitor first comes to a website, analytics tool uses a persistent cookie to assign her a unique ID that will identify her if she returns to the site. </a:t>
            </a:r>
          </a:p>
          <a:p>
            <a:endParaRPr lang="en-US" dirty="0"/>
          </a:p>
        </p:txBody>
      </p:sp>
      <p:pic>
        <p:nvPicPr>
          <p:cNvPr id="4" name="Picture 3"/>
          <p:cNvPicPr>
            <a:picLocks noChangeAspect="1"/>
          </p:cNvPicPr>
          <p:nvPr/>
        </p:nvPicPr>
        <p:blipFill>
          <a:blip r:embed="rId2"/>
          <a:stretch>
            <a:fillRect/>
          </a:stretch>
        </p:blipFill>
        <p:spPr>
          <a:xfrm>
            <a:off x="6096000" y="4132162"/>
            <a:ext cx="4709911" cy="1559819"/>
          </a:xfrm>
          <a:prstGeom prst="rect">
            <a:avLst/>
          </a:prstGeom>
        </p:spPr>
      </p:pic>
    </p:spTree>
    <p:extLst>
      <p:ext uri="{BB962C8B-B14F-4D97-AF65-F5344CB8AC3E}">
        <p14:creationId xmlns:p14="http://schemas.microsoft.com/office/powerpoint/2010/main" val="2276211905"/>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Realtime</a:t>
            </a:r>
            <a:r>
              <a:rPr lang="en-US" dirty="0"/>
              <a:t> Analytics </a:t>
            </a:r>
            <a:br>
              <a:rPr lang="en-US" dirty="0"/>
            </a:br>
            <a:r>
              <a:rPr lang="en-US" u="sng" dirty="0">
                <a:hlinkClick r:id="rId2"/>
              </a:rPr>
              <a:t>Google Merchandise Store</a:t>
            </a:r>
            <a:endParaRPr lang="en-US" dirty="0"/>
          </a:p>
        </p:txBody>
      </p:sp>
      <p:pic>
        <p:nvPicPr>
          <p:cNvPr id="2050" name="Picture 2" descr="https://www.lyfemarketing.com/blog/wp-content/uploads/2018/12/new-versus-returning-user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6954" y="1540467"/>
            <a:ext cx="6354408" cy="4845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8079776"/>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Metrics</a:t>
            </a:r>
          </a:p>
        </p:txBody>
      </p:sp>
      <p:sp>
        <p:nvSpPr>
          <p:cNvPr id="3" name="Content Placeholder 2"/>
          <p:cNvSpPr>
            <a:spLocks noGrp="1"/>
          </p:cNvSpPr>
          <p:nvPr>
            <p:ph idx="1"/>
          </p:nvPr>
        </p:nvSpPr>
        <p:spPr>
          <a:xfrm>
            <a:off x="812442" y="1417638"/>
            <a:ext cx="4905778" cy="4678206"/>
          </a:xfrm>
        </p:spPr>
        <p:txBody>
          <a:bodyPr>
            <a:normAutofit/>
          </a:bodyPr>
          <a:lstStyle/>
          <a:p>
            <a:r>
              <a:rPr lang="en-US" b="1" dirty="0"/>
              <a:t>Average Visit Duration </a:t>
            </a:r>
          </a:p>
          <a:p>
            <a:pPr lvl="1"/>
            <a:r>
              <a:rPr lang="en-US" dirty="0"/>
              <a:t>indicates how much time visitors are typically spending on your site (average time spent) </a:t>
            </a:r>
          </a:p>
          <a:p>
            <a:endParaRPr lang="en-US" dirty="0"/>
          </a:p>
        </p:txBody>
      </p:sp>
      <p:sp>
        <p:nvSpPr>
          <p:cNvPr id="4" name="AutoShape 2" descr="Image result for measure Average Visit Durat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2"/>
          <a:stretch>
            <a:fillRect/>
          </a:stretch>
        </p:blipFill>
        <p:spPr>
          <a:xfrm>
            <a:off x="5872766" y="1621257"/>
            <a:ext cx="6051125" cy="4474587"/>
          </a:xfrm>
          <a:prstGeom prst="rect">
            <a:avLst/>
          </a:prstGeom>
        </p:spPr>
      </p:pic>
    </p:spTree>
    <p:extLst>
      <p:ext uri="{BB962C8B-B14F-4D97-AF65-F5344CB8AC3E}">
        <p14:creationId xmlns:p14="http://schemas.microsoft.com/office/powerpoint/2010/main" val="446029961"/>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anchor="ctr">
            <a:normAutofit/>
          </a:bodyPr>
          <a:lstStyle/>
          <a:p>
            <a:r>
              <a:rPr lang="en-US" sz="4000" dirty="0"/>
              <a:t>Key Metrics</a:t>
            </a:r>
          </a:p>
        </p:txBody>
      </p:sp>
      <p:sp>
        <p:nvSpPr>
          <p:cNvPr id="3" name="Content Placeholder 2"/>
          <p:cNvSpPr>
            <a:spLocks noGrp="1"/>
          </p:cNvSpPr>
          <p:nvPr>
            <p:ph sz="half" idx="1"/>
          </p:nvPr>
        </p:nvSpPr>
        <p:spPr/>
        <p:txBody>
          <a:bodyPr wrap="square" anchor="t">
            <a:normAutofit/>
          </a:bodyPr>
          <a:lstStyle/>
          <a:p>
            <a:r>
              <a:rPr lang="en-US" sz="3200" b="1" dirty="0"/>
              <a:t>Page Views per Visit </a:t>
            </a:r>
          </a:p>
          <a:p>
            <a:pPr lvl="1"/>
            <a:r>
              <a:rPr lang="en-US" sz="3200" dirty="0"/>
              <a:t>it can show how engaged visitors are with your site content or at least how much page content each visitor is consuming during a single visit. </a:t>
            </a:r>
          </a:p>
          <a:p>
            <a:endParaRPr lang="en-US" dirty="0"/>
          </a:p>
        </p:txBody>
      </p:sp>
      <p:pic>
        <p:nvPicPr>
          <p:cNvPr id="4" name="Picture 3">
            <a:extLst>
              <a:ext uri="{FF2B5EF4-FFF2-40B4-BE49-F238E27FC236}">
                <a16:creationId xmlns:a16="http://schemas.microsoft.com/office/drawing/2014/main" id="{7BF7A685-1BA7-41A9-972F-505758836075}"/>
              </a:ext>
            </a:extLst>
          </p:cNvPr>
          <p:cNvPicPr>
            <a:picLocks noChangeAspect="1"/>
          </p:cNvPicPr>
          <p:nvPr/>
        </p:nvPicPr>
        <p:blipFill>
          <a:blip r:embed="rId2"/>
          <a:stretch>
            <a:fillRect/>
          </a:stretch>
        </p:blipFill>
        <p:spPr>
          <a:xfrm>
            <a:off x="6237817" y="2788825"/>
            <a:ext cx="5384800" cy="2342387"/>
          </a:xfrm>
          <a:prstGeom prst="rect">
            <a:avLst/>
          </a:prstGeom>
          <a:noFill/>
        </p:spPr>
      </p:pic>
    </p:spTree>
    <p:extLst>
      <p:ext uri="{BB962C8B-B14F-4D97-AF65-F5344CB8AC3E}">
        <p14:creationId xmlns:p14="http://schemas.microsoft.com/office/powerpoint/2010/main" val="2721312730"/>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anchor="ctr">
            <a:normAutofit/>
          </a:bodyPr>
          <a:lstStyle/>
          <a:p>
            <a:r>
              <a:rPr lang="en-US" dirty="0"/>
              <a:t>Key Metrics</a:t>
            </a:r>
          </a:p>
        </p:txBody>
      </p:sp>
      <p:sp>
        <p:nvSpPr>
          <p:cNvPr id="3" name="Content Placeholder 2"/>
          <p:cNvSpPr>
            <a:spLocks noGrp="1"/>
          </p:cNvSpPr>
          <p:nvPr>
            <p:ph sz="half" idx="1"/>
          </p:nvPr>
        </p:nvSpPr>
        <p:spPr/>
        <p:txBody>
          <a:bodyPr wrap="square" anchor="t">
            <a:normAutofit/>
          </a:bodyPr>
          <a:lstStyle/>
          <a:p>
            <a:pPr>
              <a:lnSpc>
                <a:spcPct val="90000"/>
              </a:lnSpc>
            </a:pPr>
            <a:r>
              <a:rPr lang="en-US" sz="2200" b="1" dirty="0"/>
              <a:t>Bounce Rate </a:t>
            </a:r>
          </a:p>
          <a:p>
            <a:pPr lvl="1">
              <a:lnSpc>
                <a:spcPct val="90000"/>
              </a:lnSpc>
            </a:pPr>
            <a:r>
              <a:rPr lang="en-US" sz="2200" dirty="0"/>
              <a:t>Bounce rate is the percentage of entering visits (entries or entrances) that are single-page visits or entering visits that leave (bounce from) the site after viewing only one page.  High bounce rate means :</a:t>
            </a:r>
          </a:p>
          <a:p>
            <a:pPr lvl="2">
              <a:lnSpc>
                <a:spcPct val="90000"/>
              </a:lnSpc>
            </a:pPr>
            <a:r>
              <a:rPr lang="en-US" sz="2200" dirty="0"/>
              <a:t>Messaging and content that doesn’t match visitors’ expectations </a:t>
            </a:r>
          </a:p>
          <a:p>
            <a:pPr lvl="2">
              <a:lnSpc>
                <a:spcPct val="90000"/>
              </a:lnSpc>
            </a:pPr>
            <a:r>
              <a:rPr lang="en-US" sz="2200" dirty="0"/>
              <a:t>Poor page design or layout </a:t>
            </a:r>
          </a:p>
          <a:p>
            <a:pPr lvl="2">
              <a:lnSpc>
                <a:spcPct val="90000"/>
              </a:lnSpc>
            </a:pPr>
            <a:r>
              <a:rPr lang="en-US" sz="2200" dirty="0"/>
              <a:t>Slow loading times</a:t>
            </a:r>
          </a:p>
        </p:txBody>
      </p:sp>
      <p:pic>
        <p:nvPicPr>
          <p:cNvPr id="5" name="Content Placeholder 4">
            <a:extLst>
              <a:ext uri="{FF2B5EF4-FFF2-40B4-BE49-F238E27FC236}">
                <a16:creationId xmlns:a16="http://schemas.microsoft.com/office/drawing/2014/main" id="{0E451508-B57D-4767-A0DE-2744A5656EB0}"/>
              </a:ext>
            </a:extLst>
          </p:cNvPr>
          <p:cNvPicPr>
            <a:picLocks noGrp="1" noChangeAspect="1"/>
          </p:cNvPicPr>
          <p:nvPr>
            <p:ph sz="half" idx="2"/>
          </p:nvPr>
        </p:nvPicPr>
        <p:blipFill>
          <a:blip r:embed="rId2"/>
          <a:stretch>
            <a:fillRect/>
          </a:stretch>
        </p:blipFill>
        <p:spPr>
          <a:xfrm>
            <a:off x="6237288" y="2083443"/>
            <a:ext cx="5384800" cy="2928395"/>
          </a:xfrm>
          <a:prstGeom prst="rect">
            <a:avLst/>
          </a:prstGeom>
          <a:noFill/>
        </p:spPr>
      </p:pic>
    </p:spTree>
    <p:extLst>
      <p:ext uri="{BB962C8B-B14F-4D97-AF65-F5344CB8AC3E}">
        <p14:creationId xmlns:p14="http://schemas.microsoft.com/office/powerpoint/2010/main" val="37036972"/>
      </p:ext>
    </p:extLst>
  </p:cSld>
  <p:clrMapOvr>
    <a:masterClrMapping/>
  </p:clrMapOvr>
  <p:transition>
    <p:dissolve/>
  </p:transition>
</p:sld>
</file>

<file path=ppt/theme/theme1.xml><?xml version="1.0" encoding="utf-8"?>
<a:theme xmlns:a="http://schemas.openxmlformats.org/drawingml/2006/main" name="Master">
  <a:themeElements>
    <a:clrScheme name="UCTI-Template-foundation-lev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CTI-Template-foundation-lev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UCTI-Template-foundation-lev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CTI-Template-foundation-lev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CTI-Template-foundation-lev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CTI-Template-foundation-lev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CTI-Template-foundation-lev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CTI-Template-foundation-lev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CTI-Template-foundation-lev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CTI-Template-foundation-lev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CTI-Template-foundation-lev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CTI-Template-foundation-lev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CTI-Template-foundation-lev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CTI-Template-foundation-lev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ter" id="{F4A849F2-F82F-4648-A677-C3643F96FB83}" vid="{431BA68E-93AE-4D65-91C4-B4F21CA579E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Master</Template>
  <TotalTime>195</TotalTime>
  <Words>675</Words>
  <Application>Microsoft Office PowerPoint</Application>
  <PresentationFormat>Widescreen</PresentationFormat>
  <Paragraphs>58</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Master</vt:lpstr>
      <vt:lpstr>Digital Marketing Analytic Metrics BM031-3-M BSSMMA VD2</vt:lpstr>
      <vt:lpstr>Key Metrics : Traffic Source</vt:lpstr>
      <vt:lpstr>Key Metrics</vt:lpstr>
      <vt:lpstr>Key Metrics</vt:lpstr>
      <vt:lpstr>Key Metrics</vt:lpstr>
      <vt:lpstr>Realtime Analytics  Google Merchandise Store</vt:lpstr>
      <vt:lpstr>Key Metrics</vt:lpstr>
      <vt:lpstr>Key Metrics</vt:lpstr>
      <vt:lpstr>Key Metrics</vt:lpstr>
      <vt:lpstr>Key Metrics</vt:lpstr>
      <vt:lpstr>Five Key Attributes of Effective Metrics </vt:lpstr>
      <vt:lpstr>Five Key Attributes of Effective Metrics </vt:lpstr>
      <vt:lpstr>Father Reading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Marketing Analytic Metrics</dc:title>
  <dc:creator>Dr. Behrang Samadi</dc:creator>
  <cp:lastModifiedBy>Assoc. Prof. Dr. Behrang Samadi</cp:lastModifiedBy>
  <cp:revision>1</cp:revision>
  <dcterms:created xsi:type="dcterms:W3CDTF">2021-01-21T02:17:36Z</dcterms:created>
  <dcterms:modified xsi:type="dcterms:W3CDTF">2022-11-30T06:22:51Z</dcterms:modified>
</cp:coreProperties>
</file>