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8" r:id="rId2"/>
  </p:sldMasterIdLst>
  <p:notesMasterIdLst>
    <p:notesMasterId r:id="rId25"/>
  </p:notesMasterIdLst>
  <p:sldIdLst>
    <p:sldId id="989" r:id="rId3"/>
    <p:sldId id="590" r:id="rId4"/>
    <p:sldId id="278" r:id="rId5"/>
    <p:sldId id="589" r:id="rId6"/>
    <p:sldId id="264" r:id="rId7"/>
    <p:sldId id="287" r:id="rId8"/>
    <p:sldId id="687" r:id="rId9"/>
    <p:sldId id="598" r:id="rId10"/>
    <p:sldId id="603" r:id="rId11"/>
    <p:sldId id="688" r:id="rId12"/>
    <p:sldId id="689" r:id="rId13"/>
    <p:sldId id="690" r:id="rId14"/>
    <p:sldId id="602" r:id="rId15"/>
    <p:sldId id="604" r:id="rId16"/>
    <p:sldId id="605" r:id="rId17"/>
    <p:sldId id="606" r:id="rId18"/>
    <p:sldId id="607" r:id="rId19"/>
    <p:sldId id="270" r:id="rId20"/>
    <p:sldId id="271" r:id="rId21"/>
    <p:sldId id="363" r:id="rId22"/>
    <p:sldId id="364" r:id="rId23"/>
    <p:sldId id="11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94531-754C-41A2-9D75-A53370591B6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CDC7D7A-1F1E-468F-A0B9-76AE8E6B0FC7}">
      <dgm:prSet custT="1"/>
      <dgm:spPr/>
      <dgm:t>
        <a:bodyPr/>
        <a:lstStyle/>
        <a:p>
          <a:r>
            <a:rPr lang="en-US" sz="2400"/>
            <a:t>Determining participants to study</a:t>
          </a:r>
        </a:p>
      </dgm:t>
    </dgm:pt>
    <dgm:pt modelId="{C4333756-01A2-4E38-9AB9-E9308D19791E}" type="parTrans" cxnId="{080F4E35-3A18-4AC0-BD8B-66EFED912B3D}">
      <dgm:prSet/>
      <dgm:spPr/>
      <dgm:t>
        <a:bodyPr/>
        <a:lstStyle/>
        <a:p>
          <a:endParaRPr lang="en-US" sz="2400"/>
        </a:p>
      </dgm:t>
    </dgm:pt>
    <dgm:pt modelId="{9D05E966-6752-47C5-9634-26AAC97E5768}" type="sibTrans" cxnId="{080F4E35-3A18-4AC0-BD8B-66EFED912B3D}">
      <dgm:prSet phldrT="1" phldr="0" custT="1"/>
      <dgm:spPr/>
      <dgm:t>
        <a:bodyPr/>
        <a:lstStyle/>
        <a:p>
          <a:r>
            <a:rPr lang="en-US" sz="4800"/>
            <a:t>1</a:t>
          </a:r>
        </a:p>
      </dgm:t>
    </dgm:pt>
    <dgm:pt modelId="{7949B8EC-385A-4F44-9302-F9829F96B365}">
      <dgm:prSet custT="1"/>
      <dgm:spPr/>
      <dgm:t>
        <a:bodyPr/>
        <a:lstStyle/>
        <a:p>
          <a:r>
            <a:rPr lang="en-US" sz="2400"/>
            <a:t>Obtaining permissions needed</a:t>
          </a:r>
        </a:p>
      </dgm:t>
    </dgm:pt>
    <dgm:pt modelId="{14E915F3-83FD-434F-A505-DBE12AAE6215}" type="parTrans" cxnId="{BA5843D1-D78E-4B39-9690-AF5E4913D624}">
      <dgm:prSet/>
      <dgm:spPr/>
      <dgm:t>
        <a:bodyPr/>
        <a:lstStyle/>
        <a:p>
          <a:endParaRPr lang="en-US" sz="2400"/>
        </a:p>
      </dgm:t>
    </dgm:pt>
    <dgm:pt modelId="{23470DC8-2658-4F9D-AE73-4CC3A15402FF}" type="sibTrans" cxnId="{BA5843D1-D78E-4B39-9690-AF5E4913D624}">
      <dgm:prSet phldrT="2" phldr="0" custT="1"/>
      <dgm:spPr/>
      <dgm:t>
        <a:bodyPr/>
        <a:lstStyle/>
        <a:p>
          <a:r>
            <a:rPr lang="en-US" sz="4800"/>
            <a:t>2</a:t>
          </a:r>
        </a:p>
      </dgm:t>
    </dgm:pt>
    <dgm:pt modelId="{9614BA25-4651-4D76-A02F-599D015D3523}">
      <dgm:prSet custT="1"/>
      <dgm:spPr/>
      <dgm:t>
        <a:bodyPr/>
        <a:lstStyle/>
        <a:p>
          <a:r>
            <a:rPr lang="en-US" sz="2400" dirty="0"/>
            <a:t>Considering what types of information to collect</a:t>
          </a:r>
        </a:p>
      </dgm:t>
    </dgm:pt>
    <dgm:pt modelId="{59429C84-E7C1-407A-B364-F86E5CB9AEF8}" type="parTrans" cxnId="{51D93EBD-53B1-41FB-927C-A893186E4454}">
      <dgm:prSet/>
      <dgm:spPr/>
      <dgm:t>
        <a:bodyPr/>
        <a:lstStyle/>
        <a:p>
          <a:endParaRPr lang="en-US" sz="2400"/>
        </a:p>
      </dgm:t>
    </dgm:pt>
    <dgm:pt modelId="{DCE3DF7F-1892-404D-97E8-4706C7B7A1E5}" type="sibTrans" cxnId="{51D93EBD-53B1-41FB-927C-A893186E4454}">
      <dgm:prSet phldrT="3" phldr="0" custT="1"/>
      <dgm:spPr/>
      <dgm:t>
        <a:bodyPr/>
        <a:lstStyle/>
        <a:p>
          <a:r>
            <a:rPr lang="en-US" sz="4800"/>
            <a:t>3</a:t>
          </a:r>
        </a:p>
      </dgm:t>
    </dgm:pt>
    <dgm:pt modelId="{950D6A27-04F6-4680-A275-460530F2CEE1}">
      <dgm:prSet custT="1"/>
      <dgm:spPr/>
      <dgm:t>
        <a:bodyPr/>
        <a:lstStyle/>
        <a:p>
          <a:r>
            <a:rPr lang="en-US" sz="2400"/>
            <a:t>Locating and selecting instruments</a:t>
          </a:r>
        </a:p>
      </dgm:t>
    </dgm:pt>
    <dgm:pt modelId="{B9E870DE-82BE-419E-B2B0-7EFA16483104}" type="parTrans" cxnId="{1A5245E1-9C43-46A8-A201-5B2E19788B9F}">
      <dgm:prSet/>
      <dgm:spPr/>
      <dgm:t>
        <a:bodyPr/>
        <a:lstStyle/>
        <a:p>
          <a:endParaRPr lang="en-US" sz="2400"/>
        </a:p>
      </dgm:t>
    </dgm:pt>
    <dgm:pt modelId="{7A1717B1-D11C-47D6-8DDC-984E9DAEB0D2}" type="sibTrans" cxnId="{1A5245E1-9C43-46A8-A201-5B2E19788B9F}">
      <dgm:prSet phldrT="4" phldr="0" custT="1"/>
      <dgm:spPr/>
      <dgm:t>
        <a:bodyPr/>
        <a:lstStyle/>
        <a:p>
          <a:r>
            <a:rPr lang="en-US" sz="4800"/>
            <a:t>4</a:t>
          </a:r>
        </a:p>
      </dgm:t>
    </dgm:pt>
    <dgm:pt modelId="{11C664DC-69F0-48B6-91B4-F6B51CBE40D5}">
      <dgm:prSet custT="1"/>
      <dgm:spPr/>
      <dgm:t>
        <a:bodyPr/>
        <a:lstStyle/>
        <a:p>
          <a:r>
            <a:rPr lang="en-US" sz="2400" dirty="0"/>
            <a:t>Administering the data collection</a:t>
          </a:r>
        </a:p>
      </dgm:t>
    </dgm:pt>
    <dgm:pt modelId="{33B15A12-D5BF-45D7-AF85-1878F1A69707}" type="parTrans" cxnId="{21779C7E-6748-4892-B7F2-A0E5F99C436F}">
      <dgm:prSet/>
      <dgm:spPr/>
      <dgm:t>
        <a:bodyPr/>
        <a:lstStyle/>
        <a:p>
          <a:endParaRPr lang="en-US" sz="2400"/>
        </a:p>
      </dgm:t>
    </dgm:pt>
    <dgm:pt modelId="{18C71728-EF5F-488D-987C-2D8D31F8AE36}" type="sibTrans" cxnId="{21779C7E-6748-4892-B7F2-A0E5F99C436F}">
      <dgm:prSet phldrT="5" phldr="0" custT="1"/>
      <dgm:spPr/>
      <dgm:t>
        <a:bodyPr/>
        <a:lstStyle/>
        <a:p>
          <a:r>
            <a:rPr lang="en-US" sz="4800"/>
            <a:t>5</a:t>
          </a:r>
        </a:p>
      </dgm:t>
    </dgm:pt>
    <dgm:pt modelId="{A3E06F4C-4D42-4C5D-AAFC-BBCCC7BEC0B0}" type="pres">
      <dgm:prSet presAssocID="{AC994531-754C-41A2-9D75-A53370591B69}" presName="Name0" presStyleCnt="0">
        <dgm:presLayoutVars>
          <dgm:animLvl val="lvl"/>
          <dgm:resizeHandles val="exact"/>
        </dgm:presLayoutVars>
      </dgm:prSet>
      <dgm:spPr/>
    </dgm:pt>
    <dgm:pt modelId="{A56FBC57-57EE-4361-8FD4-CD6485781B39}" type="pres">
      <dgm:prSet presAssocID="{FCDC7D7A-1F1E-468F-A0B9-76AE8E6B0FC7}" presName="compositeNode" presStyleCnt="0">
        <dgm:presLayoutVars>
          <dgm:bulletEnabled val="1"/>
        </dgm:presLayoutVars>
      </dgm:prSet>
      <dgm:spPr/>
    </dgm:pt>
    <dgm:pt modelId="{FF5C995B-10AB-4C02-A6AB-5852347A95D8}" type="pres">
      <dgm:prSet presAssocID="{FCDC7D7A-1F1E-468F-A0B9-76AE8E6B0FC7}" presName="bgRect" presStyleLbl="bgAccFollowNode1" presStyleIdx="0" presStyleCnt="5"/>
      <dgm:spPr/>
    </dgm:pt>
    <dgm:pt modelId="{5631A6DC-DE21-4C5C-8932-760E7D8D316E}" type="pres">
      <dgm:prSet presAssocID="{9D05E966-6752-47C5-9634-26AAC97E5768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31B6AA1E-37A7-4F03-859C-CD4095C87F94}" type="pres">
      <dgm:prSet presAssocID="{FCDC7D7A-1F1E-468F-A0B9-76AE8E6B0FC7}" presName="bottomLine" presStyleLbl="alignNode1" presStyleIdx="1" presStyleCnt="10">
        <dgm:presLayoutVars/>
      </dgm:prSet>
      <dgm:spPr/>
    </dgm:pt>
    <dgm:pt modelId="{710E8FF6-7404-4C62-94B0-5A4ACBC1EED7}" type="pres">
      <dgm:prSet presAssocID="{FCDC7D7A-1F1E-468F-A0B9-76AE8E6B0FC7}" presName="nodeText" presStyleLbl="bgAccFollowNode1" presStyleIdx="0" presStyleCnt="5">
        <dgm:presLayoutVars>
          <dgm:bulletEnabled val="1"/>
        </dgm:presLayoutVars>
      </dgm:prSet>
      <dgm:spPr/>
    </dgm:pt>
    <dgm:pt modelId="{79B47FEC-2FEB-440D-B807-334893E6133C}" type="pres">
      <dgm:prSet presAssocID="{9D05E966-6752-47C5-9634-26AAC97E5768}" presName="sibTrans" presStyleCnt="0"/>
      <dgm:spPr/>
    </dgm:pt>
    <dgm:pt modelId="{288541A6-3E2B-4E14-965E-8F15B6B1D709}" type="pres">
      <dgm:prSet presAssocID="{7949B8EC-385A-4F44-9302-F9829F96B365}" presName="compositeNode" presStyleCnt="0">
        <dgm:presLayoutVars>
          <dgm:bulletEnabled val="1"/>
        </dgm:presLayoutVars>
      </dgm:prSet>
      <dgm:spPr/>
    </dgm:pt>
    <dgm:pt modelId="{78D7D4A2-6BA8-4849-B81E-4260AC57D175}" type="pres">
      <dgm:prSet presAssocID="{7949B8EC-385A-4F44-9302-F9829F96B365}" presName="bgRect" presStyleLbl="bgAccFollowNode1" presStyleIdx="1" presStyleCnt="5"/>
      <dgm:spPr/>
    </dgm:pt>
    <dgm:pt modelId="{962819B5-05E0-41C1-9FD6-9A7E3612F3D7}" type="pres">
      <dgm:prSet presAssocID="{23470DC8-2658-4F9D-AE73-4CC3A15402FF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F05129F9-B3FA-4D41-8912-5218207CAD7F}" type="pres">
      <dgm:prSet presAssocID="{7949B8EC-385A-4F44-9302-F9829F96B365}" presName="bottomLine" presStyleLbl="alignNode1" presStyleIdx="3" presStyleCnt="10">
        <dgm:presLayoutVars/>
      </dgm:prSet>
      <dgm:spPr/>
    </dgm:pt>
    <dgm:pt modelId="{305D4757-7528-40B4-9D58-A25DE9D1AB74}" type="pres">
      <dgm:prSet presAssocID="{7949B8EC-385A-4F44-9302-F9829F96B365}" presName="nodeText" presStyleLbl="bgAccFollowNode1" presStyleIdx="1" presStyleCnt="5">
        <dgm:presLayoutVars>
          <dgm:bulletEnabled val="1"/>
        </dgm:presLayoutVars>
      </dgm:prSet>
      <dgm:spPr/>
    </dgm:pt>
    <dgm:pt modelId="{62DEBCFF-9CCD-497E-8ED3-B712F58A8A53}" type="pres">
      <dgm:prSet presAssocID="{23470DC8-2658-4F9D-AE73-4CC3A15402FF}" presName="sibTrans" presStyleCnt="0"/>
      <dgm:spPr/>
    </dgm:pt>
    <dgm:pt modelId="{1FF12F69-345C-43EB-B21F-C03D606232BC}" type="pres">
      <dgm:prSet presAssocID="{9614BA25-4651-4D76-A02F-599D015D3523}" presName="compositeNode" presStyleCnt="0">
        <dgm:presLayoutVars>
          <dgm:bulletEnabled val="1"/>
        </dgm:presLayoutVars>
      </dgm:prSet>
      <dgm:spPr/>
    </dgm:pt>
    <dgm:pt modelId="{90098824-F5E6-4B44-A953-D393D04DDE5D}" type="pres">
      <dgm:prSet presAssocID="{9614BA25-4651-4D76-A02F-599D015D3523}" presName="bgRect" presStyleLbl="bgAccFollowNode1" presStyleIdx="2" presStyleCnt="5" custScaleX="117563"/>
      <dgm:spPr/>
    </dgm:pt>
    <dgm:pt modelId="{B1CDD811-2468-4C43-82A5-A9E1070907F0}" type="pres">
      <dgm:prSet presAssocID="{DCE3DF7F-1892-404D-97E8-4706C7B7A1E5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15E91E79-8FAE-4CE1-80E2-D05CCDBCD358}" type="pres">
      <dgm:prSet presAssocID="{9614BA25-4651-4D76-A02F-599D015D3523}" presName="bottomLine" presStyleLbl="alignNode1" presStyleIdx="5" presStyleCnt="10">
        <dgm:presLayoutVars/>
      </dgm:prSet>
      <dgm:spPr/>
    </dgm:pt>
    <dgm:pt modelId="{E8D179D2-7A83-4B78-9BC9-89279BA461AD}" type="pres">
      <dgm:prSet presAssocID="{9614BA25-4651-4D76-A02F-599D015D3523}" presName="nodeText" presStyleLbl="bgAccFollowNode1" presStyleIdx="2" presStyleCnt="5">
        <dgm:presLayoutVars>
          <dgm:bulletEnabled val="1"/>
        </dgm:presLayoutVars>
      </dgm:prSet>
      <dgm:spPr/>
    </dgm:pt>
    <dgm:pt modelId="{100527B6-6C11-4B24-B348-1C4357FC8E44}" type="pres">
      <dgm:prSet presAssocID="{DCE3DF7F-1892-404D-97E8-4706C7B7A1E5}" presName="sibTrans" presStyleCnt="0"/>
      <dgm:spPr/>
    </dgm:pt>
    <dgm:pt modelId="{5EFED426-BBC7-4EB9-9FA9-9D22407DA78F}" type="pres">
      <dgm:prSet presAssocID="{950D6A27-04F6-4680-A275-460530F2CEE1}" presName="compositeNode" presStyleCnt="0">
        <dgm:presLayoutVars>
          <dgm:bulletEnabled val="1"/>
        </dgm:presLayoutVars>
      </dgm:prSet>
      <dgm:spPr/>
    </dgm:pt>
    <dgm:pt modelId="{2991A947-B8DB-4743-A2F7-C0FDB270FB5B}" type="pres">
      <dgm:prSet presAssocID="{950D6A27-04F6-4680-A275-460530F2CEE1}" presName="bgRect" presStyleLbl="bgAccFollowNode1" presStyleIdx="3" presStyleCnt="5"/>
      <dgm:spPr/>
    </dgm:pt>
    <dgm:pt modelId="{75643045-6396-4825-B40B-F1235EA2CA03}" type="pres">
      <dgm:prSet presAssocID="{7A1717B1-D11C-47D6-8DDC-984E9DAEB0D2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A8F2E802-B455-4114-835E-0B72A8A7F4F7}" type="pres">
      <dgm:prSet presAssocID="{950D6A27-04F6-4680-A275-460530F2CEE1}" presName="bottomLine" presStyleLbl="alignNode1" presStyleIdx="7" presStyleCnt="10">
        <dgm:presLayoutVars/>
      </dgm:prSet>
      <dgm:spPr/>
    </dgm:pt>
    <dgm:pt modelId="{2074B737-0038-4A9E-92AB-93B806DAD0F9}" type="pres">
      <dgm:prSet presAssocID="{950D6A27-04F6-4680-A275-460530F2CEE1}" presName="nodeText" presStyleLbl="bgAccFollowNode1" presStyleIdx="3" presStyleCnt="5">
        <dgm:presLayoutVars>
          <dgm:bulletEnabled val="1"/>
        </dgm:presLayoutVars>
      </dgm:prSet>
      <dgm:spPr/>
    </dgm:pt>
    <dgm:pt modelId="{180618C2-049D-4AEA-9BCC-7016245F167F}" type="pres">
      <dgm:prSet presAssocID="{7A1717B1-D11C-47D6-8DDC-984E9DAEB0D2}" presName="sibTrans" presStyleCnt="0"/>
      <dgm:spPr/>
    </dgm:pt>
    <dgm:pt modelId="{E517E646-3B8F-4EC0-8587-815A28D2E5C9}" type="pres">
      <dgm:prSet presAssocID="{11C664DC-69F0-48B6-91B4-F6B51CBE40D5}" presName="compositeNode" presStyleCnt="0">
        <dgm:presLayoutVars>
          <dgm:bulletEnabled val="1"/>
        </dgm:presLayoutVars>
      </dgm:prSet>
      <dgm:spPr/>
    </dgm:pt>
    <dgm:pt modelId="{644D6B9A-24F9-414E-BE5A-0827FD9834C4}" type="pres">
      <dgm:prSet presAssocID="{11C664DC-69F0-48B6-91B4-F6B51CBE40D5}" presName="bgRect" presStyleLbl="bgAccFollowNode1" presStyleIdx="4" presStyleCnt="5" custScaleX="121188"/>
      <dgm:spPr/>
    </dgm:pt>
    <dgm:pt modelId="{1F919C20-1EFD-4EEF-A279-6181CC1185A8}" type="pres">
      <dgm:prSet presAssocID="{18C71728-EF5F-488D-987C-2D8D31F8AE36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6E324A18-4A61-4EF3-A777-61B7D17B29CA}" type="pres">
      <dgm:prSet presAssocID="{11C664DC-69F0-48B6-91B4-F6B51CBE40D5}" presName="bottomLine" presStyleLbl="alignNode1" presStyleIdx="9" presStyleCnt="10">
        <dgm:presLayoutVars/>
      </dgm:prSet>
      <dgm:spPr/>
    </dgm:pt>
    <dgm:pt modelId="{AE95CBDD-941E-4E6A-9457-75DEA2FBCB3D}" type="pres">
      <dgm:prSet presAssocID="{11C664DC-69F0-48B6-91B4-F6B51CBE40D5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B729810B-46D5-463D-AB69-5020A088D00B}" type="presOf" srcId="{DCE3DF7F-1892-404D-97E8-4706C7B7A1E5}" destId="{B1CDD811-2468-4C43-82A5-A9E1070907F0}" srcOrd="0" destOrd="0" presId="urn:microsoft.com/office/officeart/2016/7/layout/BasicLinearProcessNumbered"/>
    <dgm:cxn modelId="{9655910C-D386-4AA0-9FC8-EC5FAC4E708A}" type="presOf" srcId="{AC994531-754C-41A2-9D75-A53370591B69}" destId="{A3E06F4C-4D42-4C5D-AAFC-BBCCC7BEC0B0}" srcOrd="0" destOrd="0" presId="urn:microsoft.com/office/officeart/2016/7/layout/BasicLinearProcessNumbered"/>
    <dgm:cxn modelId="{B7EF5119-6463-4564-86E8-C114F739FC4E}" type="presOf" srcId="{7A1717B1-D11C-47D6-8DDC-984E9DAEB0D2}" destId="{75643045-6396-4825-B40B-F1235EA2CA03}" srcOrd="0" destOrd="0" presId="urn:microsoft.com/office/officeart/2016/7/layout/BasicLinearProcessNumbered"/>
    <dgm:cxn modelId="{7FAB0128-71E4-4FAF-A144-E6BFF005E0E9}" type="presOf" srcId="{18C71728-EF5F-488D-987C-2D8D31F8AE36}" destId="{1F919C20-1EFD-4EEF-A279-6181CC1185A8}" srcOrd="0" destOrd="0" presId="urn:microsoft.com/office/officeart/2016/7/layout/BasicLinearProcessNumbered"/>
    <dgm:cxn modelId="{080F4E35-3A18-4AC0-BD8B-66EFED912B3D}" srcId="{AC994531-754C-41A2-9D75-A53370591B69}" destId="{FCDC7D7A-1F1E-468F-A0B9-76AE8E6B0FC7}" srcOrd="0" destOrd="0" parTransId="{C4333756-01A2-4E38-9AB9-E9308D19791E}" sibTransId="{9D05E966-6752-47C5-9634-26AAC97E5768}"/>
    <dgm:cxn modelId="{49D4DF3B-E1EE-49E5-8F1A-1D91C3A7798D}" type="presOf" srcId="{9614BA25-4651-4D76-A02F-599D015D3523}" destId="{E8D179D2-7A83-4B78-9BC9-89279BA461AD}" srcOrd="1" destOrd="0" presId="urn:microsoft.com/office/officeart/2016/7/layout/BasicLinearProcessNumbered"/>
    <dgm:cxn modelId="{0A6CBE3E-E03D-4B7E-8087-47FD2DD7ABD1}" type="presOf" srcId="{950D6A27-04F6-4680-A275-460530F2CEE1}" destId="{2991A947-B8DB-4743-A2F7-C0FDB270FB5B}" srcOrd="0" destOrd="0" presId="urn:microsoft.com/office/officeart/2016/7/layout/BasicLinearProcessNumbered"/>
    <dgm:cxn modelId="{DBCE4546-2E4D-4FAA-A101-15A32304643C}" type="presOf" srcId="{7949B8EC-385A-4F44-9302-F9829F96B365}" destId="{305D4757-7528-40B4-9D58-A25DE9D1AB74}" srcOrd="1" destOrd="0" presId="urn:microsoft.com/office/officeart/2016/7/layout/BasicLinearProcessNumbered"/>
    <dgm:cxn modelId="{A9FAF27C-6C56-4314-908E-16321FD6FA67}" type="presOf" srcId="{11C664DC-69F0-48B6-91B4-F6B51CBE40D5}" destId="{644D6B9A-24F9-414E-BE5A-0827FD9834C4}" srcOrd="0" destOrd="0" presId="urn:microsoft.com/office/officeart/2016/7/layout/BasicLinearProcessNumbered"/>
    <dgm:cxn modelId="{21779C7E-6748-4892-B7F2-A0E5F99C436F}" srcId="{AC994531-754C-41A2-9D75-A53370591B69}" destId="{11C664DC-69F0-48B6-91B4-F6B51CBE40D5}" srcOrd="4" destOrd="0" parTransId="{33B15A12-D5BF-45D7-AF85-1878F1A69707}" sibTransId="{18C71728-EF5F-488D-987C-2D8D31F8AE36}"/>
    <dgm:cxn modelId="{E0D6C58B-5CCE-4C62-9BBA-297C15C95446}" type="presOf" srcId="{7949B8EC-385A-4F44-9302-F9829F96B365}" destId="{78D7D4A2-6BA8-4849-B81E-4260AC57D175}" srcOrd="0" destOrd="0" presId="urn:microsoft.com/office/officeart/2016/7/layout/BasicLinearProcessNumbered"/>
    <dgm:cxn modelId="{4F204CA3-0537-4108-B94C-AB5BA72BA18E}" type="presOf" srcId="{950D6A27-04F6-4680-A275-460530F2CEE1}" destId="{2074B737-0038-4A9E-92AB-93B806DAD0F9}" srcOrd="1" destOrd="0" presId="urn:microsoft.com/office/officeart/2016/7/layout/BasicLinearProcessNumbered"/>
    <dgm:cxn modelId="{526EEBB4-6209-4914-B063-686F1D4BD29F}" type="presOf" srcId="{9614BA25-4651-4D76-A02F-599D015D3523}" destId="{90098824-F5E6-4B44-A953-D393D04DDE5D}" srcOrd="0" destOrd="0" presId="urn:microsoft.com/office/officeart/2016/7/layout/BasicLinearProcessNumbered"/>
    <dgm:cxn modelId="{51D93EBD-53B1-41FB-927C-A893186E4454}" srcId="{AC994531-754C-41A2-9D75-A53370591B69}" destId="{9614BA25-4651-4D76-A02F-599D015D3523}" srcOrd="2" destOrd="0" parTransId="{59429C84-E7C1-407A-B364-F86E5CB9AEF8}" sibTransId="{DCE3DF7F-1892-404D-97E8-4706C7B7A1E5}"/>
    <dgm:cxn modelId="{040C99C9-7CD8-462F-B130-B34D42E9BF14}" type="presOf" srcId="{11C664DC-69F0-48B6-91B4-F6B51CBE40D5}" destId="{AE95CBDD-941E-4E6A-9457-75DEA2FBCB3D}" srcOrd="1" destOrd="0" presId="urn:microsoft.com/office/officeart/2016/7/layout/BasicLinearProcessNumbered"/>
    <dgm:cxn modelId="{BA5843D1-D78E-4B39-9690-AF5E4913D624}" srcId="{AC994531-754C-41A2-9D75-A53370591B69}" destId="{7949B8EC-385A-4F44-9302-F9829F96B365}" srcOrd="1" destOrd="0" parTransId="{14E915F3-83FD-434F-A505-DBE12AAE6215}" sibTransId="{23470DC8-2658-4F9D-AE73-4CC3A15402FF}"/>
    <dgm:cxn modelId="{1A5245E1-9C43-46A8-A201-5B2E19788B9F}" srcId="{AC994531-754C-41A2-9D75-A53370591B69}" destId="{950D6A27-04F6-4680-A275-460530F2CEE1}" srcOrd="3" destOrd="0" parTransId="{B9E870DE-82BE-419E-B2B0-7EFA16483104}" sibTransId="{7A1717B1-D11C-47D6-8DDC-984E9DAEB0D2}"/>
    <dgm:cxn modelId="{B937E0E7-6254-4157-8475-DB8252D04CE4}" type="presOf" srcId="{9D05E966-6752-47C5-9634-26AAC97E5768}" destId="{5631A6DC-DE21-4C5C-8932-760E7D8D316E}" srcOrd="0" destOrd="0" presId="urn:microsoft.com/office/officeart/2016/7/layout/BasicLinearProcessNumbered"/>
    <dgm:cxn modelId="{755958F4-2DE6-4C14-9D54-4EC386F60934}" type="presOf" srcId="{FCDC7D7A-1F1E-468F-A0B9-76AE8E6B0FC7}" destId="{FF5C995B-10AB-4C02-A6AB-5852347A95D8}" srcOrd="0" destOrd="0" presId="urn:microsoft.com/office/officeart/2016/7/layout/BasicLinearProcessNumbered"/>
    <dgm:cxn modelId="{DDCFA5F9-61F7-4628-B37E-1171C3B00127}" type="presOf" srcId="{23470DC8-2658-4F9D-AE73-4CC3A15402FF}" destId="{962819B5-05E0-41C1-9FD6-9A7E3612F3D7}" srcOrd="0" destOrd="0" presId="urn:microsoft.com/office/officeart/2016/7/layout/BasicLinearProcessNumbered"/>
    <dgm:cxn modelId="{3493ACFB-4E50-416B-9CA5-F6D1C935FBC0}" type="presOf" srcId="{FCDC7D7A-1F1E-468F-A0B9-76AE8E6B0FC7}" destId="{710E8FF6-7404-4C62-94B0-5A4ACBC1EED7}" srcOrd="1" destOrd="0" presId="urn:microsoft.com/office/officeart/2016/7/layout/BasicLinearProcessNumbered"/>
    <dgm:cxn modelId="{04D82A15-7EBA-41B4-A92F-8EB64E5A7B8E}" type="presParOf" srcId="{A3E06F4C-4D42-4C5D-AAFC-BBCCC7BEC0B0}" destId="{A56FBC57-57EE-4361-8FD4-CD6485781B39}" srcOrd="0" destOrd="0" presId="urn:microsoft.com/office/officeart/2016/7/layout/BasicLinearProcessNumbered"/>
    <dgm:cxn modelId="{548064E7-DDD5-4EE5-9919-57E303B28973}" type="presParOf" srcId="{A56FBC57-57EE-4361-8FD4-CD6485781B39}" destId="{FF5C995B-10AB-4C02-A6AB-5852347A95D8}" srcOrd="0" destOrd="0" presId="urn:microsoft.com/office/officeart/2016/7/layout/BasicLinearProcessNumbered"/>
    <dgm:cxn modelId="{27460393-DAC3-41FD-BFED-7C3C5FEE3A7C}" type="presParOf" srcId="{A56FBC57-57EE-4361-8FD4-CD6485781B39}" destId="{5631A6DC-DE21-4C5C-8932-760E7D8D316E}" srcOrd="1" destOrd="0" presId="urn:microsoft.com/office/officeart/2016/7/layout/BasicLinearProcessNumbered"/>
    <dgm:cxn modelId="{19383EBF-84E9-4EB0-945A-9BC6B68901B6}" type="presParOf" srcId="{A56FBC57-57EE-4361-8FD4-CD6485781B39}" destId="{31B6AA1E-37A7-4F03-859C-CD4095C87F94}" srcOrd="2" destOrd="0" presId="urn:microsoft.com/office/officeart/2016/7/layout/BasicLinearProcessNumbered"/>
    <dgm:cxn modelId="{746EEFDA-B16B-492C-91C5-F060CA9D0156}" type="presParOf" srcId="{A56FBC57-57EE-4361-8FD4-CD6485781B39}" destId="{710E8FF6-7404-4C62-94B0-5A4ACBC1EED7}" srcOrd="3" destOrd="0" presId="urn:microsoft.com/office/officeart/2016/7/layout/BasicLinearProcessNumbered"/>
    <dgm:cxn modelId="{58115172-2856-45AC-BED2-AD775FC5D196}" type="presParOf" srcId="{A3E06F4C-4D42-4C5D-AAFC-BBCCC7BEC0B0}" destId="{79B47FEC-2FEB-440D-B807-334893E6133C}" srcOrd="1" destOrd="0" presId="urn:microsoft.com/office/officeart/2016/7/layout/BasicLinearProcessNumbered"/>
    <dgm:cxn modelId="{66D5AC85-018F-4DD3-925D-34A6B165A439}" type="presParOf" srcId="{A3E06F4C-4D42-4C5D-AAFC-BBCCC7BEC0B0}" destId="{288541A6-3E2B-4E14-965E-8F15B6B1D709}" srcOrd="2" destOrd="0" presId="urn:microsoft.com/office/officeart/2016/7/layout/BasicLinearProcessNumbered"/>
    <dgm:cxn modelId="{33B74778-EDF8-4C08-AD29-155360AF5B1F}" type="presParOf" srcId="{288541A6-3E2B-4E14-965E-8F15B6B1D709}" destId="{78D7D4A2-6BA8-4849-B81E-4260AC57D175}" srcOrd="0" destOrd="0" presId="urn:microsoft.com/office/officeart/2016/7/layout/BasicLinearProcessNumbered"/>
    <dgm:cxn modelId="{B6A117A6-5E84-49B5-9EFE-431D6FD7A630}" type="presParOf" srcId="{288541A6-3E2B-4E14-965E-8F15B6B1D709}" destId="{962819B5-05E0-41C1-9FD6-9A7E3612F3D7}" srcOrd="1" destOrd="0" presId="urn:microsoft.com/office/officeart/2016/7/layout/BasicLinearProcessNumbered"/>
    <dgm:cxn modelId="{72528D8E-2876-4EED-8AC3-51B0BC9F722C}" type="presParOf" srcId="{288541A6-3E2B-4E14-965E-8F15B6B1D709}" destId="{F05129F9-B3FA-4D41-8912-5218207CAD7F}" srcOrd="2" destOrd="0" presId="urn:microsoft.com/office/officeart/2016/7/layout/BasicLinearProcessNumbered"/>
    <dgm:cxn modelId="{317BBAD2-B195-426F-89D1-83F497D3F8B1}" type="presParOf" srcId="{288541A6-3E2B-4E14-965E-8F15B6B1D709}" destId="{305D4757-7528-40B4-9D58-A25DE9D1AB74}" srcOrd="3" destOrd="0" presId="urn:microsoft.com/office/officeart/2016/7/layout/BasicLinearProcessNumbered"/>
    <dgm:cxn modelId="{EA275A0E-139C-40F5-B125-1C8708F8E875}" type="presParOf" srcId="{A3E06F4C-4D42-4C5D-AAFC-BBCCC7BEC0B0}" destId="{62DEBCFF-9CCD-497E-8ED3-B712F58A8A53}" srcOrd="3" destOrd="0" presId="urn:microsoft.com/office/officeart/2016/7/layout/BasicLinearProcessNumbered"/>
    <dgm:cxn modelId="{3EC14942-4E37-4F00-B0C4-6984078D9DBD}" type="presParOf" srcId="{A3E06F4C-4D42-4C5D-AAFC-BBCCC7BEC0B0}" destId="{1FF12F69-345C-43EB-B21F-C03D606232BC}" srcOrd="4" destOrd="0" presId="urn:microsoft.com/office/officeart/2016/7/layout/BasicLinearProcessNumbered"/>
    <dgm:cxn modelId="{8AD6DF82-583F-42B5-B54E-42C2DC4A4088}" type="presParOf" srcId="{1FF12F69-345C-43EB-B21F-C03D606232BC}" destId="{90098824-F5E6-4B44-A953-D393D04DDE5D}" srcOrd="0" destOrd="0" presId="urn:microsoft.com/office/officeart/2016/7/layout/BasicLinearProcessNumbered"/>
    <dgm:cxn modelId="{54E4638C-E16C-402A-BF45-DB609164F0DD}" type="presParOf" srcId="{1FF12F69-345C-43EB-B21F-C03D606232BC}" destId="{B1CDD811-2468-4C43-82A5-A9E1070907F0}" srcOrd="1" destOrd="0" presId="urn:microsoft.com/office/officeart/2016/7/layout/BasicLinearProcessNumbered"/>
    <dgm:cxn modelId="{3873E1F5-7A80-4A4F-BE19-F85C823C72F9}" type="presParOf" srcId="{1FF12F69-345C-43EB-B21F-C03D606232BC}" destId="{15E91E79-8FAE-4CE1-80E2-D05CCDBCD358}" srcOrd="2" destOrd="0" presId="urn:microsoft.com/office/officeart/2016/7/layout/BasicLinearProcessNumbered"/>
    <dgm:cxn modelId="{8234EF34-3E8D-43A8-877C-2965B6A99A83}" type="presParOf" srcId="{1FF12F69-345C-43EB-B21F-C03D606232BC}" destId="{E8D179D2-7A83-4B78-9BC9-89279BA461AD}" srcOrd="3" destOrd="0" presId="urn:microsoft.com/office/officeart/2016/7/layout/BasicLinearProcessNumbered"/>
    <dgm:cxn modelId="{498C49FD-B94B-4316-9410-12100906768C}" type="presParOf" srcId="{A3E06F4C-4D42-4C5D-AAFC-BBCCC7BEC0B0}" destId="{100527B6-6C11-4B24-B348-1C4357FC8E44}" srcOrd="5" destOrd="0" presId="urn:microsoft.com/office/officeart/2016/7/layout/BasicLinearProcessNumbered"/>
    <dgm:cxn modelId="{D0EFFF5B-6B96-400A-9178-7F7B4971D121}" type="presParOf" srcId="{A3E06F4C-4D42-4C5D-AAFC-BBCCC7BEC0B0}" destId="{5EFED426-BBC7-4EB9-9FA9-9D22407DA78F}" srcOrd="6" destOrd="0" presId="urn:microsoft.com/office/officeart/2016/7/layout/BasicLinearProcessNumbered"/>
    <dgm:cxn modelId="{FF7F203E-0CC1-4FB8-90D4-ED6C9A877B52}" type="presParOf" srcId="{5EFED426-BBC7-4EB9-9FA9-9D22407DA78F}" destId="{2991A947-B8DB-4743-A2F7-C0FDB270FB5B}" srcOrd="0" destOrd="0" presId="urn:microsoft.com/office/officeart/2016/7/layout/BasicLinearProcessNumbered"/>
    <dgm:cxn modelId="{AF39E6E2-CE1C-44AE-9A15-3A98CEA3720B}" type="presParOf" srcId="{5EFED426-BBC7-4EB9-9FA9-9D22407DA78F}" destId="{75643045-6396-4825-B40B-F1235EA2CA03}" srcOrd="1" destOrd="0" presId="urn:microsoft.com/office/officeart/2016/7/layout/BasicLinearProcessNumbered"/>
    <dgm:cxn modelId="{4080F233-0E8E-4728-9B1C-B106CCF52AE9}" type="presParOf" srcId="{5EFED426-BBC7-4EB9-9FA9-9D22407DA78F}" destId="{A8F2E802-B455-4114-835E-0B72A8A7F4F7}" srcOrd="2" destOrd="0" presId="urn:microsoft.com/office/officeart/2016/7/layout/BasicLinearProcessNumbered"/>
    <dgm:cxn modelId="{FBAC7856-6118-4E5E-A79F-7DBD8156E875}" type="presParOf" srcId="{5EFED426-BBC7-4EB9-9FA9-9D22407DA78F}" destId="{2074B737-0038-4A9E-92AB-93B806DAD0F9}" srcOrd="3" destOrd="0" presId="urn:microsoft.com/office/officeart/2016/7/layout/BasicLinearProcessNumbered"/>
    <dgm:cxn modelId="{94CB369B-6CCC-4CD8-9B47-9EBF3620E956}" type="presParOf" srcId="{A3E06F4C-4D42-4C5D-AAFC-BBCCC7BEC0B0}" destId="{180618C2-049D-4AEA-9BCC-7016245F167F}" srcOrd="7" destOrd="0" presId="urn:microsoft.com/office/officeart/2016/7/layout/BasicLinearProcessNumbered"/>
    <dgm:cxn modelId="{9FB1AFF0-832E-4050-8D60-1195E794224B}" type="presParOf" srcId="{A3E06F4C-4D42-4C5D-AAFC-BBCCC7BEC0B0}" destId="{E517E646-3B8F-4EC0-8587-815A28D2E5C9}" srcOrd="8" destOrd="0" presId="urn:microsoft.com/office/officeart/2016/7/layout/BasicLinearProcessNumbered"/>
    <dgm:cxn modelId="{4D634C70-2CC3-45D1-91F0-EDC899537921}" type="presParOf" srcId="{E517E646-3B8F-4EC0-8587-815A28D2E5C9}" destId="{644D6B9A-24F9-414E-BE5A-0827FD9834C4}" srcOrd="0" destOrd="0" presId="urn:microsoft.com/office/officeart/2016/7/layout/BasicLinearProcessNumbered"/>
    <dgm:cxn modelId="{F1A1F50A-9FE8-4184-BF63-40945F624855}" type="presParOf" srcId="{E517E646-3B8F-4EC0-8587-815A28D2E5C9}" destId="{1F919C20-1EFD-4EEF-A279-6181CC1185A8}" srcOrd="1" destOrd="0" presId="urn:microsoft.com/office/officeart/2016/7/layout/BasicLinearProcessNumbered"/>
    <dgm:cxn modelId="{280C03BC-CC6F-4F24-9142-269ED0EFAF4A}" type="presParOf" srcId="{E517E646-3B8F-4EC0-8587-815A28D2E5C9}" destId="{6E324A18-4A61-4EF3-A777-61B7D17B29CA}" srcOrd="2" destOrd="0" presId="urn:microsoft.com/office/officeart/2016/7/layout/BasicLinearProcessNumbered"/>
    <dgm:cxn modelId="{411F458C-FFFB-4236-83DA-F1F573256ECB}" type="presParOf" srcId="{E517E646-3B8F-4EC0-8587-815A28D2E5C9}" destId="{AE95CBDD-941E-4E6A-9457-75DEA2FBCB3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06F95-D889-49D3-851B-A3216B16D22B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7F94EAE-B481-4939-A8E1-1BD82DE2102D}">
      <dgm:prSet phldrT="[Text]"/>
      <dgm:spPr/>
      <dgm:t>
        <a:bodyPr/>
        <a:lstStyle/>
        <a:p>
          <a:r>
            <a:rPr lang="en-US" b="1">
              <a:latin typeface="Times New Roman" pitchFamily="18" charset="0"/>
              <a:cs typeface="Times New Roman" pitchFamily="18" charset="0"/>
            </a:rPr>
            <a:t>TYPES</a:t>
          </a:r>
        </a:p>
      </dgm:t>
    </dgm:pt>
    <dgm:pt modelId="{1E36B8E8-CC0A-4A72-B462-611C6FE41F4F}" type="parTrans" cxnId="{9E998BB2-DC1C-4296-9E83-3E3C9A352965}">
      <dgm:prSet/>
      <dgm:spPr/>
      <dgm:t>
        <a:bodyPr/>
        <a:lstStyle/>
        <a:p>
          <a:endParaRPr lang="en-US"/>
        </a:p>
      </dgm:t>
    </dgm:pt>
    <dgm:pt modelId="{49EDF909-CC9B-4C92-AA55-57528CB89EBB}" type="sibTrans" cxnId="{9E998BB2-DC1C-4296-9E83-3E3C9A352965}">
      <dgm:prSet/>
      <dgm:spPr/>
      <dgm:t>
        <a:bodyPr/>
        <a:lstStyle/>
        <a:p>
          <a:endParaRPr lang="en-US"/>
        </a:p>
      </dgm:t>
    </dgm:pt>
    <dgm:pt modelId="{7ABB29F6-D5F9-4B55-8792-07247257379F}">
      <dgm:prSet phldrT="[Text]"/>
      <dgm:spPr/>
      <dgm:t>
        <a:bodyPr/>
        <a:lstStyle/>
        <a:p>
          <a:r>
            <a:rPr lang="en-US" b="1">
              <a:latin typeface="Times New Roman" pitchFamily="18" charset="0"/>
              <a:cs typeface="Times New Roman" pitchFamily="18" charset="0"/>
            </a:rPr>
            <a:t>PRIMARY</a:t>
          </a:r>
        </a:p>
        <a:p>
          <a:r>
            <a:rPr lang="en-US" b="1">
              <a:latin typeface="Times New Roman" pitchFamily="18" charset="0"/>
              <a:cs typeface="Times New Roman" pitchFamily="18" charset="0"/>
            </a:rPr>
            <a:t>DATA</a:t>
          </a:r>
        </a:p>
      </dgm:t>
    </dgm:pt>
    <dgm:pt modelId="{23F6F883-ACE6-4173-8406-DA1A6EC41324}" type="parTrans" cxnId="{C1CEC5D4-2A1E-4C84-8FDC-80771630106D}">
      <dgm:prSet/>
      <dgm:spPr/>
      <dgm:t>
        <a:bodyPr/>
        <a:lstStyle/>
        <a:p>
          <a:endParaRPr lang="en-US"/>
        </a:p>
      </dgm:t>
    </dgm:pt>
    <dgm:pt modelId="{6B24E01C-DAE6-424A-B3B0-DC410131DD08}" type="sibTrans" cxnId="{C1CEC5D4-2A1E-4C84-8FDC-80771630106D}">
      <dgm:prSet/>
      <dgm:spPr/>
      <dgm:t>
        <a:bodyPr/>
        <a:lstStyle/>
        <a:p>
          <a:endParaRPr lang="en-US"/>
        </a:p>
      </dgm:t>
    </dgm:pt>
    <dgm:pt modelId="{56FE9C2D-4792-4746-B745-1C7076021EF9}">
      <dgm:prSet phldrT="[Text]"/>
      <dgm:spPr/>
      <dgm:t>
        <a:bodyPr/>
        <a:lstStyle/>
        <a:p>
          <a:r>
            <a:rPr lang="en-US" b="1">
              <a:latin typeface="Times New Roman" pitchFamily="18" charset="0"/>
              <a:cs typeface="Times New Roman" pitchFamily="18" charset="0"/>
            </a:rPr>
            <a:t>SECONDARY</a:t>
          </a:r>
        </a:p>
        <a:p>
          <a:r>
            <a:rPr lang="en-US" b="1">
              <a:latin typeface="Times New Roman" pitchFamily="18" charset="0"/>
              <a:cs typeface="Times New Roman" pitchFamily="18" charset="0"/>
            </a:rPr>
            <a:t>DATA</a:t>
          </a:r>
        </a:p>
      </dgm:t>
    </dgm:pt>
    <dgm:pt modelId="{EF13E8D4-7669-4E98-8380-7D9B14B55885}" type="parTrans" cxnId="{01ABD61C-E096-4D67-B485-9E2066582787}">
      <dgm:prSet/>
      <dgm:spPr/>
      <dgm:t>
        <a:bodyPr/>
        <a:lstStyle/>
        <a:p>
          <a:endParaRPr lang="en-US"/>
        </a:p>
      </dgm:t>
    </dgm:pt>
    <dgm:pt modelId="{C2DECC02-B49A-48C3-B3BA-81A01C51F805}" type="sibTrans" cxnId="{01ABD61C-E096-4D67-B485-9E2066582787}">
      <dgm:prSet/>
      <dgm:spPr/>
      <dgm:t>
        <a:bodyPr/>
        <a:lstStyle/>
        <a:p>
          <a:endParaRPr lang="en-US"/>
        </a:p>
      </dgm:t>
    </dgm:pt>
    <dgm:pt modelId="{1AE08284-28BB-45D1-8193-74BCA5ECA577}" type="pres">
      <dgm:prSet presAssocID="{49B06F95-D889-49D3-851B-A3216B16D2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33CC85-4B31-4168-9868-C13CB4C46DEF}" type="pres">
      <dgm:prSet presAssocID="{97F94EAE-B481-4939-A8E1-1BD82DE2102D}" presName="hierRoot1" presStyleCnt="0"/>
      <dgm:spPr/>
    </dgm:pt>
    <dgm:pt modelId="{C76C0185-7738-49A1-B91B-CB7BD70EB1FA}" type="pres">
      <dgm:prSet presAssocID="{97F94EAE-B481-4939-A8E1-1BD82DE2102D}" presName="composite" presStyleCnt="0"/>
      <dgm:spPr/>
    </dgm:pt>
    <dgm:pt modelId="{F34E28C0-A006-47F6-8E82-CAA97CECCCF9}" type="pres">
      <dgm:prSet presAssocID="{97F94EAE-B481-4939-A8E1-1BD82DE2102D}" presName="background" presStyleLbl="node0" presStyleIdx="0" presStyleCnt="1"/>
      <dgm:spPr/>
    </dgm:pt>
    <dgm:pt modelId="{0E108466-A5E6-443C-8B00-28012D6AC24D}" type="pres">
      <dgm:prSet presAssocID="{97F94EAE-B481-4939-A8E1-1BD82DE2102D}" presName="text" presStyleLbl="fgAcc0" presStyleIdx="0" presStyleCnt="1">
        <dgm:presLayoutVars>
          <dgm:chPref val="3"/>
        </dgm:presLayoutVars>
      </dgm:prSet>
      <dgm:spPr/>
    </dgm:pt>
    <dgm:pt modelId="{8FC8DD0C-8156-4C50-AFA5-C79020DC5B51}" type="pres">
      <dgm:prSet presAssocID="{97F94EAE-B481-4939-A8E1-1BD82DE2102D}" presName="hierChild2" presStyleCnt="0"/>
      <dgm:spPr/>
    </dgm:pt>
    <dgm:pt modelId="{1B041679-C14A-4585-9794-7C9000C7B864}" type="pres">
      <dgm:prSet presAssocID="{23F6F883-ACE6-4173-8406-DA1A6EC41324}" presName="Name10" presStyleLbl="parChTrans1D2" presStyleIdx="0" presStyleCnt="2"/>
      <dgm:spPr/>
    </dgm:pt>
    <dgm:pt modelId="{04926D7E-20EA-42E6-87A1-8DCE7863A286}" type="pres">
      <dgm:prSet presAssocID="{7ABB29F6-D5F9-4B55-8792-07247257379F}" presName="hierRoot2" presStyleCnt="0"/>
      <dgm:spPr/>
    </dgm:pt>
    <dgm:pt modelId="{40D2D7FF-6B4F-474A-9545-2D1829128566}" type="pres">
      <dgm:prSet presAssocID="{7ABB29F6-D5F9-4B55-8792-07247257379F}" presName="composite2" presStyleCnt="0"/>
      <dgm:spPr/>
    </dgm:pt>
    <dgm:pt modelId="{59552CBD-717B-482A-AE30-20F04F6B3B56}" type="pres">
      <dgm:prSet presAssocID="{7ABB29F6-D5F9-4B55-8792-07247257379F}" presName="background2" presStyleLbl="node2" presStyleIdx="0" presStyleCnt="2"/>
      <dgm:spPr/>
    </dgm:pt>
    <dgm:pt modelId="{94B7CD2A-7443-40B7-BD3D-CBB8864FB4D1}" type="pres">
      <dgm:prSet presAssocID="{7ABB29F6-D5F9-4B55-8792-07247257379F}" presName="text2" presStyleLbl="fgAcc2" presStyleIdx="0" presStyleCnt="2">
        <dgm:presLayoutVars>
          <dgm:chPref val="3"/>
        </dgm:presLayoutVars>
      </dgm:prSet>
      <dgm:spPr/>
    </dgm:pt>
    <dgm:pt modelId="{D9AA8A8B-BF71-45DF-A54C-8F01A4885172}" type="pres">
      <dgm:prSet presAssocID="{7ABB29F6-D5F9-4B55-8792-07247257379F}" presName="hierChild3" presStyleCnt="0"/>
      <dgm:spPr/>
    </dgm:pt>
    <dgm:pt modelId="{EE2B2D30-86AC-4316-B902-E84A360AE450}" type="pres">
      <dgm:prSet presAssocID="{EF13E8D4-7669-4E98-8380-7D9B14B55885}" presName="Name10" presStyleLbl="parChTrans1D2" presStyleIdx="1" presStyleCnt="2"/>
      <dgm:spPr/>
    </dgm:pt>
    <dgm:pt modelId="{5FEF39F3-688F-4249-99EF-82AB9C1F5972}" type="pres">
      <dgm:prSet presAssocID="{56FE9C2D-4792-4746-B745-1C7076021EF9}" presName="hierRoot2" presStyleCnt="0"/>
      <dgm:spPr/>
    </dgm:pt>
    <dgm:pt modelId="{86404EC8-CD6B-4C9F-89F5-2AB069929924}" type="pres">
      <dgm:prSet presAssocID="{56FE9C2D-4792-4746-B745-1C7076021EF9}" presName="composite2" presStyleCnt="0"/>
      <dgm:spPr/>
    </dgm:pt>
    <dgm:pt modelId="{C2AE074E-FCEE-43C8-A73D-5A9EBCE505B9}" type="pres">
      <dgm:prSet presAssocID="{56FE9C2D-4792-4746-B745-1C7076021EF9}" presName="background2" presStyleLbl="node2" presStyleIdx="1" presStyleCnt="2"/>
      <dgm:spPr/>
    </dgm:pt>
    <dgm:pt modelId="{D4595AE2-0BE2-4F21-A181-70D9CC3A327A}" type="pres">
      <dgm:prSet presAssocID="{56FE9C2D-4792-4746-B745-1C7076021EF9}" presName="text2" presStyleLbl="fgAcc2" presStyleIdx="1" presStyleCnt="2">
        <dgm:presLayoutVars>
          <dgm:chPref val="3"/>
        </dgm:presLayoutVars>
      </dgm:prSet>
      <dgm:spPr/>
    </dgm:pt>
    <dgm:pt modelId="{D2DAB3B8-EE13-4C68-97CE-6BD2EBA6B256}" type="pres">
      <dgm:prSet presAssocID="{56FE9C2D-4792-4746-B745-1C7076021EF9}" presName="hierChild3" presStyleCnt="0"/>
      <dgm:spPr/>
    </dgm:pt>
  </dgm:ptLst>
  <dgm:cxnLst>
    <dgm:cxn modelId="{01ABD61C-E096-4D67-B485-9E2066582787}" srcId="{97F94EAE-B481-4939-A8E1-1BD82DE2102D}" destId="{56FE9C2D-4792-4746-B745-1C7076021EF9}" srcOrd="1" destOrd="0" parTransId="{EF13E8D4-7669-4E98-8380-7D9B14B55885}" sibTransId="{C2DECC02-B49A-48C3-B3BA-81A01C51F805}"/>
    <dgm:cxn modelId="{D113A327-1C8A-446C-9104-8C97CCB13503}" type="presOf" srcId="{7ABB29F6-D5F9-4B55-8792-07247257379F}" destId="{94B7CD2A-7443-40B7-BD3D-CBB8864FB4D1}" srcOrd="0" destOrd="0" presId="urn:microsoft.com/office/officeart/2005/8/layout/hierarchy1"/>
    <dgm:cxn modelId="{7EFBB13F-7AFD-44D6-906C-D0A478E350F3}" type="presOf" srcId="{23F6F883-ACE6-4173-8406-DA1A6EC41324}" destId="{1B041679-C14A-4585-9794-7C9000C7B864}" srcOrd="0" destOrd="0" presId="urn:microsoft.com/office/officeart/2005/8/layout/hierarchy1"/>
    <dgm:cxn modelId="{BA009E63-40B6-4B9F-B3CC-9732F12A865D}" type="presOf" srcId="{49B06F95-D889-49D3-851B-A3216B16D22B}" destId="{1AE08284-28BB-45D1-8193-74BCA5ECA577}" srcOrd="0" destOrd="0" presId="urn:microsoft.com/office/officeart/2005/8/layout/hierarchy1"/>
    <dgm:cxn modelId="{EEBF2945-D294-48A3-99D1-354E4B8703F2}" type="presOf" srcId="{97F94EAE-B481-4939-A8E1-1BD82DE2102D}" destId="{0E108466-A5E6-443C-8B00-28012D6AC24D}" srcOrd="0" destOrd="0" presId="urn:microsoft.com/office/officeart/2005/8/layout/hierarchy1"/>
    <dgm:cxn modelId="{9E998BB2-DC1C-4296-9E83-3E3C9A352965}" srcId="{49B06F95-D889-49D3-851B-A3216B16D22B}" destId="{97F94EAE-B481-4939-A8E1-1BD82DE2102D}" srcOrd="0" destOrd="0" parTransId="{1E36B8E8-CC0A-4A72-B462-611C6FE41F4F}" sibTransId="{49EDF909-CC9B-4C92-AA55-57528CB89EBB}"/>
    <dgm:cxn modelId="{C21436BD-65AA-41F2-A033-9A91457515BD}" type="presOf" srcId="{56FE9C2D-4792-4746-B745-1C7076021EF9}" destId="{D4595AE2-0BE2-4F21-A181-70D9CC3A327A}" srcOrd="0" destOrd="0" presId="urn:microsoft.com/office/officeart/2005/8/layout/hierarchy1"/>
    <dgm:cxn modelId="{880117C7-65BF-491F-B921-A5FFB6304F89}" type="presOf" srcId="{EF13E8D4-7669-4E98-8380-7D9B14B55885}" destId="{EE2B2D30-86AC-4316-B902-E84A360AE450}" srcOrd="0" destOrd="0" presId="urn:microsoft.com/office/officeart/2005/8/layout/hierarchy1"/>
    <dgm:cxn modelId="{C1CEC5D4-2A1E-4C84-8FDC-80771630106D}" srcId="{97F94EAE-B481-4939-A8E1-1BD82DE2102D}" destId="{7ABB29F6-D5F9-4B55-8792-07247257379F}" srcOrd="0" destOrd="0" parTransId="{23F6F883-ACE6-4173-8406-DA1A6EC41324}" sibTransId="{6B24E01C-DAE6-424A-B3B0-DC410131DD08}"/>
    <dgm:cxn modelId="{3F0EF245-CA88-44B4-A42E-CF7F510EF597}" type="presParOf" srcId="{1AE08284-28BB-45D1-8193-74BCA5ECA577}" destId="{BB33CC85-4B31-4168-9868-C13CB4C46DEF}" srcOrd="0" destOrd="0" presId="urn:microsoft.com/office/officeart/2005/8/layout/hierarchy1"/>
    <dgm:cxn modelId="{20A11FB3-6164-4E61-A14B-CCB0399C2DAF}" type="presParOf" srcId="{BB33CC85-4B31-4168-9868-C13CB4C46DEF}" destId="{C76C0185-7738-49A1-B91B-CB7BD70EB1FA}" srcOrd="0" destOrd="0" presId="urn:microsoft.com/office/officeart/2005/8/layout/hierarchy1"/>
    <dgm:cxn modelId="{74571213-F208-4500-92F7-0C782DDFE831}" type="presParOf" srcId="{C76C0185-7738-49A1-B91B-CB7BD70EB1FA}" destId="{F34E28C0-A006-47F6-8E82-CAA97CECCCF9}" srcOrd="0" destOrd="0" presId="urn:microsoft.com/office/officeart/2005/8/layout/hierarchy1"/>
    <dgm:cxn modelId="{9DA9D7E3-024C-4556-A2DE-BB929BCF1FF8}" type="presParOf" srcId="{C76C0185-7738-49A1-B91B-CB7BD70EB1FA}" destId="{0E108466-A5E6-443C-8B00-28012D6AC24D}" srcOrd="1" destOrd="0" presId="urn:microsoft.com/office/officeart/2005/8/layout/hierarchy1"/>
    <dgm:cxn modelId="{15280748-7705-497C-B474-938A34EB4BDA}" type="presParOf" srcId="{BB33CC85-4B31-4168-9868-C13CB4C46DEF}" destId="{8FC8DD0C-8156-4C50-AFA5-C79020DC5B51}" srcOrd="1" destOrd="0" presId="urn:microsoft.com/office/officeart/2005/8/layout/hierarchy1"/>
    <dgm:cxn modelId="{EAE27025-E32E-453C-A88A-BCD48981CFEE}" type="presParOf" srcId="{8FC8DD0C-8156-4C50-AFA5-C79020DC5B51}" destId="{1B041679-C14A-4585-9794-7C9000C7B864}" srcOrd="0" destOrd="0" presId="urn:microsoft.com/office/officeart/2005/8/layout/hierarchy1"/>
    <dgm:cxn modelId="{B34EAA81-85E8-4576-8B51-FB675336B69A}" type="presParOf" srcId="{8FC8DD0C-8156-4C50-AFA5-C79020DC5B51}" destId="{04926D7E-20EA-42E6-87A1-8DCE7863A286}" srcOrd="1" destOrd="0" presId="urn:microsoft.com/office/officeart/2005/8/layout/hierarchy1"/>
    <dgm:cxn modelId="{BB18ED4D-B091-4676-AE1B-4523FF70AA64}" type="presParOf" srcId="{04926D7E-20EA-42E6-87A1-8DCE7863A286}" destId="{40D2D7FF-6B4F-474A-9545-2D1829128566}" srcOrd="0" destOrd="0" presId="urn:microsoft.com/office/officeart/2005/8/layout/hierarchy1"/>
    <dgm:cxn modelId="{26F7FEA4-9A03-4284-B429-9E2944EA2CC7}" type="presParOf" srcId="{40D2D7FF-6B4F-474A-9545-2D1829128566}" destId="{59552CBD-717B-482A-AE30-20F04F6B3B56}" srcOrd="0" destOrd="0" presId="urn:microsoft.com/office/officeart/2005/8/layout/hierarchy1"/>
    <dgm:cxn modelId="{1D4CFEEF-DB29-41D4-8D43-AB1DC78A7194}" type="presParOf" srcId="{40D2D7FF-6B4F-474A-9545-2D1829128566}" destId="{94B7CD2A-7443-40B7-BD3D-CBB8864FB4D1}" srcOrd="1" destOrd="0" presId="urn:microsoft.com/office/officeart/2005/8/layout/hierarchy1"/>
    <dgm:cxn modelId="{A7C43596-89DE-463C-AF18-83E7693371D8}" type="presParOf" srcId="{04926D7E-20EA-42E6-87A1-8DCE7863A286}" destId="{D9AA8A8B-BF71-45DF-A54C-8F01A4885172}" srcOrd="1" destOrd="0" presId="urn:microsoft.com/office/officeart/2005/8/layout/hierarchy1"/>
    <dgm:cxn modelId="{99A4E207-60A1-46C8-B437-2E8435F3D1E6}" type="presParOf" srcId="{8FC8DD0C-8156-4C50-AFA5-C79020DC5B51}" destId="{EE2B2D30-86AC-4316-B902-E84A360AE450}" srcOrd="2" destOrd="0" presId="urn:microsoft.com/office/officeart/2005/8/layout/hierarchy1"/>
    <dgm:cxn modelId="{7C7FFA87-FE90-4A56-9C08-6E57F91BCD31}" type="presParOf" srcId="{8FC8DD0C-8156-4C50-AFA5-C79020DC5B51}" destId="{5FEF39F3-688F-4249-99EF-82AB9C1F5972}" srcOrd="3" destOrd="0" presId="urn:microsoft.com/office/officeart/2005/8/layout/hierarchy1"/>
    <dgm:cxn modelId="{5C20FDC8-B612-45EF-82C6-7D6E216A2AEC}" type="presParOf" srcId="{5FEF39F3-688F-4249-99EF-82AB9C1F5972}" destId="{86404EC8-CD6B-4C9F-89F5-2AB069929924}" srcOrd="0" destOrd="0" presId="urn:microsoft.com/office/officeart/2005/8/layout/hierarchy1"/>
    <dgm:cxn modelId="{E5C6368E-609B-4E54-989D-886432C32B6A}" type="presParOf" srcId="{86404EC8-CD6B-4C9F-89F5-2AB069929924}" destId="{C2AE074E-FCEE-43C8-A73D-5A9EBCE505B9}" srcOrd="0" destOrd="0" presId="urn:microsoft.com/office/officeart/2005/8/layout/hierarchy1"/>
    <dgm:cxn modelId="{F9F5BE15-86C6-4480-8773-B287676587EC}" type="presParOf" srcId="{86404EC8-CD6B-4C9F-89F5-2AB069929924}" destId="{D4595AE2-0BE2-4F21-A181-70D9CC3A327A}" srcOrd="1" destOrd="0" presId="urn:microsoft.com/office/officeart/2005/8/layout/hierarchy1"/>
    <dgm:cxn modelId="{76455E7F-50BA-4B57-9155-A6214B8E7566}" type="presParOf" srcId="{5FEF39F3-688F-4249-99EF-82AB9C1F5972}" destId="{D2DAB3B8-EE13-4C68-97CE-6BD2EBA6B2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E10578-FA04-4887-A101-93334B3105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853F88C-8831-4249-AE4B-F996414EC4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rgbClr val="C00000"/>
              </a:solidFill>
            </a:rPr>
            <a:t>Types:  </a:t>
          </a:r>
          <a:r>
            <a:rPr lang="en-US" sz="2800" dirty="0"/>
            <a:t>One-on-one, focus group, phone, e-mail</a:t>
          </a:r>
        </a:p>
      </dgm:t>
    </dgm:pt>
    <dgm:pt modelId="{6C65A8D9-6712-4831-9316-958C5EA0DCCE}" type="parTrans" cxnId="{7BE2EC46-AF6D-4A85-8E8E-D1B815158FA2}">
      <dgm:prSet/>
      <dgm:spPr/>
      <dgm:t>
        <a:bodyPr/>
        <a:lstStyle/>
        <a:p>
          <a:endParaRPr lang="en-US"/>
        </a:p>
      </dgm:t>
    </dgm:pt>
    <dgm:pt modelId="{0B3A5DF1-062C-41C4-B3F4-727347A6A5BA}" type="sibTrans" cxnId="{7BE2EC46-AF6D-4A85-8E8E-D1B815158FA2}">
      <dgm:prSet/>
      <dgm:spPr/>
      <dgm:t>
        <a:bodyPr/>
        <a:lstStyle/>
        <a:p>
          <a:endParaRPr lang="en-US"/>
        </a:p>
      </dgm:t>
    </dgm:pt>
    <dgm:pt modelId="{6320DC7B-B546-4871-B252-A5DC2AD2ED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C00000"/>
              </a:solidFill>
            </a:rPr>
            <a:t>Questions</a:t>
          </a:r>
          <a:r>
            <a:rPr lang="en-US" dirty="0"/>
            <a:t>: General open-ended questions that are asked allow the participant to: </a:t>
          </a:r>
        </a:p>
      </dgm:t>
    </dgm:pt>
    <dgm:pt modelId="{60F8356C-26B4-4CCE-B2D2-7590FD6A1CD0}" type="parTrans" cxnId="{80E9E322-74F0-49D3-B05C-EBF000DEBAA3}">
      <dgm:prSet/>
      <dgm:spPr/>
      <dgm:t>
        <a:bodyPr/>
        <a:lstStyle/>
        <a:p>
          <a:endParaRPr lang="en-US"/>
        </a:p>
      </dgm:t>
    </dgm:pt>
    <dgm:pt modelId="{0DDC6AA1-8EE0-46CE-8789-CB871FE29325}" type="sibTrans" cxnId="{80E9E322-74F0-49D3-B05C-EBF000DEBAA3}">
      <dgm:prSet/>
      <dgm:spPr/>
      <dgm:t>
        <a:bodyPr/>
        <a:lstStyle/>
        <a:p>
          <a:endParaRPr lang="en-US"/>
        </a:p>
      </dgm:t>
    </dgm:pt>
    <dgm:pt modelId="{AEB8F77A-1586-4A3D-975F-B519387C37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 options for responding</a:t>
          </a:r>
        </a:p>
      </dgm:t>
    </dgm:pt>
    <dgm:pt modelId="{2CFB839E-6EF4-4167-8255-D71189A336B9}" type="parTrans" cxnId="{6D05CD12-4A28-4FED-9F65-388BD619DB29}">
      <dgm:prSet/>
      <dgm:spPr/>
      <dgm:t>
        <a:bodyPr/>
        <a:lstStyle/>
        <a:p>
          <a:endParaRPr lang="en-US"/>
        </a:p>
      </dgm:t>
    </dgm:pt>
    <dgm:pt modelId="{6C0BE469-9718-4F76-9120-800F49A0AE02}" type="sibTrans" cxnId="{6D05CD12-4A28-4FED-9F65-388BD619DB29}">
      <dgm:prSet/>
      <dgm:spPr/>
      <dgm:t>
        <a:bodyPr/>
        <a:lstStyle/>
        <a:p>
          <a:endParaRPr lang="en-US"/>
        </a:p>
      </dgm:t>
    </dgm:pt>
    <dgm:pt modelId="{4A1AC2E6-1402-454A-A4F5-ED8A4DF966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Voice their experiences and perspectives</a:t>
          </a:r>
        </a:p>
      </dgm:t>
    </dgm:pt>
    <dgm:pt modelId="{1D349E4F-5DCB-4BC1-B4B5-F7A4846D269B}" type="parTrans" cxnId="{FFBE9234-58E4-4EFE-8C2B-BDDFB7757C87}">
      <dgm:prSet/>
      <dgm:spPr/>
      <dgm:t>
        <a:bodyPr/>
        <a:lstStyle/>
        <a:p>
          <a:endParaRPr lang="en-US"/>
        </a:p>
      </dgm:t>
    </dgm:pt>
    <dgm:pt modelId="{30E420DE-AABC-47E0-9FA4-31A301211169}" type="sibTrans" cxnId="{FFBE9234-58E4-4EFE-8C2B-BDDFB7757C87}">
      <dgm:prSet/>
      <dgm:spPr/>
      <dgm:t>
        <a:bodyPr/>
        <a:lstStyle/>
        <a:p>
          <a:endParaRPr lang="en-US"/>
        </a:p>
      </dgm:t>
    </dgm:pt>
    <dgm:pt modelId="{22098A8F-64A8-4245-8F25-E28C98E1A3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C00000"/>
              </a:solidFill>
            </a:rPr>
            <a:t>Recording</a:t>
          </a:r>
          <a:r>
            <a:rPr lang="en-US" dirty="0"/>
            <a:t>: Information is recorded, then transcribed for analysis</a:t>
          </a:r>
        </a:p>
      </dgm:t>
    </dgm:pt>
    <dgm:pt modelId="{AF0E2447-43AD-4600-8977-1BE22DCCC110}" type="parTrans" cxnId="{89D20AF5-DC53-4083-8A4E-DC84C43340D3}">
      <dgm:prSet/>
      <dgm:spPr/>
      <dgm:t>
        <a:bodyPr/>
        <a:lstStyle/>
        <a:p>
          <a:endParaRPr lang="en-US"/>
        </a:p>
      </dgm:t>
    </dgm:pt>
    <dgm:pt modelId="{F6AF1DC9-F691-46D4-884E-6E1371E47758}" type="sibTrans" cxnId="{89D20AF5-DC53-4083-8A4E-DC84C43340D3}">
      <dgm:prSet/>
      <dgm:spPr/>
      <dgm:t>
        <a:bodyPr/>
        <a:lstStyle/>
        <a:p>
          <a:endParaRPr lang="en-US"/>
        </a:p>
      </dgm:t>
    </dgm:pt>
    <dgm:pt modelId="{26278597-DF4C-4964-BAE0-E7DA0A3998AF}" type="pres">
      <dgm:prSet presAssocID="{96E10578-FA04-4887-A101-93334B31057F}" presName="root" presStyleCnt="0">
        <dgm:presLayoutVars>
          <dgm:dir/>
          <dgm:resizeHandles val="exact"/>
        </dgm:presLayoutVars>
      </dgm:prSet>
      <dgm:spPr/>
    </dgm:pt>
    <dgm:pt modelId="{E968C694-C240-48C2-957A-3C7F431F598A}" type="pres">
      <dgm:prSet presAssocID="{E853F88C-8831-4249-AE4B-F996414EC46D}" presName="compNode" presStyleCnt="0"/>
      <dgm:spPr/>
    </dgm:pt>
    <dgm:pt modelId="{01CA7038-0943-4F05-AFCD-B00053A9E453}" type="pres">
      <dgm:prSet presAssocID="{E853F88C-8831-4249-AE4B-F996414EC46D}" presName="bgRect" presStyleLbl="bgShp" presStyleIdx="0" presStyleCnt="3"/>
      <dgm:spPr/>
    </dgm:pt>
    <dgm:pt modelId="{0128B9ED-BE00-459B-9A05-28D819D75947}" type="pres">
      <dgm:prSet presAssocID="{E853F88C-8831-4249-AE4B-F996414EC4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arrow"/>
        </a:ext>
      </dgm:extLst>
    </dgm:pt>
    <dgm:pt modelId="{95369F73-C218-4BFB-8E34-13E6E339CEF7}" type="pres">
      <dgm:prSet presAssocID="{E853F88C-8831-4249-AE4B-F996414EC46D}" presName="spaceRect" presStyleCnt="0"/>
      <dgm:spPr/>
    </dgm:pt>
    <dgm:pt modelId="{24D1C61F-FFF5-490B-BF3D-F1A3972548E5}" type="pres">
      <dgm:prSet presAssocID="{E853F88C-8831-4249-AE4B-F996414EC46D}" presName="parTx" presStyleLbl="revTx" presStyleIdx="0" presStyleCnt="4">
        <dgm:presLayoutVars>
          <dgm:chMax val="0"/>
          <dgm:chPref val="0"/>
        </dgm:presLayoutVars>
      </dgm:prSet>
      <dgm:spPr/>
    </dgm:pt>
    <dgm:pt modelId="{99347046-1F09-4DF4-AEA8-502F369FFAF9}" type="pres">
      <dgm:prSet presAssocID="{0B3A5DF1-062C-41C4-B3F4-727347A6A5BA}" presName="sibTrans" presStyleCnt="0"/>
      <dgm:spPr/>
    </dgm:pt>
    <dgm:pt modelId="{17F26E3F-4572-46AF-A450-8D269D89AF0E}" type="pres">
      <dgm:prSet presAssocID="{6320DC7B-B546-4871-B252-A5DC2AD2ED17}" presName="compNode" presStyleCnt="0"/>
      <dgm:spPr/>
    </dgm:pt>
    <dgm:pt modelId="{62DBB983-C19D-4E43-A82D-06FE454E25DF}" type="pres">
      <dgm:prSet presAssocID="{6320DC7B-B546-4871-B252-A5DC2AD2ED17}" presName="bgRect" presStyleLbl="bgShp" presStyleIdx="1" presStyleCnt="3"/>
      <dgm:spPr/>
    </dgm:pt>
    <dgm:pt modelId="{E6E6C3DF-9099-4E8E-A8C6-7E31E1DA54BD}" type="pres">
      <dgm:prSet presAssocID="{6320DC7B-B546-4871-B252-A5DC2AD2ED1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1022115-1511-493C-9C7D-6C73ABCC6B01}" type="pres">
      <dgm:prSet presAssocID="{6320DC7B-B546-4871-B252-A5DC2AD2ED17}" presName="spaceRect" presStyleCnt="0"/>
      <dgm:spPr/>
    </dgm:pt>
    <dgm:pt modelId="{041BB674-3937-47D3-8F09-821C6D9AC681}" type="pres">
      <dgm:prSet presAssocID="{6320DC7B-B546-4871-B252-A5DC2AD2ED17}" presName="parTx" presStyleLbl="revTx" presStyleIdx="1" presStyleCnt="4">
        <dgm:presLayoutVars>
          <dgm:chMax val="0"/>
          <dgm:chPref val="0"/>
        </dgm:presLayoutVars>
      </dgm:prSet>
      <dgm:spPr/>
    </dgm:pt>
    <dgm:pt modelId="{E8654684-248C-4EB1-91BA-B388C8E85E0A}" type="pres">
      <dgm:prSet presAssocID="{6320DC7B-B546-4871-B252-A5DC2AD2ED17}" presName="desTx" presStyleLbl="revTx" presStyleIdx="2" presStyleCnt="4">
        <dgm:presLayoutVars/>
      </dgm:prSet>
      <dgm:spPr/>
    </dgm:pt>
    <dgm:pt modelId="{E429C606-1461-4244-A3FD-F4D2E2E76B96}" type="pres">
      <dgm:prSet presAssocID="{0DDC6AA1-8EE0-46CE-8789-CB871FE29325}" presName="sibTrans" presStyleCnt="0"/>
      <dgm:spPr/>
    </dgm:pt>
    <dgm:pt modelId="{CFC83D0D-7236-458F-8415-0AB54444D6F2}" type="pres">
      <dgm:prSet presAssocID="{22098A8F-64A8-4245-8F25-E28C98E1A3F1}" presName="compNode" presStyleCnt="0"/>
      <dgm:spPr/>
    </dgm:pt>
    <dgm:pt modelId="{6E9D47A6-DFD7-4C53-BB88-5A5940820902}" type="pres">
      <dgm:prSet presAssocID="{22098A8F-64A8-4245-8F25-E28C98E1A3F1}" presName="bgRect" presStyleLbl="bgShp" presStyleIdx="2" presStyleCnt="3"/>
      <dgm:spPr/>
    </dgm:pt>
    <dgm:pt modelId="{91E940C6-41DC-41DC-AAF6-A2B51DFA915A}" type="pres">
      <dgm:prSet presAssocID="{22098A8F-64A8-4245-8F25-E28C98E1A3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C91D76D2-165B-4EA4-BFD4-A709BDCB25B9}" type="pres">
      <dgm:prSet presAssocID="{22098A8F-64A8-4245-8F25-E28C98E1A3F1}" presName="spaceRect" presStyleCnt="0"/>
      <dgm:spPr/>
    </dgm:pt>
    <dgm:pt modelId="{BAD63BA5-0409-4F1B-A1A6-4416492EE9DC}" type="pres">
      <dgm:prSet presAssocID="{22098A8F-64A8-4245-8F25-E28C98E1A3F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D127D0A-E2F5-4622-928F-CFABAD98EB80}" type="presOf" srcId="{E853F88C-8831-4249-AE4B-F996414EC46D}" destId="{24D1C61F-FFF5-490B-BF3D-F1A3972548E5}" srcOrd="0" destOrd="0" presId="urn:microsoft.com/office/officeart/2018/2/layout/IconVerticalSolidList"/>
    <dgm:cxn modelId="{6D05CD12-4A28-4FED-9F65-388BD619DB29}" srcId="{6320DC7B-B546-4871-B252-A5DC2AD2ED17}" destId="{AEB8F77A-1586-4A3D-975F-B519387C373B}" srcOrd="0" destOrd="0" parTransId="{2CFB839E-6EF4-4167-8255-D71189A336B9}" sibTransId="{6C0BE469-9718-4F76-9120-800F49A0AE02}"/>
    <dgm:cxn modelId="{292D3C1A-115D-4E57-8161-454817522D56}" type="presOf" srcId="{4A1AC2E6-1402-454A-A4F5-ED8A4DF96644}" destId="{E8654684-248C-4EB1-91BA-B388C8E85E0A}" srcOrd="0" destOrd="1" presId="urn:microsoft.com/office/officeart/2018/2/layout/IconVerticalSolidList"/>
    <dgm:cxn modelId="{80E9E322-74F0-49D3-B05C-EBF000DEBAA3}" srcId="{96E10578-FA04-4887-A101-93334B31057F}" destId="{6320DC7B-B546-4871-B252-A5DC2AD2ED17}" srcOrd="1" destOrd="0" parTransId="{60F8356C-26B4-4CCE-B2D2-7590FD6A1CD0}" sibTransId="{0DDC6AA1-8EE0-46CE-8789-CB871FE29325}"/>
    <dgm:cxn modelId="{FFBE9234-58E4-4EFE-8C2B-BDDFB7757C87}" srcId="{6320DC7B-B546-4871-B252-A5DC2AD2ED17}" destId="{4A1AC2E6-1402-454A-A4F5-ED8A4DF96644}" srcOrd="1" destOrd="0" parTransId="{1D349E4F-5DCB-4BC1-B4B5-F7A4846D269B}" sibTransId="{30E420DE-AABC-47E0-9FA4-31A301211169}"/>
    <dgm:cxn modelId="{490A9F37-555D-45B9-B0CB-64FC26DF2DF0}" type="presOf" srcId="{6320DC7B-B546-4871-B252-A5DC2AD2ED17}" destId="{041BB674-3937-47D3-8F09-821C6D9AC681}" srcOrd="0" destOrd="0" presId="urn:microsoft.com/office/officeart/2018/2/layout/IconVerticalSolidList"/>
    <dgm:cxn modelId="{7BE2EC46-AF6D-4A85-8E8E-D1B815158FA2}" srcId="{96E10578-FA04-4887-A101-93334B31057F}" destId="{E853F88C-8831-4249-AE4B-F996414EC46D}" srcOrd="0" destOrd="0" parTransId="{6C65A8D9-6712-4831-9316-958C5EA0DCCE}" sibTransId="{0B3A5DF1-062C-41C4-B3F4-727347A6A5BA}"/>
    <dgm:cxn modelId="{4E97C29C-A4D7-41FA-A59B-944B74BFFE90}" type="presOf" srcId="{96E10578-FA04-4887-A101-93334B31057F}" destId="{26278597-DF4C-4964-BAE0-E7DA0A3998AF}" srcOrd="0" destOrd="0" presId="urn:microsoft.com/office/officeart/2018/2/layout/IconVerticalSolidList"/>
    <dgm:cxn modelId="{023765AF-97EB-4D6E-ACE8-C258F0CEDCCF}" type="presOf" srcId="{AEB8F77A-1586-4A3D-975F-B519387C373B}" destId="{E8654684-248C-4EB1-91BA-B388C8E85E0A}" srcOrd="0" destOrd="0" presId="urn:microsoft.com/office/officeart/2018/2/layout/IconVerticalSolidList"/>
    <dgm:cxn modelId="{89D20AF5-DC53-4083-8A4E-DC84C43340D3}" srcId="{96E10578-FA04-4887-A101-93334B31057F}" destId="{22098A8F-64A8-4245-8F25-E28C98E1A3F1}" srcOrd="2" destOrd="0" parTransId="{AF0E2447-43AD-4600-8977-1BE22DCCC110}" sibTransId="{F6AF1DC9-F691-46D4-884E-6E1371E47758}"/>
    <dgm:cxn modelId="{435896FF-5700-425D-95FB-0F15D80B5643}" type="presOf" srcId="{22098A8F-64A8-4245-8F25-E28C98E1A3F1}" destId="{BAD63BA5-0409-4F1B-A1A6-4416492EE9DC}" srcOrd="0" destOrd="0" presId="urn:microsoft.com/office/officeart/2018/2/layout/IconVerticalSolidList"/>
    <dgm:cxn modelId="{A4D460A9-186C-4B00-9A35-E82628FF8568}" type="presParOf" srcId="{26278597-DF4C-4964-BAE0-E7DA0A3998AF}" destId="{E968C694-C240-48C2-957A-3C7F431F598A}" srcOrd="0" destOrd="0" presId="urn:microsoft.com/office/officeart/2018/2/layout/IconVerticalSolidList"/>
    <dgm:cxn modelId="{59F77E06-1EB6-46D0-A214-3E5F83321CC9}" type="presParOf" srcId="{E968C694-C240-48C2-957A-3C7F431F598A}" destId="{01CA7038-0943-4F05-AFCD-B00053A9E453}" srcOrd="0" destOrd="0" presId="urn:microsoft.com/office/officeart/2018/2/layout/IconVerticalSolidList"/>
    <dgm:cxn modelId="{576E4DC4-6803-41FA-8CD4-24E3B7C0D4F4}" type="presParOf" srcId="{E968C694-C240-48C2-957A-3C7F431F598A}" destId="{0128B9ED-BE00-459B-9A05-28D819D75947}" srcOrd="1" destOrd="0" presId="urn:microsoft.com/office/officeart/2018/2/layout/IconVerticalSolidList"/>
    <dgm:cxn modelId="{754E8571-1F2C-4EE9-A816-D443D7EA0E17}" type="presParOf" srcId="{E968C694-C240-48C2-957A-3C7F431F598A}" destId="{95369F73-C218-4BFB-8E34-13E6E339CEF7}" srcOrd="2" destOrd="0" presId="urn:microsoft.com/office/officeart/2018/2/layout/IconVerticalSolidList"/>
    <dgm:cxn modelId="{77DEBEEC-4EFC-483E-8FE2-868F71C41BC9}" type="presParOf" srcId="{E968C694-C240-48C2-957A-3C7F431F598A}" destId="{24D1C61F-FFF5-490B-BF3D-F1A3972548E5}" srcOrd="3" destOrd="0" presId="urn:microsoft.com/office/officeart/2018/2/layout/IconVerticalSolidList"/>
    <dgm:cxn modelId="{80BB2206-42F9-455A-95EF-EF74CD25495C}" type="presParOf" srcId="{26278597-DF4C-4964-BAE0-E7DA0A3998AF}" destId="{99347046-1F09-4DF4-AEA8-502F369FFAF9}" srcOrd="1" destOrd="0" presId="urn:microsoft.com/office/officeart/2018/2/layout/IconVerticalSolidList"/>
    <dgm:cxn modelId="{D1E08CA0-9B46-45F6-BF2D-C9CF7255EEE7}" type="presParOf" srcId="{26278597-DF4C-4964-BAE0-E7DA0A3998AF}" destId="{17F26E3F-4572-46AF-A450-8D269D89AF0E}" srcOrd="2" destOrd="0" presId="urn:microsoft.com/office/officeart/2018/2/layout/IconVerticalSolidList"/>
    <dgm:cxn modelId="{2DBAD70C-6B4A-45B8-8DB1-5EBF44971973}" type="presParOf" srcId="{17F26E3F-4572-46AF-A450-8D269D89AF0E}" destId="{62DBB983-C19D-4E43-A82D-06FE454E25DF}" srcOrd="0" destOrd="0" presId="urn:microsoft.com/office/officeart/2018/2/layout/IconVerticalSolidList"/>
    <dgm:cxn modelId="{10D19913-A53A-4268-8B48-3A8EC990B592}" type="presParOf" srcId="{17F26E3F-4572-46AF-A450-8D269D89AF0E}" destId="{E6E6C3DF-9099-4E8E-A8C6-7E31E1DA54BD}" srcOrd="1" destOrd="0" presId="urn:microsoft.com/office/officeart/2018/2/layout/IconVerticalSolidList"/>
    <dgm:cxn modelId="{F884C971-058E-48DC-B3DA-6D7755CBB4F0}" type="presParOf" srcId="{17F26E3F-4572-46AF-A450-8D269D89AF0E}" destId="{21022115-1511-493C-9C7D-6C73ABCC6B01}" srcOrd="2" destOrd="0" presId="urn:microsoft.com/office/officeart/2018/2/layout/IconVerticalSolidList"/>
    <dgm:cxn modelId="{EF16730A-CA14-4509-818D-F4630A5289DE}" type="presParOf" srcId="{17F26E3F-4572-46AF-A450-8D269D89AF0E}" destId="{041BB674-3937-47D3-8F09-821C6D9AC681}" srcOrd="3" destOrd="0" presId="urn:microsoft.com/office/officeart/2018/2/layout/IconVerticalSolidList"/>
    <dgm:cxn modelId="{EE54B3F0-2DE0-4CE9-B718-558F96A0898D}" type="presParOf" srcId="{17F26E3F-4572-46AF-A450-8D269D89AF0E}" destId="{E8654684-248C-4EB1-91BA-B388C8E85E0A}" srcOrd="4" destOrd="0" presId="urn:microsoft.com/office/officeart/2018/2/layout/IconVerticalSolidList"/>
    <dgm:cxn modelId="{7E176E1A-9869-45BD-9A22-F2EC1672A5BC}" type="presParOf" srcId="{26278597-DF4C-4964-BAE0-E7DA0A3998AF}" destId="{E429C606-1461-4244-A3FD-F4D2E2E76B96}" srcOrd="3" destOrd="0" presId="urn:microsoft.com/office/officeart/2018/2/layout/IconVerticalSolidList"/>
    <dgm:cxn modelId="{1EB96003-271E-459B-87F0-1655C1D2A776}" type="presParOf" srcId="{26278597-DF4C-4964-BAE0-E7DA0A3998AF}" destId="{CFC83D0D-7236-458F-8415-0AB54444D6F2}" srcOrd="4" destOrd="0" presId="urn:microsoft.com/office/officeart/2018/2/layout/IconVerticalSolidList"/>
    <dgm:cxn modelId="{7BC167E2-F549-476C-B0DD-4BEA5DAC2088}" type="presParOf" srcId="{CFC83D0D-7236-458F-8415-0AB54444D6F2}" destId="{6E9D47A6-DFD7-4C53-BB88-5A5940820902}" srcOrd="0" destOrd="0" presId="urn:microsoft.com/office/officeart/2018/2/layout/IconVerticalSolidList"/>
    <dgm:cxn modelId="{8F4CE5F6-FD35-4C7B-88E7-93887D71ED41}" type="presParOf" srcId="{CFC83D0D-7236-458F-8415-0AB54444D6F2}" destId="{91E940C6-41DC-41DC-AAF6-A2B51DFA915A}" srcOrd="1" destOrd="0" presId="urn:microsoft.com/office/officeart/2018/2/layout/IconVerticalSolidList"/>
    <dgm:cxn modelId="{D682087D-6355-4DDF-98AB-4F3ED3EA2BAA}" type="presParOf" srcId="{CFC83D0D-7236-458F-8415-0AB54444D6F2}" destId="{C91D76D2-165B-4EA4-BFD4-A709BDCB25B9}" srcOrd="2" destOrd="0" presId="urn:microsoft.com/office/officeart/2018/2/layout/IconVerticalSolidList"/>
    <dgm:cxn modelId="{974D0C82-7FA6-4924-9D3E-967FB24686DB}" type="presParOf" srcId="{CFC83D0D-7236-458F-8415-0AB54444D6F2}" destId="{BAD63BA5-0409-4F1B-A1A6-4416492EE9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1D48A8-648F-45C9-B0B6-70A496B32033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ED2ADF-45E6-447C-9F7F-4E6D07DF8BEB}">
      <dgm:prSet custT="1"/>
      <dgm:spPr/>
      <dgm:t>
        <a:bodyPr/>
        <a:lstStyle/>
        <a:p>
          <a:r>
            <a:rPr lang="en-US" sz="2000" dirty="0"/>
            <a:t>Identify</a:t>
          </a:r>
        </a:p>
      </dgm:t>
    </dgm:pt>
    <dgm:pt modelId="{B28ED953-0269-4E02-9683-98CEB49837F5}" type="parTrans" cxnId="{0D5F8533-13F7-4420-9E5C-24642AF02FF6}">
      <dgm:prSet/>
      <dgm:spPr/>
      <dgm:t>
        <a:bodyPr/>
        <a:lstStyle/>
        <a:p>
          <a:endParaRPr lang="en-US"/>
        </a:p>
      </dgm:t>
    </dgm:pt>
    <dgm:pt modelId="{5F4F64A5-6607-463B-B1B7-1B32A2CFD4DB}" type="sibTrans" cxnId="{0D5F8533-13F7-4420-9E5C-24642AF02FF6}">
      <dgm:prSet/>
      <dgm:spPr/>
      <dgm:t>
        <a:bodyPr/>
        <a:lstStyle/>
        <a:p>
          <a:endParaRPr lang="en-US"/>
        </a:p>
      </dgm:t>
    </dgm:pt>
    <dgm:pt modelId="{6251E8A8-EB9E-41B6-AFFB-60D5A0C1F053}">
      <dgm:prSet custT="1"/>
      <dgm:spPr/>
      <dgm:t>
        <a:bodyPr/>
        <a:lstStyle/>
        <a:p>
          <a:r>
            <a:rPr lang="en-US" sz="2000" dirty="0"/>
            <a:t>Identify the interviewees </a:t>
          </a:r>
        </a:p>
      </dgm:t>
    </dgm:pt>
    <dgm:pt modelId="{81C4D2F8-84EA-4F47-A362-CE807A78CF1A}" type="parTrans" cxnId="{71A55DE3-4BEC-4DFB-B9BF-41920600E59B}">
      <dgm:prSet/>
      <dgm:spPr/>
      <dgm:t>
        <a:bodyPr/>
        <a:lstStyle/>
        <a:p>
          <a:endParaRPr lang="en-US"/>
        </a:p>
      </dgm:t>
    </dgm:pt>
    <dgm:pt modelId="{8FB90A88-5BCF-4E62-8D0A-A7BDE4F33BAB}" type="sibTrans" cxnId="{71A55DE3-4BEC-4DFB-B9BF-41920600E59B}">
      <dgm:prSet/>
      <dgm:spPr/>
      <dgm:t>
        <a:bodyPr/>
        <a:lstStyle/>
        <a:p>
          <a:endParaRPr lang="en-US"/>
        </a:p>
      </dgm:t>
    </dgm:pt>
    <dgm:pt modelId="{0954147E-0A06-424F-AAC7-1E5D8D02502C}">
      <dgm:prSet custT="1"/>
      <dgm:spPr/>
      <dgm:t>
        <a:bodyPr/>
        <a:lstStyle/>
        <a:p>
          <a:r>
            <a:rPr lang="en-US" sz="2000"/>
            <a:t>Determine</a:t>
          </a:r>
        </a:p>
      </dgm:t>
    </dgm:pt>
    <dgm:pt modelId="{73F65ED2-9F8C-4EFF-9094-6EAC1B3EDF36}" type="parTrans" cxnId="{3A1A92F6-516D-42BE-A621-CFE68B1205CF}">
      <dgm:prSet/>
      <dgm:spPr/>
      <dgm:t>
        <a:bodyPr/>
        <a:lstStyle/>
        <a:p>
          <a:endParaRPr lang="en-US"/>
        </a:p>
      </dgm:t>
    </dgm:pt>
    <dgm:pt modelId="{A82AE958-A672-410D-8B29-0581B56EC750}" type="sibTrans" cxnId="{3A1A92F6-516D-42BE-A621-CFE68B1205CF}">
      <dgm:prSet/>
      <dgm:spPr/>
      <dgm:t>
        <a:bodyPr/>
        <a:lstStyle/>
        <a:p>
          <a:endParaRPr lang="en-US"/>
        </a:p>
      </dgm:t>
    </dgm:pt>
    <dgm:pt modelId="{97CC7BA2-D95A-42CD-8B81-84C81D54A032}">
      <dgm:prSet custT="1"/>
      <dgm:spPr/>
      <dgm:t>
        <a:bodyPr/>
        <a:lstStyle/>
        <a:p>
          <a:r>
            <a:rPr lang="en-US" sz="2000"/>
            <a:t>Determine the type of interview you will use (e.g., focus group, one-on-one)</a:t>
          </a:r>
        </a:p>
      </dgm:t>
    </dgm:pt>
    <dgm:pt modelId="{DE31DBEA-BDDF-4CD7-A227-7CA89ED2EB26}" type="parTrans" cxnId="{A94ABAD2-70E0-40B7-BAD9-756BE275A880}">
      <dgm:prSet/>
      <dgm:spPr/>
      <dgm:t>
        <a:bodyPr/>
        <a:lstStyle/>
        <a:p>
          <a:endParaRPr lang="en-US"/>
        </a:p>
      </dgm:t>
    </dgm:pt>
    <dgm:pt modelId="{F9243F3D-ADA9-4D5A-9D4A-B586367A1313}" type="sibTrans" cxnId="{A94ABAD2-70E0-40B7-BAD9-756BE275A880}">
      <dgm:prSet/>
      <dgm:spPr/>
      <dgm:t>
        <a:bodyPr/>
        <a:lstStyle/>
        <a:p>
          <a:endParaRPr lang="en-US"/>
        </a:p>
      </dgm:t>
    </dgm:pt>
    <dgm:pt modelId="{A488C549-3E00-497C-8B0A-789E3FC97ED0}">
      <dgm:prSet custT="1"/>
      <dgm:spPr/>
      <dgm:t>
        <a:bodyPr/>
        <a:lstStyle/>
        <a:p>
          <a:r>
            <a:rPr lang="en-US" sz="2000"/>
            <a:t>Record</a:t>
          </a:r>
        </a:p>
      </dgm:t>
    </dgm:pt>
    <dgm:pt modelId="{49E4DC79-BE52-4B36-B7F7-FBD6C6BD80F8}" type="parTrans" cxnId="{EC50DFE8-83BE-42FB-A497-DE5CD82FDE9B}">
      <dgm:prSet/>
      <dgm:spPr/>
      <dgm:t>
        <a:bodyPr/>
        <a:lstStyle/>
        <a:p>
          <a:endParaRPr lang="en-US"/>
        </a:p>
      </dgm:t>
    </dgm:pt>
    <dgm:pt modelId="{0545916C-8242-40B1-AE96-258EF72B9037}" type="sibTrans" cxnId="{EC50DFE8-83BE-42FB-A497-DE5CD82FDE9B}">
      <dgm:prSet/>
      <dgm:spPr/>
      <dgm:t>
        <a:bodyPr/>
        <a:lstStyle/>
        <a:p>
          <a:endParaRPr lang="en-US"/>
        </a:p>
      </dgm:t>
    </dgm:pt>
    <dgm:pt modelId="{886CFC8B-F023-48F6-B0D5-76CD612A5A2F}">
      <dgm:prSet custT="1"/>
      <dgm:spPr/>
      <dgm:t>
        <a:bodyPr/>
        <a:lstStyle/>
        <a:p>
          <a:r>
            <a:rPr lang="en-US" sz="2000"/>
            <a:t>Record the audio of the conversation.</a:t>
          </a:r>
        </a:p>
      </dgm:t>
    </dgm:pt>
    <dgm:pt modelId="{70687EE2-7441-4584-9FFC-5FF9B650DB81}" type="parTrans" cxnId="{927B71BA-29CE-4FF3-A75D-E2EE3AE2F854}">
      <dgm:prSet/>
      <dgm:spPr/>
      <dgm:t>
        <a:bodyPr/>
        <a:lstStyle/>
        <a:p>
          <a:endParaRPr lang="en-US"/>
        </a:p>
      </dgm:t>
    </dgm:pt>
    <dgm:pt modelId="{B3ED7846-5F66-4414-9F9C-9B47A8D9E14B}" type="sibTrans" cxnId="{927B71BA-29CE-4FF3-A75D-E2EE3AE2F854}">
      <dgm:prSet/>
      <dgm:spPr/>
      <dgm:t>
        <a:bodyPr/>
        <a:lstStyle/>
        <a:p>
          <a:endParaRPr lang="en-US"/>
        </a:p>
      </dgm:t>
    </dgm:pt>
    <dgm:pt modelId="{5ABFE0F7-CBFA-43F3-A469-780CEC550EC3}">
      <dgm:prSet custT="1"/>
      <dgm:spPr/>
      <dgm:t>
        <a:bodyPr/>
        <a:lstStyle/>
        <a:p>
          <a:r>
            <a:rPr lang="en-US" sz="2000" dirty="0"/>
            <a:t>Take Notes</a:t>
          </a:r>
        </a:p>
      </dgm:t>
    </dgm:pt>
    <dgm:pt modelId="{E3C7D05D-8CA2-4A14-A1C0-B4CA8AF6F31A}" type="parTrans" cxnId="{AC133F59-8020-44FF-A1BD-6EA3E3CDAD5C}">
      <dgm:prSet/>
      <dgm:spPr/>
      <dgm:t>
        <a:bodyPr/>
        <a:lstStyle/>
        <a:p>
          <a:endParaRPr lang="en-US"/>
        </a:p>
      </dgm:t>
    </dgm:pt>
    <dgm:pt modelId="{5A7EDEF3-E2D6-4A42-B33B-A71A0F9507EE}" type="sibTrans" cxnId="{AC133F59-8020-44FF-A1BD-6EA3E3CDAD5C}">
      <dgm:prSet/>
      <dgm:spPr/>
      <dgm:t>
        <a:bodyPr/>
        <a:lstStyle/>
        <a:p>
          <a:endParaRPr lang="en-US"/>
        </a:p>
      </dgm:t>
    </dgm:pt>
    <dgm:pt modelId="{E59B2448-EDDA-4873-9E48-746EB7C9BDF9}">
      <dgm:prSet custT="1"/>
      <dgm:spPr/>
      <dgm:t>
        <a:bodyPr/>
        <a:lstStyle/>
        <a:p>
          <a:r>
            <a:rPr lang="en-US" sz="2000"/>
            <a:t>Take brief notes during the interview</a:t>
          </a:r>
        </a:p>
      </dgm:t>
    </dgm:pt>
    <dgm:pt modelId="{03AA95D2-BD52-4FF0-B9D6-E534A3271758}" type="parTrans" cxnId="{EB6F8C87-ADD1-4A60-8E28-FDDDAD7754C0}">
      <dgm:prSet/>
      <dgm:spPr/>
      <dgm:t>
        <a:bodyPr/>
        <a:lstStyle/>
        <a:p>
          <a:endParaRPr lang="en-US"/>
        </a:p>
      </dgm:t>
    </dgm:pt>
    <dgm:pt modelId="{9F934F59-F174-4C24-B09C-D351D1833264}" type="sibTrans" cxnId="{EB6F8C87-ADD1-4A60-8E28-FDDDAD7754C0}">
      <dgm:prSet/>
      <dgm:spPr/>
      <dgm:t>
        <a:bodyPr/>
        <a:lstStyle/>
        <a:p>
          <a:endParaRPr lang="en-US"/>
        </a:p>
      </dgm:t>
    </dgm:pt>
    <dgm:pt modelId="{4CCCE209-906B-4927-9C3C-E2CCF2BDDCBF}">
      <dgm:prSet custT="1"/>
      <dgm:spPr/>
      <dgm:t>
        <a:bodyPr/>
        <a:lstStyle/>
        <a:p>
          <a:r>
            <a:rPr lang="en-US" sz="2000" dirty="0"/>
            <a:t>Locate Place</a:t>
          </a:r>
        </a:p>
      </dgm:t>
    </dgm:pt>
    <dgm:pt modelId="{4F4B21F6-E970-4EAD-8B28-D104F6E75251}" type="parTrans" cxnId="{97291C89-999C-497C-9E1D-D7726FD4E095}">
      <dgm:prSet/>
      <dgm:spPr/>
      <dgm:t>
        <a:bodyPr/>
        <a:lstStyle/>
        <a:p>
          <a:endParaRPr lang="en-US"/>
        </a:p>
      </dgm:t>
    </dgm:pt>
    <dgm:pt modelId="{1DB9DA31-ABFC-4762-9F7A-C20F9D7B7B4D}" type="sibTrans" cxnId="{97291C89-999C-497C-9E1D-D7726FD4E095}">
      <dgm:prSet/>
      <dgm:spPr/>
      <dgm:t>
        <a:bodyPr/>
        <a:lstStyle/>
        <a:p>
          <a:endParaRPr lang="en-US"/>
        </a:p>
      </dgm:t>
    </dgm:pt>
    <dgm:pt modelId="{CCD2B3FD-2AEA-44E3-B29E-E914C32E6FDF}">
      <dgm:prSet custT="1"/>
      <dgm:spPr/>
      <dgm:t>
        <a:bodyPr/>
        <a:lstStyle/>
        <a:p>
          <a:r>
            <a:rPr lang="en-US" sz="2000"/>
            <a:t>Locate a quiet, suitable place</a:t>
          </a:r>
        </a:p>
      </dgm:t>
    </dgm:pt>
    <dgm:pt modelId="{9D230217-EDC3-4A00-AA3B-463B7BF8BAEE}" type="parTrans" cxnId="{3362CEA5-6D1B-4911-93D2-021AFC20E055}">
      <dgm:prSet/>
      <dgm:spPr/>
      <dgm:t>
        <a:bodyPr/>
        <a:lstStyle/>
        <a:p>
          <a:endParaRPr lang="en-US"/>
        </a:p>
      </dgm:t>
    </dgm:pt>
    <dgm:pt modelId="{150915FE-AD95-422A-83C0-6275E49330B6}" type="sibTrans" cxnId="{3362CEA5-6D1B-4911-93D2-021AFC20E055}">
      <dgm:prSet/>
      <dgm:spPr/>
      <dgm:t>
        <a:bodyPr/>
        <a:lstStyle/>
        <a:p>
          <a:endParaRPr lang="en-US"/>
        </a:p>
      </dgm:t>
    </dgm:pt>
    <dgm:pt modelId="{A946AF8D-893F-4968-AA5C-F3ED7DE0CF71}">
      <dgm:prSet custT="1"/>
      <dgm:spPr/>
      <dgm:t>
        <a:bodyPr/>
        <a:lstStyle/>
        <a:p>
          <a:r>
            <a:rPr lang="en-US" sz="2000" dirty="0"/>
            <a:t>Obtain </a:t>
          </a:r>
          <a:r>
            <a:rPr lang="en-US" sz="2000" dirty="0" err="1"/>
            <a:t>Cosent</a:t>
          </a:r>
          <a:endParaRPr lang="en-US" sz="2000" dirty="0"/>
        </a:p>
      </dgm:t>
    </dgm:pt>
    <dgm:pt modelId="{E17D4A1A-B64A-49A0-97D5-93C69766D47A}" type="parTrans" cxnId="{1EC258E9-02A7-4E71-856A-7B67319724B4}">
      <dgm:prSet/>
      <dgm:spPr/>
      <dgm:t>
        <a:bodyPr/>
        <a:lstStyle/>
        <a:p>
          <a:endParaRPr lang="en-US"/>
        </a:p>
      </dgm:t>
    </dgm:pt>
    <dgm:pt modelId="{54A6B0FE-AF6E-4D5C-8A30-237F41270B9D}" type="sibTrans" cxnId="{1EC258E9-02A7-4E71-856A-7B67319724B4}">
      <dgm:prSet/>
      <dgm:spPr/>
      <dgm:t>
        <a:bodyPr/>
        <a:lstStyle/>
        <a:p>
          <a:endParaRPr lang="en-US"/>
        </a:p>
      </dgm:t>
    </dgm:pt>
    <dgm:pt modelId="{B4141B8B-AC4A-43DD-8CC6-C36ED44C7DA8}">
      <dgm:prSet custT="1"/>
      <dgm:spPr/>
      <dgm:t>
        <a:bodyPr/>
        <a:lstStyle/>
        <a:p>
          <a:r>
            <a:rPr lang="en-US" sz="2000" dirty="0"/>
            <a:t>Obtain consent from the interviewee to participate in the study/Record</a:t>
          </a:r>
        </a:p>
      </dgm:t>
    </dgm:pt>
    <dgm:pt modelId="{B4DA26C1-96BE-44B2-9ED7-8C71A24F4A12}" type="parTrans" cxnId="{77D36511-0844-4B25-B7AE-EB9C21A04DED}">
      <dgm:prSet/>
      <dgm:spPr/>
      <dgm:t>
        <a:bodyPr/>
        <a:lstStyle/>
        <a:p>
          <a:endParaRPr lang="en-US"/>
        </a:p>
      </dgm:t>
    </dgm:pt>
    <dgm:pt modelId="{3A437FDB-25E1-408C-8DA4-2F7437A2B790}" type="sibTrans" cxnId="{77D36511-0844-4B25-B7AE-EB9C21A04DED}">
      <dgm:prSet/>
      <dgm:spPr/>
      <dgm:t>
        <a:bodyPr/>
        <a:lstStyle/>
        <a:p>
          <a:endParaRPr lang="en-US"/>
        </a:p>
      </dgm:t>
    </dgm:pt>
    <dgm:pt modelId="{FEB9C203-88C1-43E5-A019-B2E4D4E278CA}">
      <dgm:prSet custT="1"/>
      <dgm:spPr/>
      <dgm:t>
        <a:bodyPr/>
        <a:lstStyle/>
        <a:p>
          <a:r>
            <a:rPr lang="en-US" sz="2000" dirty="0"/>
            <a:t>Have a Plan</a:t>
          </a:r>
        </a:p>
      </dgm:t>
    </dgm:pt>
    <dgm:pt modelId="{02CFA0DC-C664-4A40-9430-09A53754990D}" type="parTrans" cxnId="{296474A2-7A06-4537-AB2C-73984A9F2B4A}">
      <dgm:prSet/>
      <dgm:spPr/>
      <dgm:t>
        <a:bodyPr/>
        <a:lstStyle/>
        <a:p>
          <a:endParaRPr lang="en-US"/>
        </a:p>
      </dgm:t>
    </dgm:pt>
    <dgm:pt modelId="{DB6BEEA1-9D59-484F-A5A0-59CA84F14AB4}" type="sibTrans" cxnId="{296474A2-7A06-4537-AB2C-73984A9F2B4A}">
      <dgm:prSet/>
      <dgm:spPr/>
      <dgm:t>
        <a:bodyPr/>
        <a:lstStyle/>
        <a:p>
          <a:endParaRPr lang="en-US"/>
        </a:p>
      </dgm:t>
    </dgm:pt>
    <dgm:pt modelId="{12214C24-4C10-424C-B3AF-CC1F110B9B4F}">
      <dgm:prSet custT="1"/>
      <dgm:spPr/>
      <dgm:t>
        <a:bodyPr/>
        <a:lstStyle/>
        <a:p>
          <a:r>
            <a:rPr lang="en-US" sz="2000"/>
            <a:t>During the interview, have an interview plan using your interview protocol, but be flexible </a:t>
          </a:r>
        </a:p>
      </dgm:t>
    </dgm:pt>
    <dgm:pt modelId="{AE5BD903-704F-471C-A6C3-B81445DCDC22}" type="parTrans" cxnId="{26C42BE7-B4A0-4913-BC14-C65C183B4EF5}">
      <dgm:prSet/>
      <dgm:spPr/>
      <dgm:t>
        <a:bodyPr/>
        <a:lstStyle/>
        <a:p>
          <a:endParaRPr lang="en-US"/>
        </a:p>
      </dgm:t>
    </dgm:pt>
    <dgm:pt modelId="{643B4C6A-B941-4FB7-BD9D-2A3670F79CAF}" type="sibTrans" cxnId="{26C42BE7-B4A0-4913-BC14-C65C183B4EF5}">
      <dgm:prSet/>
      <dgm:spPr/>
      <dgm:t>
        <a:bodyPr/>
        <a:lstStyle/>
        <a:p>
          <a:endParaRPr lang="en-US"/>
        </a:p>
      </dgm:t>
    </dgm:pt>
    <dgm:pt modelId="{DAAC2CB7-0CFB-4597-BE5B-D4A3DD7C9254}">
      <dgm:prSet custT="1"/>
      <dgm:spPr/>
      <dgm:t>
        <a:bodyPr/>
        <a:lstStyle/>
        <a:p>
          <a:r>
            <a:rPr lang="en-US" sz="2000" dirty="0"/>
            <a:t>Use Probing</a:t>
          </a:r>
        </a:p>
      </dgm:t>
    </dgm:pt>
    <dgm:pt modelId="{E5CEAE96-FCEE-4754-9114-63FE20A8C1C6}" type="parTrans" cxnId="{0372717C-EBD6-4B02-B8D6-8597AC748BC2}">
      <dgm:prSet/>
      <dgm:spPr/>
      <dgm:t>
        <a:bodyPr/>
        <a:lstStyle/>
        <a:p>
          <a:endParaRPr lang="en-US"/>
        </a:p>
      </dgm:t>
    </dgm:pt>
    <dgm:pt modelId="{A54E5667-EA09-4309-8E15-440B7DC996D4}" type="sibTrans" cxnId="{0372717C-EBD6-4B02-B8D6-8597AC748BC2}">
      <dgm:prSet/>
      <dgm:spPr/>
      <dgm:t>
        <a:bodyPr/>
        <a:lstStyle/>
        <a:p>
          <a:endParaRPr lang="en-US"/>
        </a:p>
      </dgm:t>
    </dgm:pt>
    <dgm:pt modelId="{B18F1177-FAD2-4F07-B21A-BB26A605D168}">
      <dgm:prSet custT="1"/>
      <dgm:spPr/>
      <dgm:t>
        <a:bodyPr/>
        <a:lstStyle/>
        <a:p>
          <a:r>
            <a:rPr lang="en-US" sz="2000" dirty="0"/>
            <a:t>Use probes to elicit more information: </a:t>
          </a:r>
          <a:r>
            <a:rPr lang="en-US" sz="1400" dirty="0"/>
            <a:t>Include possible probes in your interview protocol</a:t>
          </a:r>
          <a:endParaRPr lang="en-US" sz="2000" dirty="0"/>
        </a:p>
      </dgm:t>
    </dgm:pt>
    <dgm:pt modelId="{190DB976-99F6-4BE6-AF92-54DFEA9C7846}" type="parTrans" cxnId="{687AD803-0D11-4F8C-972D-406B4E92FC9A}">
      <dgm:prSet/>
      <dgm:spPr/>
      <dgm:t>
        <a:bodyPr/>
        <a:lstStyle/>
        <a:p>
          <a:endParaRPr lang="en-US"/>
        </a:p>
      </dgm:t>
    </dgm:pt>
    <dgm:pt modelId="{08763A3E-25EC-4C7B-9F14-BD721561DC46}" type="sibTrans" cxnId="{687AD803-0D11-4F8C-972D-406B4E92FC9A}">
      <dgm:prSet/>
      <dgm:spPr/>
      <dgm:t>
        <a:bodyPr/>
        <a:lstStyle/>
        <a:p>
          <a:endParaRPr lang="en-US"/>
        </a:p>
      </dgm:t>
    </dgm:pt>
    <dgm:pt modelId="{77B07FE9-4DD9-49C5-942F-7E4F409BA85B}">
      <dgm:prSet custT="1"/>
      <dgm:spPr/>
      <dgm:t>
        <a:bodyPr/>
        <a:lstStyle/>
        <a:p>
          <a:r>
            <a:rPr lang="en-US" sz="1400"/>
            <a:t>Use probes to elaborate and clarify</a:t>
          </a:r>
        </a:p>
      </dgm:t>
    </dgm:pt>
    <dgm:pt modelId="{1924F602-35F6-40D1-9F2B-FB5BC85DABB2}" type="parTrans" cxnId="{FAB29B29-FE00-43D6-88ED-45E4540D7FEC}">
      <dgm:prSet/>
      <dgm:spPr/>
      <dgm:t>
        <a:bodyPr/>
        <a:lstStyle/>
        <a:p>
          <a:endParaRPr lang="en-US"/>
        </a:p>
      </dgm:t>
    </dgm:pt>
    <dgm:pt modelId="{12EA9E32-A991-487F-90EA-00B8412B8482}" type="sibTrans" cxnId="{FAB29B29-FE00-43D6-88ED-45E4540D7FEC}">
      <dgm:prSet/>
      <dgm:spPr/>
      <dgm:t>
        <a:bodyPr/>
        <a:lstStyle/>
        <a:p>
          <a:endParaRPr lang="en-US"/>
        </a:p>
      </dgm:t>
    </dgm:pt>
    <dgm:pt modelId="{8388B3E1-1D26-4B2E-8D2C-6437466E7D78}">
      <dgm:prSet custT="1"/>
      <dgm:spPr/>
      <dgm:t>
        <a:bodyPr/>
        <a:lstStyle/>
        <a:p>
          <a:r>
            <a:rPr lang="en-US" sz="2000" dirty="0"/>
            <a:t>Be Courteous</a:t>
          </a:r>
        </a:p>
      </dgm:t>
    </dgm:pt>
    <dgm:pt modelId="{47A7731C-404C-46AC-B0A4-1770FA488A6D}" type="parTrans" cxnId="{882A2E60-961D-4228-A91C-401837470CB4}">
      <dgm:prSet/>
      <dgm:spPr/>
      <dgm:t>
        <a:bodyPr/>
        <a:lstStyle/>
        <a:p>
          <a:endParaRPr lang="en-US"/>
        </a:p>
      </dgm:t>
    </dgm:pt>
    <dgm:pt modelId="{1E93252C-2858-4F97-A967-C50E9F4C7E44}" type="sibTrans" cxnId="{882A2E60-961D-4228-A91C-401837470CB4}">
      <dgm:prSet/>
      <dgm:spPr/>
      <dgm:t>
        <a:bodyPr/>
        <a:lstStyle/>
        <a:p>
          <a:endParaRPr lang="en-US"/>
        </a:p>
      </dgm:t>
    </dgm:pt>
    <dgm:pt modelId="{1EADAD30-A2EB-4A93-92F5-BD8A704B1B7D}">
      <dgm:prSet custT="1"/>
      <dgm:spPr/>
      <dgm:t>
        <a:bodyPr/>
        <a:lstStyle/>
        <a:p>
          <a:r>
            <a:rPr lang="en-US" sz="2000"/>
            <a:t>Be courteous and professional when the interview is over </a:t>
          </a:r>
        </a:p>
      </dgm:t>
    </dgm:pt>
    <dgm:pt modelId="{9475C23F-FB1D-4081-9231-AA6CCD52A0B6}" type="parTrans" cxnId="{74C99728-B1D3-4C80-8113-1FD5A8C662D3}">
      <dgm:prSet/>
      <dgm:spPr/>
      <dgm:t>
        <a:bodyPr/>
        <a:lstStyle/>
        <a:p>
          <a:endParaRPr lang="en-US"/>
        </a:p>
      </dgm:t>
    </dgm:pt>
    <dgm:pt modelId="{77351A25-5818-4459-9D0F-EB1DDCE11EE7}" type="sibTrans" cxnId="{74C99728-B1D3-4C80-8113-1FD5A8C662D3}">
      <dgm:prSet/>
      <dgm:spPr/>
      <dgm:t>
        <a:bodyPr/>
        <a:lstStyle/>
        <a:p>
          <a:endParaRPr lang="en-US"/>
        </a:p>
      </dgm:t>
    </dgm:pt>
    <dgm:pt modelId="{8392C998-EDED-41B6-8560-F6F32736ADF1}" type="pres">
      <dgm:prSet presAssocID="{891D48A8-648F-45C9-B0B6-70A496B32033}" presName="Name0" presStyleCnt="0">
        <dgm:presLayoutVars>
          <dgm:dir/>
          <dgm:animLvl val="lvl"/>
          <dgm:resizeHandles val="exact"/>
        </dgm:presLayoutVars>
      </dgm:prSet>
      <dgm:spPr/>
    </dgm:pt>
    <dgm:pt modelId="{DC551424-3485-4548-81B4-F051E5085067}" type="pres">
      <dgm:prSet presAssocID="{8388B3E1-1D26-4B2E-8D2C-6437466E7D78}" presName="boxAndChildren" presStyleCnt="0"/>
      <dgm:spPr/>
    </dgm:pt>
    <dgm:pt modelId="{542D0DA8-63C2-48E2-9AF7-3D17328EEA78}" type="pres">
      <dgm:prSet presAssocID="{8388B3E1-1D26-4B2E-8D2C-6437466E7D78}" presName="parentTextBox" presStyleLbl="alignNode1" presStyleIdx="0" presStyleCnt="9"/>
      <dgm:spPr/>
    </dgm:pt>
    <dgm:pt modelId="{2D29644C-09C1-4C74-B683-08ACCD3A1408}" type="pres">
      <dgm:prSet presAssocID="{8388B3E1-1D26-4B2E-8D2C-6437466E7D78}" presName="descendantBox" presStyleLbl="bgAccFollowNode1" presStyleIdx="0" presStyleCnt="9"/>
      <dgm:spPr/>
    </dgm:pt>
    <dgm:pt modelId="{66D9D770-1FD3-45F8-92C4-43BB3E43438C}" type="pres">
      <dgm:prSet presAssocID="{A54E5667-EA09-4309-8E15-440B7DC996D4}" presName="sp" presStyleCnt="0"/>
      <dgm:spPr/>
    </dgm:pt>
    <dgm:pt modelId="{E879D6EB-E0FD-4648-8808-1FCFF4FF5FF8}" type="pres">
      <dgm:prSet presAssocID="{DAAC2CB7-0CFB-4597-BE5B-D4A3DD7C9254}" presName="arrowAndChildren" presStyleCnt="0"/>
      <dgm:spPr/>
    </dgm:pt>
    <dgm:pt modelId="{F6833A9C-7FA5-4E06-9F02-E45D8EA79330}" type="pres">
      <dgm:prSet presAssocID="{DAAC2CB7-0CFB-4597-BE5B-D4A3DD7C9254}" presName="parentTextArrow" presStyleLbl="node1" presStyleIdx="0" presStyleCnt="0"/>
      <dgm:spPr/>
    </dgm:pt>
    <dgm:pt modelId="{3AC642A0-37A7-49CC-9860-085650E9CFFD}" type="pres">
      <dgm:prSet presAssocID="{DAAC2CB7-0CFB-4597-BE5B-D4A3DD7C9254}" presName="arrow" presStyleLbl="alignNode1" presStyleIdx="1" presStyleCnt="9"/>
      <dgm:spPr/>
    </dgm:pt>
    <dgm:pt modelId="{71BB80A0-7107-47B3-8655-556D6E5BEE19}" type="pres">
      <dgm:prSet presAssocID="{DAAC2CB7-0CFB-4597-BE5B-D4A3DD7C9254}" presName="descendantArrow" presStyleLbl="bgAccFollowNode1" presStyleIdx="1" presStyleCnt="9" custScaleY="183281"/>
      <dgm:spPr/>
    </dgm:pt>
    <dgm:pt modelId="{594DF248-4529-4B39-A0D2-AA296383B976}" type="pres">
      <dgm:prSet presAssocID="{DB6BEEA1-9D59-484F-A5A0-59CA84F14AB4}" presName="sp" presStyleCnt="0"/>
      <dgm:spPr/>
    </dgm:pt>
    <dgm:pt modelId="{F7143813-1C8E-46FA-B2E7-B95A15E674C1}" type="pres">
      <dgm:prSet presAssocID="{FEB9C203-88C1-43E5-A019-B2E4D4E278CA}" presName="arrowAndChildren" presStyleCnt="0"/>
      <dgm:spPr/>
    </dgm:pt>
    <dgm:pt modelId="{172384BB-8E85-47F6-99CF-BCDA9784AFC7}" type="pres">
      <dgm:prSet presAssocID="{FEB9C203-88C1-43E5-A019-B2E4D4E278CA}" presName="parentTextArrow" presStyleLbl="node1" presStyleIdx="0" presStyleCnt="0"/>
      <dgm:spPr/>
    </dgm:pt>
    <dgm:pt modelId="{FC59B501-BF48-428B-89FC-F8CD70C7741E}" type="pres">
      <dgm:prSet presAssocID="{FEB9C203-88C1-43E5-A019-B2E4D4E278CA}" presName="arrow" presStyleLbl="alignNode1" presStyleIdx="2" presStyleCnt="9"/>
      <dgm:spPr/>
    </dgm:pt>
    <dgm:pt modelId="{434311A5-C646-46DA-BB5D-E9D86E30028F}" type="pres">
      <dgm:prSet presAssocID="{FEB9C203-88C1-43E5-A019-B2E4D4E278CA}" presName="descendantArrow" presStyleLbl="bgAccFollowNode1" presStyleIdx="2" presStyleCnt="9"/>
      <dgm:spPr/>
    </dgm:pt>
    <dgm:pt modelId="{F15DCA5C-29B4-48DB-B49E-3C1A0DCB0D84}" type="pres">
      <dgm:prSet presAssocID="{54A6B0FE-AF6E-4D5C-8A30-237F41270B9D}" presName="sp" presStyleCnt="0"/>
      <dgm:spPr/>
    </dgm:pt>
    <dgm:pt modelId="{DA3E4FF3-112D-46D7-8C69-82A2404C8C1C}" type="pres">
      <dgm:prSet presAssocID="{A946AF8D-893F-4968-AA5C-F3ED7DE0CF71}" presName="arrowAndChildren" presStyleCnt="0"/>
      <dgm:spPr/>
    </dgm:pt>
    <dgm:pt modelId="{244DF1CD-BA99-4607-9345-F09821275317}" type="pres">
      <dgm:prSet presAssocID="{A946AF8D-893F-4968-AA5C-F3ED7DE0CF71}" presName="parentTextArrow" presStyleLbl="node1" presStyleIdx="0" presStyleCnt="0"/>
      <dgm:spPr/>
    </dgm:pt>
    <dgm:pt modelId="{6040871C-2831-4FEB-913C-2B3FBECF57FF}" type="pres">
      <dgm:prSet presAssocID="{A946AF8D-893F-4968-AA5C-F3ED7DE0CF71}" presName="arrow" presStyleLbl="alignNode1" presStyleIdx="3" presStyleCnt="9"/>
      <dgm:spPr/>
    </dgm:pt>
    <dgm:pt modelId="{1FFD1810-BC07-4D39-A0CB-2E5FBD95E5AD}" type="pres">
      <dgm:prSet presAssocID="{A946AF8D-893F-4968-AA5C-F3ED7DE0CF71}" presName="descendantArrow" presStyleLbl="bgAccFollowNode1" presStyleIdx="3" presStyleCnt="9"/>
      <dgm:spPr/>
    </dgm:pt>
    <dgm:pt modelId="{E6060E19-ECC0-4FF8-9B61-26229C4E06F9}" type="pres">
      <dgm:prSet presAssocID="{1DB9DA31-ABFC-4762-9F7A-C20F9D7B7B4D}" presName="sp" presStyleCnt="0"/>
      <dgm:spPr/>
    </dgm:pt>
    <dgm:pt modelId="{0A599C97-3682-4591-891E-F05F85A0F914}" type="pres">
      <dgm:prSet presAssocID="{4CCCE209-906B-4927-9C3C-E2CCF2BDDCBF}" presName="arrowAndChildren" presStyleCnt="0"/>
      <dgm:spPr/>
    </dgm:pt>
    <dgm:pt modelId="{631FACD2-A1A1-4990-935A-FBF10A9AEED3}" type="pres">
      <dgm:prSet presAssocID="{4CCCE209-906B-4927-9C3C-E2CCF2BDDCBF}" presName="parentTextArrow" presStyleLbl="node1" presStyleIdx="0" presStyleCnt="0"/>
      <dgm:spPr/>
    </dgm:pt>
    <dgm:pt modelId="{DF577720-5BC0-4C5E-80F0-77976046BDDD}" type="pres">
      <dgm:prSet presAssocID="{4CCCE209-906B-4927-9C3C-E2CCF2BDDCBF}" presName="arrow" presStyleLbl="alignNode1" presStyleIdx="4" presStyleCnt="9"/>
      <dgm:spPr/>
    </dgm:pt>
    <dgm:pt modelId="{3D5835E5-48BF-40DA-8C97-F5F42A9C0F30}" type="pres">
      <dgm:prSet presAssocID="{4CCCE209-906B-4927-9C3C-E2CCF2BDDCBF}" presName="descendantArrow" presStyleLbl="bgAccFollowNode1" presStyleIdx="4" presStyleCnt="9"/>
      <dgm:spPr/>
    </dgm:pt>
    <dgm:pt modelId="{404B8966-F47E-4BB3-94BF-D2A5112E6647}" type="pres">
      <dgm:prSet presAssocID="{5A7EDEF3-E2D6-4A42-B33B-A71A0F9507EE}" presName="sp" presStyleCnt="0"/>
      <dgm:spPr/>
    </dgm:pt>
    <dgm:pt modelId="{14C6B764-6DF9-41F1-9AEE-8671D141989D}" type="pres">
      <dgm:prSet presAssocID="{5ABFE0F7-CBFA-43F3-A469-780CEC550EC3}" presName="arrowAndChildren" presStyleCnt="0"/>
      <dgm:spPr/>
    </dgm:pt>
    <dgm:pt modelId="{0FD891F3-4DC5-450C-AA6C-434E296F2019}" type="pres">
      <dgm:prSet presAssocID="{5ABFE0F7-CBFA-43F3-A469-780CEC550EC3}" presName="parentTextArrow" presStyleLbl="node1" presStyleIdx="0" presStyleCnt="0"/>
      <dgm:spPr/>
    </dgm:pt>
    <dgm:pt modelId="{F8DCC3F4-3AE3-4306-9B49-9C8E43037A85}" type="pres">
      <dgm:prSet presAssocID="{5ABFE0F7-CBFA-43F3-A469-780CEC550EC3}" presName="arrow" presStyleLbl="alignNode1" presStyleIdx="5" presStyleCnt="9"/>
      <dgm:spPr/>
    </dgm:pt>
    <dgm:pt modelId="{415C5CC7-B169-4537-8F10-DD09951C85F7}" type="pres">
      <dgm:prSet presAssocID="{5ABFE0F7-CBFA-43F3-A469-780CEC550EC3}" presName="descendantArrow" presStyleLbl="bgAccFollowNode1" presStyleIdx="5" presStyleCnt="9"/>
      <dgm:spPr/>
    </dgm:pt>
    <dgm:pt modelId="{D4DB8469-2B1D-4C31-B507-A64E9D8F5298}" type="pres">
      <dgm:prSet presAssocID="{0545916C-8242-40B1-AE96-258EF72B9037}" presName="sp" presStyleCnt="0"/>
      <dgm:spPr/>
    </dgm:pt>
    <dgm:pt modelId="{F37AC42C-700D-4286-8F94-A17AFAEEF753}" type="pres">
      <dgm:prSet presAssocID="{A488C549-3E00-497C-8B0A-789E3FC97ED0}" presName="arrowAndChildren" presStyleCnt="0"/>
      <dgm:spPr/>
    </dgm:pt>
    <dgm:pt modelId="{FC54BD64-357A-4275-AB76-78EFDF254FCB}" type="pres">
      <dgm:prSet presAssocID="{A488C549-3E00-497C-8B0A-789E3FC97ED0}" presName="parentTextArrow" presStyleLbl="node1" presStyleIdx="0" presStyleCnt="0"/>
      <dgm:spPr/>
    </dgm:pt>
    <dgm:pt modelId="{0B2722C4-49EC-498A-8CC8-4E9481B7889B}" type="pres">
      <dgm:prSet presAssocID="{A488C549-3E00-497C-8B0A-789E3FC97ED0}" presName="arrow" presStyleLbl="alignNode1" presStyleIdx="6" presStyleCnt="9"/>
      <dgm:spPr/>
    </dgm:pt>
    <dgm:pt modelId="{415053B2-47FD-4595-A52A-0FE5F87417B2}" type="pres">
      <dgm:prSet presAssocID="{A488C549-3E00-497C-8B0A-789E3FC97ED0}" presName="descendantArrow" presStyleLbl="bgAccFollowNode1" presStyleIdx="6" presStyleCnt="9"/>
      <dgm:spPr/>
    </dgm:pt>
    <dgm:pt modelId="{539E3588-426F-49E8-BB83-BE8AA0366397}" type="pres">
      <dgm:prSet presAssocID="{A82AE958-A672-410D-8B29-0581B56EC750}" presName="sp" presStyleCnt="0"/>
      <dgm:spPr/>
    </dgm:pt>
    <dgm:pt modelId="{CD486130-D8F6-4A1C-B225-3AABF6ABD822}" type="pres">
      <dgm:prSet presAssocID="{0954147E-0A06-424F-AAC7-1E5D8D02502C}" presName="arrowAndChildren" presStyleCnt="0"/>
      <dgm:spPr/>
    </dgm:pt>
    <dgm:pt modelId="{24A6C5D1-4A5E-4645-A783-EBE6C75557EE}" type="pres">
      <dgm:prSet presAssocID="{0954147E-0A06-424F-AAC7-1E5D8D02502C}" presName="parentTextArrow" presStyleLbl="node1" presStyleIdx="0" presStyleCnt="0"/>
      <dgm:spPr/>
    </dgm:pt>
    <dgm:pt modelId="{E15275C2-1DA9-458B-B0CA-6EB96EC70996}" type="pres">
      <dgm:prSet presAssocID="{0954147E-0A06-424F-AAC7-1E5D8D02502C}" presName="arrow" presStyleLbl="alignNode1" presStyleIdx="7" presStyleCnt="9"/>
      <dgm:spPr/>
    </dgm:pt>
    <dgm:pt modelId="{7864AC2A-CB25-4FA3-9DCE-0474EFD56B02}" type="pres">
      <dgm:prSet presAssocID="{0954147E-0A06-424F-AAC7-1E5D8D02502C}" presName="descendantArrow" presStyleLbl="bgAccFollowNode1" presStyleIdx="7" presStyleCnt="9"/>
      <dgm:spPr/>
    </dgm:pt>
    <dgm:pt modelId="{11141152-025E-4371-BB34-3211853C09B5}" type="pres">
      <dgm:prSet presAssocID="{5F4F64A5-6607-463B-B1B7-1B32A2CFD4DB}" presName="sp" presStyleCnt="0"/>
      <dgm:spPr/>
    </dgm:pt>
    <dgm:pt modelId="{3BA1A124-E495-4E0B-B6EA-978B25603803}" type="pres">
      <dgm:prSet presAssocID="{EAED2ADF-45E6-447C-9F7F-4E6D07DF8BEB}" presName="arrowAndChildren" presStyleCnt="0"/>
      <dgm:spPr/>
    </dgm:pt>
    <dgm:pt modelId="{9A3362CE-1675-42E4-A948-4192B3129DBD}" type="pres">
      <dgm:prSet presAssocID="{EAED2ADF-45E6-447C-9F7F-4E6D07DF8BEB}" presName="parentTextArrow" presStyleLbl="node1" presStyleIdx="0" presStyleCnt="0"/>
      <dgm:spPr/>
    </dgm:pt>
    <dgm:pt modelId="{F8D4B75D-55B4-421E-8849-4CA29597B559}" type="pres">
      <dgm:prSet presAssocID="{EAED2ADF-45E6-447C-9F7F-4E6D07DF8BEB}" presName="arrow" presStyleLbl="alignNode1" presStyleIdx="8" presStyleCnt="9"/>
      <dgm:spPr/>
    </dgm:pt>
    <dgm:pt modelId="{330514A3-EB93-48B4-A4A6-23D26DC20104}" type="pres">
      <dgm:prSet presAssocID="{EAED2ADF-45E6-447C-9F7F-4E6D07DF8BEB}" presName="descendantArrow" presStyleLbl="bgAccFollowNode1" presStyleIdx="8" presStyleCnt="9"/>
      <dgm:spPr/>
    </dgm:pt>
  </dgm:ptLst>
  <dgm:cxnLst>
    <dgm:cxn modelId="{687AD803-0D11-4F8C-972D-406B4E92FC9A}" srcId="{DAAC2CB7-0CFB-4597-BE5B-D4A3DD7C9254}" destId="{B18F1177-FAD2-4F07-B21A-BB26A605D168}" srcOrd="0" destOrd="0" parTransId="{190DB976-99F6-4BE6-AF92-54DFEA9C7846}" sibTransId="{08763A3E-25EC-4C7B-9F14-BD721561DC46}"/>
    <dgm:cxn modelId="{77D36511-0844-4B25-B7AE-EB9C21A04DED}" srcId="{A946AF8D-893F-4968-AA5C-F3ED7DE0CF71}" destId="{B4141B8B-AC4A-43DD-8CC6-C36ED44C7DA8}" srcOrd="0" destOrd="0" parTransId="{B4DA26C1-96BE-44B2-9ED7-8C71A24F4A12}" sibTransId="{3A437FDB-25E1-408C-8DA4-2F7437A2B790}"/>
    <dgm:cxn modelId="{B7ABE513-196A-4783-BF5B-71DCAC64EDB1}" type="presOf" srcId="{EAED2ADF-45E6-447C-9F7F-4E6D07DF8BEB}" destId="{F8D4B75D-55B4-421E-8849-4CA29597B559}" srcOrd="1" destOrd="0" presId="urn:microsoft.com/office/officeart/2016/7/layout/VerticalDownArrowProcess"/>
    <dgm:cxn modelId="{10AF131A-D75A-415A-98E1-AB7538AAAFED}" type="presOf" srcId="{FEB9C203-88C1-43E5-A019-B2E4D4E278CA}" destId="{172384BB-8E85-47F6-99CF-BCDA9784AFC7}" srcOrd="0" destOrd="0" presId="urn:microsoft.com/office/officeart/2016/7/layout/VerticalDownArrowProcess"/>
    <dgm:cxn modelId="{8955931A-371E-43B9-9D92-762AA38E6D51}" type="presOf" srcId="{A488C549-3E00-497C-8B0A-789E3FC97ED0}" destId="{FC54BD64-357A-4275-AB76-78EFDF254FCB}" srcOrd="0" destOrd="0" presId="urn:microsoft.com/office/officeart/2016/7/layout/VerticalDownArrowProcess"/>
    <dgm:cxn modelId="{7B1D991F-99E2-46A6-8423-E32E0585EC4F}" type="presOf" srcId="{77B07FE9-4DD9-49C5-942F-7E4F409BA85B}" destId="{71BB80A0-7107-47B3-8655-556D6E5BEE19}" srcOrd="0" destOrd="1" presId="urn:microsoft.com/office/officeart/2016/7/layout/VerticalDownArrowProcess"/>
    <dgm:cxn modelId="{94431D22-E008-4579-9175-D3852088AD87}" type="presOf" srcId="{5ABFE0F7-CBFA-43F3-A469-780CEC550EC3}" destId="{0FD891F3-4DC5-450C-AA6C-434E296F2019}" srcOrd="0" destOrd="0" presId="urn:microsoft.com/office/officeart/2016/7/layout/VerticalDownArrowProcess"/>
    <dgm:cxn modelId="{2DEE9822-1081-4287-8945-47C7038B7550}" type="presOf" srcId="{0954147E-0A06-424F-AAC7-1E5D8D02502C}" destId="{E15275C2-1DA9-458B-B0CA-6EB96EC70996}" srcOrd="1" destOrd="0" presId="urn:microsoft.com/office/officeart/2016/7/layout/VerticalDownArrowProcess"/>
    <dgm:cxn modelId="{74C99728-B1D3-4C80-8113-1FD5A8C662D3}" srcId="{8388B3E1-1D26-4B2E-8D2C-6437466E7D78}" destId="{1EADAD30-A2EB-4A93-92F5-BD8A704B1B7D}" srcOrd="0" destOrd="0" parTransId="{9475C23F-FB1D-4081-9231-AA6CCD52A0B6}" sibTransId="{77351A25-5818-4459-9D0F-EB1DDCE11EE7}"/>
    <dgm:cxn modelId="{FAB29B29-FE00-43D6-88ED-45E4540D7FEC}" srcId="{B18F1177-FAD2-4F07-B21A-BB26A605D168}" destId="{77B07FE9-4DD9-49C5-942F-7E4F409BA85B}" srcOrd="0" destOrd="0" parTransId="{1924F602-35F6-40D1-9F2B-FB5BC85DABB2}" sibTransId="{12EA9E32-A991-487F-90EA-00B8412B8482}"/>
    <dgm:cxn modelId="{0D5F8533-13F7-4420-9E5C-24642AF02FF6}" srcId="{891D48A8-648F-45C9-B0B6-70A496B32033}" destId="{EAED2ADF-45E6-447C-9F7F-4E6D07DF8BEB}" srcOrd="0" destOrd="0" parTransId="{B28ED953-0269-4E02-9683-98CEB49837F5}" sibTransId="{5F4F64A5-6607-463B-B1B7-1B32A2CFD4DB}"/>
    <dgm:cxn modelId="{2F9BFD34-58A4-4BC1-9403-B877EE2FB479}" type="presOf" srcId="{891D48A8-648F-45C9-B0B6-70A496B32033}" destId="{8392C998-EDED-41B6-8560-F6F32736ADF1}" srcOrd="0" destOrd="0" presId="urn:microsoft.com/office/officeart/2016/7/layout/VerticalDownArrowProcess"/>
    <dgm:cxn modelId="{BFAC533C-F874-49E3-8DDF-B08A5303906F}" type="presOf" srcId="{4CCCE209-906B-4927-9C3C-E2CCF2BDDCBF}" destId="{DF577720-5BC0-4C5E-80F0-77976046BDDD}" srcOrd="1" destOrd="0" presId="urn:microsoft.com/office/officeart/2016/7/layout/VerticalDownArrowProcess"/>
    <dgm:cxn modelId="{882A2E60-961D-4228-A91C-401837470CB4}" srcId="{891D48A8-648F-45C9-B0B6-70A496B32033}" destId="{8388B3E1-1D26-4B2E-8D2C-6437466E7D78}" srcOrd="8" destOrd="0" parTransId="{47A7731C-404C-46AC-B0A4-1770FA488A6D}" sibTransId="{1E93252C-2858-4F97-A967-C50E9F4C7E44}"/>
    <dgm:cxn modelId="{0F76A242-53C2-483A-B375-22D884EACD54}" type="presOf" srcId="{0954147E-0A06-424F-AAC7-1E5D8D02502C}" destId="{24A6C5D1-4A5E-4645-A783-EBE6C75557EE}" srcOrd="0" destOrd="0" presId="urn:microsoft.com/office/officeart/2016/7/layout/VerticalDownArrowProcess"/>
    <dgm:cxn modelId="{076CCF6A-B2F9-4AEC-9EEC-EBF573CBEDC6}" type="presOf" srcId="{4CCCE209-906B-4927-9C3C-E2CCF2BDDCBF}" destId="{631FACD2-A1A1-4990-935A-FBF10A9AEED3}" srcOrd="0" destOrd="0" presId="urn:microsoft.com/office/officeart/2016/7/layout/VerticalDownArrowProcess"/>
    <dgm:cxn modelId="{6AC37B4B-ED08-4B55-9A14-B0B085CEB976}" type="presOf" srcId="{12214C24-4C10-424C-B3AF-CC1F110B9B4F}" destId="{434311A5-C646-46DA-BB5D-E9D86E30028F}" srcOrd="0" destOrd="0" presId="urn:microsoft.com/office/officeart/2016/7/layout/VerticalDownArrowProcess"/>
    <dgm:cxn modelId="{FD0B7577-1DC2-44E0-AFF8-AAB2E058AF8B}" type="presOf" srcId="{886CFC8B-F023-48F6-B0D5-76CD612A5A2F}" destId="{415053B2-47FD-4595-A52A-0FE5F87417B2}" srcOrd="0" destOrd="0" presId="urn:microsoft.com/office/officeart/2016/7/layout/VerticalDownArrowProcess"/>
    <dgm:cxn modelId="{C92D3378-ABA0-4E72-BE72-1CAC8DEE1F7C}" type="presOf" srcId="{6251E8A8-EB9E-41B6-AFFB-60D5A0C1F053}" destId="{330514A3-EB93-48B4-A4A6-23D26DC20104}" srcOrd="0" destOrd="0" presId="urn:microsoft.com/office/officeart/2016/7/layout/VerticalDownArrowProcess"/>
    <dgm:cxn modelId="{AC133F59-8020-44FF-A1BD-6EA3E3CDAD5C}" srcId="{891D48A8-648F-45C9-B0B6-70A496B32033}" destId="{5ABFE0F7-CBFA-43F3-A469-780CEC550EC3}" srcOrd="3" destOrd="0" parTransId="{E3C7D05D-8CA2-4A14-A1C0-B4CA8AF6F31A}" sibTransId="{5A7EDEF3-E2D6-4A42-B33B-A71A0F9507EE}"/>
    <dgm:cxn modelId="{6554B359-06CE-4881-94AF-B65565BFF261}" type="presOf" srcId="{A946AF8D-893F-4968-AA5C-F3ED7DE0CF71}" destId="{244DF1CD-BA99-4607-9345-F09821275317}" srcOrd="0" destOrd="0" presId="urn:microsoft.com/office/officeart/2016/7/layout/VerticalDownArrowProcess"/>
    <dgm:cxn modelId="{0372717C-EBD6-4B02-B8D6-8597AC748BC2}" srcId="{891D48A8-648F-45C9-B0B6-70A496B32033}" destId="{DAAC2CB7-0CFB-4597-BE5B-D4A3DD7C9254}" srcOrd="7" destOrd="0" parTransId="{E5CEAE96-FCEE-4754-9114-63FE20A8C1C6}" sibTransId="{A54E5667-EA09-4309-8E15-440B7DC996D4}"/>
    <dgm:cxn modelId="{EB6F8C87-ADD1-4A60-8E28-FDDDAD7754C0}" srcId="{5ABFE0F7-CBFA-43F3-A469-780CEC550EC3}" destId="{E59B2448-EDDA-4873-9E48-746EB7C9BDF9}" srcOrd="0" destOrd="0" parTransId="{03AA95D2-BD52-4FF0-B9D6-E534A3271758}" sibTransId="{9F934F59-F174-4C24-B09C-D351D1833264}"/>
    <dgm:cxn modelId="{97291C89-999C-497C-9E1D-D7726FD4E095}" srcId="{891D48A8-648F-45C9-B0B6-70A496B32033}" destId="{4CCCE209-906B-4927-9C3C-E2CCF2BDDCBF}" srcOrd="4" destOrd="0" parTransId="{4F4B21F6-E970-4EAD-8B28-D104F6E75251}" sibTransId="{1DB9DA31-ABFC-4762-9F7A-C20F9D7B7B4D}"/>
    <dgm:cxn modelId="{7461E895-C9B9-4AF7-A2D8-FD6B6C5EEC16}" type="presOf" srcId="{E59B2448-EDDA-4873-9E48-746EB7C9BDF9}" destId="{415C5CC7-B169-4537-8F10-DD09951C85F7}" srcOrd="0" destOrd="0" presId="urn:microsoft.com/office/officeart/2016/7/layout/VerticalDownArrowProcess"/>
    <dgm:cxn modelId="{803AA09C-11BD-4FD3-AB50-DE2D7782FCA7}" type="presOf" srcId="{B18F1177-FAD2-4F07-B21A-BB26A605D168}" destId="{71BB80A0-7107-47B3-8655-556D6E5BEE19}" srcOrd="0" destOrd="0" presId="urn:microsoft.com/office/officeart/2016/7/layout/VerticalDownArrowProcess"/>
    <dgm:cxn modelId="{296474A2-7A06-4537-AB2C-73984A9F2B4A}" srcId="{891D48A8-648F-45C9-B0B6-70A496B32033}" destId="{FEB9C203-88C1-43E5-A019-B2E4D4E278CA}" srcOrd="6" destOrd="0" parTransId="{02CFA0DC-C664-4A40-9430-09A53754990D}" sibTransId="{DB6BEEA1-9D59-484F-A5A0-59CA84F14AB4}"/>
    <dgm:cxn modelId="{55E0CCA3-FA41-4F4E-AD8A-3D743D10F1A1}" type="presOf" srcId="{5ABFE0F7-CBFA-43F3-A469-780CEC550EC3}" destId="{F8DCC3F4-3AE3-4306-9B49-9C8E43037A85}" srcOrd="1" destOrd="0" presId="urn:microsoft.com/office/officeart/2016/7/layout/VerticalDownArrowProcess"/>
    <dgm:cxn modelId="{7CC46FA4-2E5C-46BC-88B3-DC1068B98E58}" type="presOf" srcId="{B4141B8B-AC4A-43DD-8CC6-C36ED44C7DA8}" destId="{1FFD1810-BC07-4D39-A0CB-2E5FBD95E5AD}" srcOrd="0" destOrd="0" presId="urn:microsoft.com/office/officeart/2016/7/layout/VerticalDownArrowProcess"/>
    <dgm:cxn modelId="{3362CEA5-6D1B-4911-93D2-021AFC20E055}" srcId="{4CCCE209-906B-4927-9C3C-E2CCF2BDDCBF}" destId="{CCD2B3FD-2AEA-44E3-B29E-E914C32E6FDF}" srcOrd="0" destOrd="0" parTransId="{9D230217-EDC3-4A00-AA3B-463B7BF8BAEE}" sibTransId="{150915FE-AD95-422A-83C0-6275E49330B6}"/>
    <dgm:cxn modelId="{7EADA6A8-8559-45CA-9B6A-D4860D0543DD}" type="presOf" srcId="{1EADAD30-A2EB-4A93-92F5-BD8A704B1B7D}" destId="{2D29644C-09C1-4C74-B683-08ACCD3A1408}" srcOrd="0" destOrd="0" presId="urn:microsoft.com/office/officeart/2016/7/layout/VerticalDownArrowProcess"/>
    <dgm:cxn modelId="{BB70F4A8-444C-4B4F-B391-04BE60B937BA}" type="presOf" srcId="{A488C549-3E00-497C-8B0A-789E3FC97ED0}" destId="{0B2722C4-49EC-498A-8CC8-4E9481B7889B}" srcOrd="1" destOrd="0" presId="urn:microsoft.com/office/officeart/2016/7/layout/VerticalDownArrowProcess"/>
    <dgm:cxn modelId="{380ECAA9-F33F-4375-8ECF-703EB0A781B0}" type="presOf" srcId="{97CC7BA2-D95A-42CD-8B81-84C81D54A032}" destId="{7864AC2A-CB25-4FA3-9DCE-0474EFD56B02}" srcOrd="0" destOrd="0" presId="urn:microsoft.com/office/officeart/2016/7/layout/VerticalDownArrowProcess"/>
    <dgm:cxn modelId="{A6BEF6B4-4CF8-4CCA-AD90-1B7F568D87A0}" type="presOf" srcId="{EAED2ADF-45E6-447C-9F7F-4E6D07DF8BEB}" destId="{9A3362CE-1675-42E4-A948-4192B3129DBD}" srcOrd="0" destOrd="0" presId="urn:microsoft.com/office/officeart/2016/7/layout/VerticalDownArrowProcess"/>
    <dgm:cxn modelId="{0D78A7B7-B823-4995-9407-985ABA0195E6}" type="presOf" srcId="{CCD2B3FD-2AEA-44E3-B29E-E914C32E6FDF}" destId="{3D5835E5-48BF-40DA-8C97-F5F42A9C0F30}" srcOrd="0" destOrd="0" presId="urn:microsoft.com/office/officeart/2016/7/layout/VerticalDownArrowProcess"/>
    <dgm:cxn modelId="{927B71BA-29CE-4FF3-A75D-E2EE3AE2F854}" srcId="{A488C549-3E00-497C-8B0A-789E3FC97ED0}" destId="{886CFC8B-F023-48F6-B0D5-76CD612A5A2F}" srcOrd="0" destOrd="0" parTransId="{70687EE2-7441-4584-9FFC-5FF9B650DB81}" sibTransId="{B3ED7846-5F66-4414-9F9C-9B47A8D9E14B}"/>
    <dgm:cxn modelId="{0382B8C7-A910-478C-A0A4-C43CF51FB386}" type="presOf" srcId="{8388B3E1-1D26-4B2E-8D2C-6437466E7D78}" destId="{542D0DA8-63C2-48E2-9AF7-3D17328EEA78}" srcOrd="0" destOrd="0" presId="urn:microsoft.com/office/officeart/2016/7/layout/VerticalDownArrowProcess"/>
    <dgm:cxn modelId="{A94ABAD2-70E0-40B7-BAD9-756BE275A880}" srcId="{0954147E-0A06-424F-AAC7-1E5D8D02502C}" destId="{97CC7BA2-D95A-42CD-8B81-84C81D54A032}" srcOrd="0" destOrd="0" parTransId="{DE31DBEA-BDDF-4CD7-A227-7CA89ED2EB26}" sibTransId="{F9243F3D-ADA9-4D5A-9D4A-B586367A1313}"/>
    <dgm:cxn modelId="{1B0278D4-E6BE-475A-AFC8-D57498796642}" type="presOf" srcId="{FEB9C203-88C1-43E5-A019-B2E4D4E278CA}" destId="{FC59B501-BF48-428B-89FC-F8CD70C7741E}" srcOrd="1" destOrd="0" presId="urn:microsoft.com/office/officeart/2016/7/layout/VerticalDownArrowProcess"/>
    <dgm:cxn modelId="{71A55DE3-4BEC-4DFB-B9BF-41920600E59B}" srcId="{EAED2ADF-45E6-447C-9F7F-4E6D07DF8BEB}" destId="{6251E8A8-EB9E-41B6-AFFB-60D5A0C1F053}" srcOrd="0" destOrd="0" parTransId="{81C4D2F8-84EA-4F47-A362-CE807A78CF1A}" sibTransId="{8FB90A88-5BCF-4E62-8D0A-A7BDE4F33BAB}"/>
    <dgm:cxn modelId="{E399CFE3-8EBC-4E1F-B150-3474C31197A3}" type="presOf" srcId="{DAAC2CB7-0CFB-4597-BE5B-D4A3DD7C9254}" destId="{3AC642A0-37A7-49CC-9860-085650E9CFFD}" srcOrd="1" destOrd="0" presId="urn:microsoft.com/office/officeart/2016/7/layout/VerticalDownArrowProcess"/>
    <dgm:cxn modelId="{26C42BE7-B4A0-4913-BC14-C65C183B4EF5}" srcId="{FEB9C203-88C1-43E5-A019-B2E4D4E278CA}" destId="{12214C24-4C10-424C-B3AF-CC1F110B9B4F}" srcOrd="0" destOrd="0" parTransId="{AE5BD903-704F-471C-A6C3-B81445DCDC22}" sibTransId="{643B4C6A-B941-4FB7-BD9D-2A3670F79CAF}"/>
    <dgm:cxn modelId="{EC50DFE8-83BE-42FB-A497-DE5CD82FDE9B}" srcId="{891D48A8-648F-45C9-B0B6-70A496B32033}" destId="{A488C549-3E00-497C-8B0A-789E3FC97ED0}" srcOrd="2" destOrd="0" parTransId="{49E4DC79-BE52-4B36-B7F7-FBD6C6BD80F8}" sibTransId="{0545916C-8242-40B1-AE96-258EF72B9037}"/>
    <dgm:cxn modelId="{1EC258E9-02A7-4E71-856A-7B67319724B4}" srcId="{891D48A8-648F-45C9-B0B6-70A496B32033}" destId="{A946AF8D-893F-4968-AA5C-F3ED7DE0CF71}" srcOrd="5" destOrd="0" parTransId="{E17D4A1A-B64A-49A0-97D5-93C69766D47A}" sibTransId="{54A6B0FE-AF6E-4D5C-8A30-237F41270B9D}"/>
    <dgm:cxn modelId="{5A882FF1-7641-4636-A550-9EB4F35A213C}" type="presOf" srcId="{DAAC2CB7-0CFB-4597-BE5B-D4A3DD7C9254}" destId="{F6833A9C-7FA5-4E06-9F02-E45D8EA79330}" srcOrd="0" destOrd="0" presId="urn:microsoft.com/office/officeart/2016/7/layout/VerticalDownArrowProcess"/>
    <dgm:cxn modelId="{616D11F3-47B4-4397-A3D2-1AAFAC3C6CE6}" type="presOf" srcId="{A946AF8D-893F-4968-AA5C-F3ED7DE0CF71}" destId="{6040871C-2831-4FEB-913C-2B3FBECF57FF}" srcOrd="1" destOrd="0" presId="urn:microsoft.com/office/officeart/2016/7/layout/VerticalDownArrowProcess"/>
    <dgm:cxn modelId="{3A1A92F6-516D-42BE-A621-CFE68B1205CF}" srcId="{891D48A8-648F-45C9-B0B6-70A496B32033}" destId="{0954147E-0A06-424F-AAC7-1E5D8D02502C}" srcOrd="1" destOrd="0" parTransId="{73F65ED2-9F8C-4EFF-9094-6EAC1B3EDF36}" sibTransId="{A82AE958-A672-410D-8B29-0581B56EC750}"/>
    <dgm:cxn modelId="{A22305E5-8508-485A-8361-46C39F97C813}" type="presParOf" srcId="{8392C998-EDED-41B6-8560-F6F32736ADF1}" destId="{DC551424-3485-4548-81B4-F051E5085067}" srcOrd="0" destOrd="0" presId="urn:microsoft.com/office/officeart/2016/7/layout/VerticalDownArrowProcess"/>
    <dgm:cxn modelId="{D19C1EB5-2CDC-45CE-B716-BAAA7F5F4ADB}" type="presParOf" srcId="{DC551424-3485-4548-81B4-F051E5085067}" destId="{542D0DA8-63C2-48E2-9AF7-3D17328EEA78}" srcOrd="0" destOrd="0" presId="urn:microsoft.com/office/officeart/2016/7/layout/VerticalDownArrowProcess"/>
    <dgm:cxn modelId="{054E90E7-15B1-45FD-A69B-62C2D5C352B5}" type="presParOf" srcId="{DC551424-3485-4548-81B4-F051E5085067}" destId="{2D29644C-09C1-4C74-B683-08ACCD3A1408}" srcOrd="1" destOrd="0" presId="urn:microsoft.com/office/officeart/2016/7/layout/VerticalDownArrowProcess"/>
    <dgm:cxn modelId="{200C124A-F2A5-4FA2-BC56-286A7EE2BF06}" type="presParOf" srcId="{8392C998-EDED-41B6-8560-F6F32736ADF1}" destId="{66D9D770-1FD3-45F8-92C4-43BB3E43438C}" srcOrd="1" destOrd="0" presId="urn:microsoft.com/office/officeart/2016/7/layout/VerticalDownArrowProcess"/>
    <dgm:cxn modelId="{DD991CED-E3F2-4BD2-A6CB-CA0CDB237868}" type="presParOf" srcId="{8392C998-EDED-41B6-8560-F6F32736ADF1}" destId="{E879D6EB-E0FD-4648-8808-1FCFF4FF5FF8}" srcOrd="2" destOrd="0" presId="urn:microsoft.com/office/officeart/2016/7/layout/VerticalDownArrowProcess"/>
    <dgm:cxn modelId="{CFDC82FB-8887-47E4-A51C-CD894975C2D2}" type="presParOf" srcId="{E879D6EB-E0FD-4648-8808-1FCFF4FF5FF8}" destId="{F6833A9C-7FA5-4E06-9F02-E45D8EA79330}" srcOrd="0" destOrd="0" presId="urn:microsoft.com/office/officeart/2016/7/layout/VerticalDownArrowProcess"/>
    <dgm:cxn modelId="{76690964-FDF5-444E-8B96-5F7B8A250365}" type="presParOf" srcId="{E879D6EB-E0FD-4648-8808-1FCFF4FF5FF8}" destId="{3AC642A0-37A7-49CC-9860-085650E9CFFD}" srcOrd="1" destOrd="0" presId="urn:microsoft.com/office/officeart/2016/7/layout/VerticalDownArrowProcess"/>
    <dgm:cxn modelId="{CE8BA151-9C8D-4118-93B3-7F03E6928A1A}" type="presParOf" srcId="{E879D6EB-E0FD-4648-8808-1FCFF4FF5FF8}" destId="{71BB80A0-7107-47B3-8655-556D6E5BEE19}" srcOrd="2" destOrd="0" presId="urn:microsoft.com/office/officeart/2016/7/layout/VerticalDownArrowProcess"/>
    <dgm:cxn modelId="{B7783552-FBB6-4901-9531-D8D39F267F3F}" type="presParOf" srcId="{8392C998-EDED-41B6-8560-F6F32736ADF1}" destId="{594DF248-4529-4B39-A0D2-AA296383B976}" srcOrd="3" destOrd="0" presId="urn:microsoft.com/office/officeart/2016/7/layout/VerticalDownArrowProcess"/>
    <dgm:cxn modelId="{FBC4C721-4C3C-48EA-8A98-5E25ED2D3069}" type="presParOf" srcId="{8392C998-EDED-41B6-8560-F6F32736ADF1}" destId="{F7143813-1C8E-46FA-B2E7-B95A15E674C1}" srcOrd="4" destOrd="0" presId="urn:microsoft.com/office/officeart/2016/7/layout/VerticalDownArrowProcess"/>
    <dgm:cxn modelId="{6454E7E7-1A38-4AD8-ACB9-4CD00B9D8C1C}" type="presParOf" srcId="{F7143813-1C8E-46FA-B2E7-B95A15E674C1}" destId="{172384BB-8E85-47F6-99CF-BCDA9784AFC7}" srcOrd="0" destOrd="0" presId="urn:microsoft.com/office/officeart/2016/7/layout/VerticalDownArrowProcess"/>
    <dgm:cxn modelId="{97247CB4-D805-4441-ADFB-5E4D94F88984}" type="presParOf" srcId="{F7143813-1C8E-46FA-B2E7-B95A15E674C1}" destId="{FC59B501-BF48-428B-89FC-F8CD70C7741E}" srcOrd="1" destOrd="0" presId="urn:microsoft.com/office/officeart/2016/7/layout/VerticalDownArrowProcess"/>
    <dgm:cxn modelId="{3148E862-9033-4533-91EA-F74DD1534D8E}" type="presParOf" srcId="{F7143813-1C8E-46FA-B2E7-B95A15E674C1}" destId="{434311A5-C646-46DA-BB5D-E9D86E30028F}" srcOrd="2" destOrd="0" presId="urn:microsoft.com/office/officeart/2016/7/layout/VerticalDownArrowProcess"/>
    <dgm:cxn modelId="{01C80DBE-A1B8-44AC-98DD-C7B938C31161}" type="presParOf" srcId="{8392C998-EDED-41B6-8560-F6F32736ADF1}" destId="{F15DCA5C-29B4-48DB-B49E-3C1A0DCB0D84}" srcOrd="5" destOrd="0" presId="urn:microsoft.com/office/officeart/2016/7/layout/VerticalDownArrowProcess"/>
    <dgm:cxn modelId="{BA08C982-BA19-488C-8756-8963EECD5178}" type="presParOf" srcId="{8392C998-EDED-41B6-8560-F6F32736ADF1}" destId="{DA3E4FF3-112D-46D7-8C69-82A2404C8C1C}" srcOrd="6" destOrd="0" presId="urn:microsoft.com/office/officeart/2016/7/layout/VerticalDownArrowProcess"/>
    <dgm:cxn modelId="{46A0C499-9375-4D1F-8850-AB69603BA008}" type="presParOf" srcId="{DA3E4FF3-112D-46D7-8C69-82A2404C8C1C}" destId="{244DF1CD-BA99-4607-9345-F09821275317}" srcOrd="0" destOrd="0" presId="urn:microsoft.com/office/officeart/2016/7/layout/VerticalDownArrowProcess"/>
    <dgm:cxn modelId="{833377AA-67A0-45C0-965A-910B93CD29FF}" type="presParOf" srcId="{DA3E4FF3-112D-46D7-8C69-82A2404C8C1C}" destId="{6040871C-2831-4FEB-913C-2B3FBECF57FF}" srcOrd="1" destOrd="0" presId="urn:microsoft.com/office/officeart/2016/7/layout/VerticalDownArrowProcess"/>
    <dgm:cxn modelId="{6B9BE578-F812-4A2A-8388-F88BC8C868FE}" type="presParOf" srcId="{DA3E4FF3-112D-46D7-8C69-82A2404C8C1C}" destId="{1FFD1810-BC07-4D39-A0CB-2E5FBD95E5AD}" srcOrd="2" destOrd="0" presId="urn:microsoft.com/office/officeart/2016/7/layout/VerticalDownArrowProcess"/>
    <dgm:cxn modelId="{ED37DCE3-7338-45FE-BB7A-7E5398E95B00}" type="presParOf" srcId="{8392C998-EDED-41B6-8560-F6F32736ADF1}" destId="{E6060E19-ECC0-4FF8-9B61-26229C4E06F9}" srcOrd="7" destOrd="0" presId="urn:microsoft.com/office/officeart/2016/7/layout/VerticalDownArrowProcess"/>
    <dgm:cxn modelId="{93D4FA0A-A44D-40B9-B5FF-D82A91437A37}" type="presParOf" srcId="{8392C998-EDED-41B6-8560-F6F32736ADF1}" destId="{0A599C97-3682-4591-891E-F05F85A0F914}" srcOrd="8" destOrd="0" presId="urn:microsoft.com/office/officeart/2016/7/layout/VerticalDownArrowProcess"/>
    <dgm:cxn modelId="{F627876E-D543-43BB-9A83-8C8A6C54C8F4}" type="presParOf" srcId="{0A599C97-3682-4591-891E-F05F85A0F914}" destId="{631FACD2-A1A1-4990-935A-FBF10A9AEED3}" srcOrd="0" destOrd="0" presId="urn:microsoft.com/office/officeart/2016/7/layout/VerticalDownArrowProcess"/>
    <dgm:cxn modelId="{2002A78B-6948-4F78-89AB-22235EFEC841}" type="presParOf" srcId="{0A599C97-3682-4591-891E-F05F85A0F914}" destId="{DF577720-5BC0-4C5E-80F0-77976046BDDD}" srcOrd="1" destOrd="0" presId="urn:microsoft.com/office/officeart/2016/7/layout/VerticalDownArrowProcess"/>
    <dgm:cxn modelId="{D6012AF4-5D2B-429F-8C69-91AA04008C69}" type="presParOf" srcId="{0A599C97-3682-4591-891E-F05F85A0F914}" destId="{3D5835E5-48BF-40DA-8C97-F5F42A9C0F30}" srcOrd="2" destOrd="0" presId="urn:microsoft.com/office/officeart/2016/7/layout/VerticalDownArrowProcess"/>
    <dgm:cxn modelId="{C22775E6-2414-4778-BE86-21EFC69E5B00}" type="presParOf" srcId="{8392C998-EDED-41B6-8560-F6F32736ADF1}" destId="{404B8966-F47E-4BB3-94BF-D2A5112E6647}" srcOrd="9" destOrd="0" presId="urn:microsoft.com/office/officeart/2016/7/layout/VerticalDownArrowProcess"/>
    <dgm:cxn modelId="{A7279574-563C-4A16-873B-A489BD1B1D19}" type="presParOf" srcId="{8392C998-EDED-41B6-8560-F6F32736ADF1}" destId="{14C6B764-6DF9-41F1-9AEE-8671D141989D}" srcOrd="10" destOrd="0" presId="urn:microsoft.com/office/officeart/2016/7/layout/VerticalDownArrowProcess"/>
    <dgm:cxn modelId="{DAEF9EDE-23DF-4502-8081-3D309E3AAC43}" type="presParOf" srcId="{14C6B764-6DF9-41F1-9AEE-8671D141989D}" destId="{0FD891F3-4DC5-450C-AA6C-434E296F2019}" srcOrd="0" destOrd="0" presId="urn:microsoft.com/office/officeart/2016/7/layout/VerticalDownArrowProcess"/>
    <dgm:cxn modelId="{E64296C1-D453-4F06-A09C-FB38E96F50BA}" type="presParOf" srcId="{14C6B764-6DF9-41F1-9AEE-8671D141989D}" destId="{F8DCC3F4-3AE3-4306-9B49-9C8E43037A85}" srcOrd="1" destOrd="0" presId="urn:microsoft.com/office/officeart/2016/7/layout/VerticalDownArrowProcess"/>
    <dgm:cxn modelId="{EC0D39D2-BE79-4023-B12B-655BA46E7A6C}" type="presParOf" srcId="{14C6B764-6DF9-41F1-9AEE-8671D141989D}" destId="{415C5CC7-B169-4537-8F10-DD09951C85F7}" srcOrd="2" destOrd="0" presId="urn:microsoft.com/office/officeart/2016/7/layout/VerticalDownArrowProcess"/>
    <dgm:cxn modelId="{AC9AED5A-8139-4E5C-A408-B13ECE880EA2}" type="presParOf" srcId="{8392C998-EDED-41B6-8560-F6F32736ADF1}" destId="{D4DB8469-2B1D-4C31-B507-A64E9D8F5298}" srcOrd="11" destOrd="0" presId="urn:microsoft.com/office/officeart/2016/7/layout/VerticalDownArrowProcess"/>
    <dgm:cxn modelId="{051124AC-521F-4730-B135-70821305FA06}" type="presParOf" srcId="{8392C998-EDED-41B6-8560-F6F32736ADF1}" destId="{F37AC42C-700D-4286-8F94-A17AFAEEF753}" srcOrd="12" destOrd="0" presId="urn:microsoft.com/office/officeart/2016/7/layout/VerticalDownArrowProcess"/>
    <dgm:cxn modelId="{CBC97ECF-54A8-4CE3-9047-20D2DDA28A74}" type="presParOf" srcId="{F37AC42C-700D-4286-8F94-A17AFAEEF753}" destId="{FC54BD64-357A-4275-AB76-78EFDF254FCB}" srcOrd="0" destOrd="0" presId="urn:microsoft.com/office/officeart/2016/7/layout/VerticalDownArrowProcess"/>
    <dgm:cxn modelId="{F5365198-B1B8-44E0-BBAF-08D8B16E596F}" type="presParOf" srcId="{F37AC42C-700D-4286-8F94-A17AFAEEF753}" destId="{0B2722C4-49EC-498A-8CC8-4E9481B7889B}" srcOrd="1" destOrd="0" presId="urn:microsoft.com/office/officeart/2016/7/layout/VerticalDownArrowProcess"/>
    <dgm:cxn modelId="{C4BDD6B0-8F49-4E3D-9693-64B10B4DC1BC}" type="presParOf" srcId="{F37AC42C-700D-4286-8F94-A17AFAEEF753}" destId="{415053B2-47FD-4595-A52A-0FE5F87417B2}" srcOrd="2" destOrd="0" presId="urn:microsoft.com/office/officeart/2016/7/layout/VerticalDownArrowProcess"/>
    <dgm:cxn modelId="{586E3881-B529-4E5C-94D5-559E91D50560}" type="presParOf" srcId="{8392C998-EDED-41B6-8560-F6F32736ADF1}" destId="{539E3588-426F-49E8-BB83-BE8AA0366397}" srcOrd="13" destOrd="0" presId="urn:microsoft.com/office/officeart/2016/7/layout/VerticalDownArrowProcess"/>
    <dgm:cxn modelId="{69F2ABA0-8639-41B5-8BB8-322D0AA1B1B1}" type="presParOf" srcId="{8392C998-EDED-41B6-8560-F6F32736ADF1}" destId="{CD486130-D8F6-4A1C-B225-3AABF6ABD822}" srcOrd="14" destOrd="0" presId="urn:microsoft.com/office/officeart/2016/7/layout/VerticalDownArrowProcess"/>
    <dgm:cxn modelId="{27C36EAC-9DAE-4044-8D54-903F7DAC0A32}" type="presParOf" srcId="{CD486130-D8F6-4A1C-B225-3AABF6ABD822}" destId="{24A6C5D1-4A5E-4645-A783-EBE6C75557EE}" srcOrd="0" destOrd="0" presId="urn:microsoft.com/office/officeart/2016/7/layout/VerticalDownArrowProcess"/>
    <dgm:cxn modelId="{8617EAA6-056D-4329-828C-9D35BEE07A8D}" type="presParOf" srcId="{CD486130-D8F6-4A1C-B225-3AABF6ABD822}" destId="{E15275C2-1DA9-458B-B0CA-6EB96EC70996}" srcOrd="1" destOrd="0" presId="urn:microsoft.com/office/officeart/2016/7/layout/VerticalDownArrowProcess"/>
    <dgm:cxn modelId="{F5D2C8F8-93AC-41B9-AADF-9B580FB52910}" type="presParOf" srcId="{CD486130-D8F6-4A1C-B225-3AABF6ABD822}" destId="{7864AC2A-CB25-4FA3-9DCE-0474EFD56B02}" srcOrd="2" destOrd="0" presId="urn:microsoft.com/office/officeart/2016/7/layout/VerticalDownArrowProcess"/>
    <dgm:cxn modelId="{A6C32A64-F8DD-4943-9B76-BCB1147DE29F}" type="presParOf" srcId="{8392C998-EDED-41B6-8560-F6F32736ADF1}" destId="{11141152-025E-4371-BB34-3211853C09B5}" srcOrd="15" destOrd="0" presId="urn:microsoft.com/office/officeart/2016/7/layout/VerticalDownArrowProcess"/>
    <dgm:cxn modelId="{E92842D8-B70E-4E5B-A31C-663833606755}" type="presParOf" srcId="{8392C998-EDED-41B6-8560-F6F32736ADF1}" destId="{3BA1A124-E495-4E0B-B6EA-978B25603803}" srcOrd="16" destOrd="0" presId="urn:microsoft.com/office/officeart/2016/7/layout/VerticalDownArrowProcess"/>
    <dgm:cxn modelId="{53E7428A-F586-4EA4-956A-901197E2D0F9}" type="presParOf" srcId="{3BA1A124-E495-4E0B-B6EA-978B25603803}" destId="{9A3362CE-1675-42E4-A948-4192B3129DBD}" srcOrd="0" destOrd="0" presId="urn:microsoft.com/office/officeart/2016/7/layout/VerticalDownArrowProcess"/>
    <dgm:cxn modelId="{F9AD2043-1B50-4D56-8ACF-FDB76E41B81D}" type="presParOf" srcId="{3BA1A124-E495-4E0B-B6EA-978B25603803}" destId="{F8D4B75D-55B4-421E-8849-4CA29597B559}" srcOrd="1" destOrd="0" presId="urn:microsoft.com/office/officeart/2016/7/layout/VerticalDownArrowProcess"/>
    <dgm:cxn modelId="{16765A8C-3A93-4AE7-958B-1F8BA1AD3594}" type="presParOf" srcId="{3BA1A124-E495-4E0B-B6EA-978B25603803}" destId="{330514A3-EB93-48B4-A4A6-23D26DC2010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C995B-10AB-4C02-A6AB-5852347A95D8}">
      <dsp:nvSpPr>
        <dsp:cNvPr id="0" name=""/>
        <dsp:cNvSpPr/>
      </dsp:nvSpPr>
      <dsp:spPr>
        <a:xfrm>
          <a:off x="6296" y="1090736"/>
          <a:ext cx="2104429" cy="29462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70" tIns="330200" rIns="16407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Determining participants to study</a:t>
          </a:r>
        </a:p>
      </dsp:txBody>
      <dsp:txXfrm>
        <a:off x="6296" y="2210292"/>
        <a:ext cx="2104429" cy="1767720"/>
      </dsp:txXfrm>
    </dsp:sp>
    <dsp:sp modelId="{5631A6DC-DE21-4C5C-8932-760E7D8D316E}">
      <dsp:nvSpPr>
        <dsp:cNvPr id="0" name=""/>
        <dsp:cNvSpPr/>
      </dsp:nvSpPr>
      <dsp:spPr>
        <a:xfrm>
          <a:off x="616580" y="1385356"/>
          <a:ext cx="883860" cy="883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09" tIns="12700" rIns="6890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746018" y="1514794"/>
        <a:ext cx="624984" cy="624984"/>
      </dsp:txXfrm>
    </dsp:sp>
    <dsp:sp modelId="{31B6AA1E-37A7-4F03-859C-CD4095C87F94}">
      <dsp:nvSpPr>
        <dsp:cNvPr id="0" name=""/>
        <dsp:cNvSpPr/>
      </dsp:nvSpPr>
      <dsp:spPr>
        <a:xfrm>
          <a:off x="6296" y="4036865"/>
          <a:ext cx="210442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7D4A2-6BA8-4849-B81E-4260AC57D175}">
      <dsp:nvSpPr>
        <dsp:cNvPr id="0" name=""/>
        <dsp:cNvSpPr/>
      </dsp:nvSpPr>
      <dsp:spPr>
        <a:xfrm>
          <a:off x="2321168" y="1090736"/>
          <a:ext cx="2104429" cy="29462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70" tIns="330200" rIns="16407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Obtaining permissions needed</a:t>
          </a:r>
        </a:p>
      </dsp:txBody>
      <dsp:txXfrm>
        <a:off x="2321168" y="2210292"/>
        <a:ext cx="2104429" cy="1767720"/>
      </dsp:txXfrm>
    </dsp:sp>
    <dsp:sp modelId="{962819B5-05E0-41C1-9FD6-9A7E3612F3D7}">
      <dsp:nvSpPr>
        <dsp:cNvPr id="0" name=""/>
        <dsp:cNvSpPr/>
      </dsp:nvSpPr>
      <dsp:spPr>
        <a:xfrm>
          <a:off x="2931453" y="1385356"/>
          <a:ext cx="883860" cy="883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09" tIns="12700" rIns="6890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060891" y="1514794"/>
        <a:ext cx="624984" cy="624984"/>
      </dsp:txXfrm>
    </dsp:sp>
    <dsp:sp modelId="{F05129F9-B3FA-4D41-8912-5218207CAD7F}">
      <dsp:nvSpPr>
        <dsp:cNvPr id="0" name=""/>
        <dsp:cNvSpPr/>
      </dsp:nvSpPr>
      <dsp:spPr>
        <a:xfrm>
          <a:off x="2321168" y="4036865"/>
          <a:ext cx="210442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98824-F5E6-4B44-A953-D393D04DDE5D}">
      <dsp:nvSpPr>
        <dsp:cNvPr id="0" name=""/>
        <dsp:cNvSpPr/>
      </dsp:nvSpPr>
      <dsp:spPr>
        <a:xfrm>
          <a:off x="4636041" y="1090736"/>
          <a:ext cx="2474030" cy="29462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70" tIns="330200" rIns="16407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Considering what types of information to collect</a:t>
          </a:r>
        </a:p>
      </dsp:txBody>
      <dsp:txXfrm>
        <a:off x="4636041" y="2210292"/>
        <a:ext cx="2474030" cy="1767720"/>
      </dsp:txXfrm>
    </dsp:sp>
    <dsp:sp modelId="{B1CDD811-2468-4C43-82A5-A9E1070907F0}">
      <dsp:nvSpPr>
        <dsp:cNvPr id="0" name=""/>
        <dsp:cNvSpPr/>
      </dsp:nvSpPr>
      <dsp:spPr>
        <a:xfrm>
          <a:off x="5431126" y="1385356"/>
          <a:ext cx="883860" cy="883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09" tIns="12700" rIns="6890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5560564" y="1514794"/>
        <a:ext cx="624984" cy="624984"/>
      </dsp:txXfrm>
    </dsp:sp>
    <dsp:sp modelId="{15E91E79-8FAE-4CE1-80E2-D05CCDBCD358}">
      <dsp:nvSpPr>
        <dsp:cNvPr id="0" name=""/>
        <dsp:cNvSpPr/>
      </dsp:nvSpPr>
      <dsp:spPr>
        <a:xfrm>
          <a:off x="4820841" y="4036865"/>
          <a:ext cx="210442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1A947-B8DB-4743-A2F7-C0FDB270FB5B}">
      <dsp:nvSpPr>
        <dsp:cNvPr id="0" name=""/>
        <dsp:cNvSpPr/>
      </dsp:nvSpPr>
      <dsp:spPr>
        <a:xfrm>
          <a:off x="7320514" y="1090736"/>
          <a:ext cx="2104429" cy="29462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70" tIns="330200" rIns="16407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Locating and selecting instruments</a:t>
          </a:r>
        </a:p>
      </dsp:txBody>
      <dsp:txXfrm>
        <a:off x="7320514" y="2210292"/>
        <a:ext cx="2104429" cy="1767720"/>
      </dsp:txXfrm>
    </dsp:sp>
    <dsp:sp modelId="{75643045-6396-4825-B40B-F1235EA2CA03}">
      <dsp:nvSpPr>
        <dsp:cNvPr id="0" name=""/>
        <dsp:cNvSpPr/>
      </dsp:nvSpPr>
      <dsp:spPr>
        <a:xfrm>
          <a:off x="7930798" y="1385356"/>
          <a:ext cx="883860" cy="883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09" tIns="12700" rIns="6890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060236" y="1514794"/>
        <a:ext cx="624984" cy="624984"/>
      </dsp:txXfrm>
    </dsp:sp>
    <dsp:sp modelId="{A8F2E802-B455-4114-835E-0B72A8A7F4F7}">
      <dsp:nvSpPr>
        <dsp:cNvPr id="0" name=""/>
        <dsp:cNvSpPr/>
      </dsp:nvSpPr>
      <dsp:spPr>
        <a:xfrm>
          <a:off x="7320514" y="4036865"/>
          <a:ext cx="210442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D6B9A-24F9-414E-BE5A-0827FD9834C4}">
      <dsp:nvSpPr>
        <dsp:cNvPr id="0" name=""/>
        <dsp:cNvSpPr/>
      </dsp:nvSpPr>
      <dsp:spPr>
        <a:xfrm>
          <a:off x="9635386" y="1090736"/>
          <a:ext cx="2550316" cy="29462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70" tIns="330200" rIns="16407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Administering the data collection</a:t>
          </a:r>
        </a:p>
      </dsp:txBody>
      <dsp:txXfrm>
        <a:off x="9635386" y="2210292"/>
        <a:ext cx="2550316" cy="1767720"/>
      </dsp:txXfrm>
    </dsp:sp>
    <dsp:sp modelId="{1F919C20-1EFD-4EEF-A279-6181CC1185A8}">
      <dsp:nvSpPr>
        <dsp:cNvPr id="0" name=""/>
        <dsp:cNvSpPr/>
      </dsp:nvSpPr>
      <dsp:spPr>
        <a:xfrm>
          <a:off x="10468614" y="1385356"/>
          <a:ext cx="883860" cy="883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09" tIns="12700" rIns="6890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5</a:t>
          </a:r>
        </a:p>
      </dsp:txBody>
      <dsp:txXfrm>
        <a:off x="10598052" y="1514794"/>
        <a:ext cx="624984" cy="624984"/>
      </dsp:txXfrm>
    </dsp:sp>
    <dsp:sp modelId="{6E324A18-4A61-4EF3-A777-61B7D17B29CA}">
      <dsp:nvSpPr>
        <dsp:cNvPr id="0" name=""/>
        <dsp:cNvSpPr/>
      </dsp:nvSpPr>
      <dsp:spPr>
        <a:xfrm>
          <a:off x="9858330" y="4036865"/>
          <a:ext cx="210442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B2D30-86AC-4316-B902-E84A360AE450}">
      <dsp:nvSpPr>
        <dsp:cNvPr id="0" name=""/>
        <dsp:cNvSpPr/>
      </dsp:nvSpPr>
      <dsp:spPr>
        <a:xfrm>
          <a:off x="2564221" y="1805705"/>
          <a:ext cx="1409960" cy="671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275"/>
              </a:lnTo>
              <a:lnTo>
                <a:pt x="1409960" y="457275"/>
              </a:lnTo>
              <a:lnTo>
                <a:pt x="1409960" y="67101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41679-C14A-4585-9794-7C9000C7B864}">
      <dsp:nvSpPr>
        <dsp:cNvPr id="0" name=""/>
        <dsp:cNvSpPr/>
      </dsp:nvSpPr>
      <dsp:spPr>
        <a:xfrm>
          <a:off x="1154261" y="1805705"/>
          <a:ext cx="1409960" cy="671012"/>
        </a:xfrm>
        <a:custGeom>
          <a:avLst/>
          <a:gdLst/>
          <a:ahLst/>
          <a:cxnLst/>
          <a:rect l="0" t="0" r="0" b="0"/>
          <a:pathLst>
            <a:path>
              <a:moveTo>
                <a:pt x="1409960" y="0"/>
              </a:moveTo>
              <a:lnTo>
                <a:pt x="1409960" y="457275"/>
              </a:lnTo>
              <a:lnTo>
                <a:pt x="0" y="457275"/>
              </a:lnTo>
              <a:lnTo>
                <a:pt x="0" y="67101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E28C0-A006-47F6-8E82-CAA97CECCCF9}">
      <dsp:nvSpPr>
        <dsp:cNvPr id="0" name=""/>
        <dsp:cNvSpPr/>
      </dsp:nvSpPr>
      <dsp:spPr>
        <a:xfrm>
          <a:off x="1410617" y="340628"/>
          <a:ext cx="2307208" cy="14650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108466-A5E6-443C-8B00-28012D6AC24D}">
      <dsp:nvSpPr>
        <dsp:cNvPr id="0" name=""/>
        <dsp:cNvSpPr/>
      </dsp:nvSpPr>
      <dsp:spPr>
        <a:xfrm>
          <a:off x="1666974" y="584166"/>
          <a:ext cx="2307208" cy="1465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Times New Roman" pitchFamily="18" charset="0"/>
              <a:cs typeface="Times New Roman" pitchFamily="18" charset="0"/>
            </a:rPr>
            <a:t>TYPES</a:t>
          </a:r>
        </a:p>
      </dsp:txBody>
      <dsp:txXfrm>
        <a:off x="1709885" y="627077"/>
        <a:ext cx="2221386" cy="1379255"/>
      </dsp:txXfrm>
    </dsp:sp>
    <dsp:sp modelId="{59552CBD-717B-482A-AE30-20F04F6B3B56}">
      <dsp:nvSpPr>
        <dsp:cNvPr id="0" name=""/>
        <dsp:cNvSpPr/>
      </dsp:nvSpPr>
      <dsp:spPr>
        <a:xfrm>
          <a:off x="657" y="2476718"/>
          <a:ext cx="2307208" cy="14650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B7CD2A-7443-40B7-BD3D-CBB8864FB4D1}">
      <dsp:nvSpPr>
        <dsp:cNvPr id="0" name=""/>
        <dsp:cNvSpPr/>
      </dsp:nvSpPr>
      <dsp:spPr>
        <a:xfrm>
          <a:off x="257013" y="2720256"/>
          <a:ext cx="2307208" cy="1465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Times New Roman" pitchFamily="18" charset="0"/>
              <a:cs typeface="Times New Roman" pitchFamily="18" charset="0"/>
            </a:rPr>
            <a:t>PRIMARY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Times New Roman" pitchFamily="18" charset="0"/>
              <a:cs typeface="Times New Roman" pitchFamily="18" charset="0"/>
            </a:rPr>
            <a:t>DATA</a:t>
          </a:r>
        </a:p>
      </dsp:txBody>
      <dsp:txXfrm>
        <a:off x="299924" y="2763167"/>
        <a:ext cx="2221386" cy="1379255"/>
      </dsp:txXfrm>
    </dsp:sp>
    <dsp:sp modelId="{C2AE074E-FCEE-43C8-A73D-5A9EBCE505B9}">
      <dsp:nvSpPr>
        <dsp:cNvPr id="0" name=""/>
        <dsp:cNvSpPr/>
      </dsp:nvSpPr>
      <dsp:spPr>
        <a:xfrm>
          <a:off x="2820578" y="2476718"/>
          <a:ext cx="2307208" cy="14650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595AE2-0BE2-4F21-A181-70D9CC3A327A}">
      <dsp:nvSpPr>
        <dsp:cNvPr id="0" name=""/>
        <dsp:cNvSpPr/>
      </dsp:nvSpPr>
      <dsp:spPr>
        <a:xfrm>
          <a:off x="3076934" y="2720256"/>
          <a:ext cx="2307208" cy="1465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Times New Roman" pitchFamily="18" charset="0"/>
              <a:cs typeface="Times New Roman" pitchFamily="18" charset="0"/>
            </a:rPr>
            <a:t>SECONDARY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Times New Roman" pitchFamily="18" charset="0"/>
              <a:cs typeface="Times New Roman" pitchFamily="18" charset="0"/>
            </a:rPr>
            <a:t>DATA</a:t>
          </a:r>
        </a:p>
      </dsp:txBody>
      <dsp:txXfrm>
        <a:off x="3119845" y="2763167"/>
        <a:ext cx="2221386" cy="1379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A7038-0943-4F05-AFCD-B00053A9E453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8B9ED-BE00-459B-9A05-28D819D75947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1C61F-FFF5-490B-BF3D-F1A3972548E5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C00000"/>
              </a:solidFill>
            </a:rPr>
            <a:t>Types:  </a:t>
          </a:r>
          <a:r>
            <a:rPr lang="en-US" sz="2800" kern="1200" dirty="0"/>
            <a:t>One-on-one, focus group, phone, e-mail</a:t>
          </a:r>
        </a:p>
      </dsp:txBody>
      <dsp:txXfrm>
        <a:off x="1493203" y="552"/>
        <a:ext cx="9479596" cy="1292816"/>
      </dsp:txXfrm>
    </dsp:sp>
    <dsp:sp modelId="{62DBB983-C19D-4E43-A82D-06FE454E25DF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6C3DF-9099-4E8E-A8C6-7E31E1DA54BD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BB674-3937-47D3-8F09-821C6D9AC681}">
      <dsp:nvSpPr>
        <dsp:cNvPr id="0" name=""/>
        <dsp:cNvSpPr/>
      </dsp:nvSpPr>
      <dsp:spPr>
        <a:xfrm>
          <a:off x="1493203" y="1616573"/>
          <a:ext cx="493776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C00000"/>
              </a:solidFill>
            </a:rPr>
            <a:t>Questions</a:t>
          </a:r>
          <a:r>
            <a:rPr lang="en-US" sz="2300" kern="1200" dirty="0"/>
            <a:t>: General open-ended questions that are asked allow the participant to: </a:t>
          </a:r>
        </a:p>
      </dsp:txBody>
      <dsp:txXfrm>
        <a:off x="1493203" y="1616573"/>
        <a:ext cx="4937760" cy="1292816"/>
      </dsp:txXfrm>
    </dsp:sp>
    <dsp:sp modelId="{E8654684-248C-4EB1-91BA-B388C8E85E0A}">
      <dsp:nvSpPr>
        <dsp:cNvPr id="0" name=""/>
        <dsp:cNvSpPr/>
      </dsp:nvSpPr>
      <dsp:spPr>
        <a:xfrm>
          <a:off x="6430963" y="1616573"/>
          <a:ext cx="454183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Create options for responding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Voice their experiences and perspectives</a:t>
          </a:r>
        </a:p>
      </dsp:txBody>
      <dsp:txXfrm>
        <a:off x="6430963" y="1616573"/>
        <a:ext cx="4541836" cy="1292816"/>
      </dsp:txXfrm>
    </dsp:sp>
    <dsp:sp modelId="{6E9D47A6-DFD7-4C53-BB88-5A5940820902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940C6-41DC-41DC-AAF6-A2B51DFA915A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63BA5-0409-4F1B-A1A6-4416492EE9DC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C00000"/>
              </a:solidFill>
            </a:rPr>
            <a:t>Recording</a:t>
          </a:r>
          <a:r>
            <a:rPr lang="en-US" sz="2300" kern="1200" dirty="0"/>
            <a:t>: Information is recorded, then transcribed for analysis</a:t>
          </a:r>
        </a:p>
      </dsp:txBody>
      <dsp:txXfrm>
        <a:off x="1493203" y="3232593"/>
        <a:ext cx="9479596" cy="1292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0DA8-63C2-48E2-9AF7-3D17328EEA78}">
      <dsp:nvSpPr>
        <dsp:cNvPr id="0" name=""/>
        <dsp:cNvSpPr/>
      </dsp:nvSpPr>
      <dsp:spPr>
        <a:xfrm>
          <a:off x="0" y="5542683"/>
          <a:ext cx="3048000" cy="4397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 Courteous</a:t>
          </a:r>
        </a:p>
      </dsp:txBody>
      <dsp:txXfrm>
        <a:off x="0" y="5542683"/>
        <a:ext cx="3048000" cy="439751"/>
      </dsp:txXfrm>
    </dsp:sp>
    <dsp:sp modelId="{2D29644C-09C1-4C74-B683-08ACCD3A1408}">
      <dsp:nvSpPr>
        <dsp:cNvPr id="0" name=""/>
        <dsp:cNvSpPr/>
      </dsp:nvSpPr>
      <dsp:spPr>
        <a:xfrm>
          <a:off x="3047999" y="5542683"/>
          <a:ext cx="9144000" cy="43975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Be courteous and professional when the interview is over </a:t>
          </a:r>
        </a:p>
      </dsp:txBody>
      <dsp:txXfrm>
        <a:off x="3047999" y="5542683"/>
        <a:ext cx="9144000" cy="439751"/>
      </dsp:txXfrm>
    </dsp:sp>
    <dsp:sp modelId="{3AC642A0-37A7-49CC-9860-085650E9CFFD}">
      <dsp:nvSpPr>
        <dsp:cNvPr id="0" name=""/>
        <dsp:cNvSpPr/>
      </dsp:nvSpPr>
      <dsp:spPr>
        <a:xfrm rot="10800000">
          <a:off x="0" y="4872942"/>
          <a:ext cx="3048000" cy="6763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Probing</a:t>
          </a:r>
        </a:p>
      </dsp:txBody>
      <dsp:txXfrm rot="-10800000">
        <a:off x="0" y="4872942"/>
        <a:ext cx="3048000" cy="439619"/>
      </dsp:txXfrm>
    </dsp:sp>
    <dsp:sp modelId="{71BB80A0-7107-47B3-8655-556D6E5BEE19}">
      <dsp:nvSpPr>
        <dsp:cNvPr id="0" name=""/>
        <dsp:cNvSpPr/>
      </dsp:nvSpPr>
      <dsp:spPr>
        <a:xfrm>
          <a:off x="3047999" y="4689882"/>
          <a:ext cx="9144000" cy="8057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probes to elicit more information: </a:t>
          </a:r>
          <a:r>
            <a:rPr lang="en-US" sz="1400" kern="1200" dirty="0"/>
            <a:t>Include possible probes in your interview protocol</a:t>
          </a:r>
          <a:endParaRPr lang="en-US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Use probes to elaborate and clarify</a:t>
          </a:r>
        </a:p>
      </dsp:txBody>
      <dsp:txXfrm>
        <a:off x="3047999" y="4689882"/>
        <a:ext cx="9144000" cy="805739"/>
      </dsp:txXfrm>
    </dsp:sp>
    <dsp:sp modelId="{FC59B501-BF48-428B-89FC-F8CD70C7741E}">
      <dsp:nvSpPr>
        <dsp:cNvPr id="0" name=""/>
        <dsp:cNvSpPr/>
      </dsp:nvSpPr>
      <dsp:spPr>
        <a:xfrm rot="10800000">
          <a:off x="0" y="4020140"/>
          <a:ext cx="3048000" cy="6763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a Plan</a:t>
          </a:r>
        </a:p>
      </dsp:txBody>
      <dsp:txXfrm rot="-10800000">
        <a:off x="0" y="4020140"/>
        <a:ext cx="3048000" cy="439619"/>
      </dsp:txXfrm>
    </dsp:sp>
    <dsp:sp modelId="{434311A5-C646-46DA-BB5D-E9D86E30028F}">
      <dsp:nvSpPr>
        <dsp:cNvPr id="0" name=""/>
        <dsp:cNvSpPr/>
      </dsp:nvSpPr>
      <dsp:spPr>
        <a:xfrm>
          <a:off x="3047999" y="4020140"/>
          <a:ext cx="9144000" cy="4396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During the interview, have an interview plan using your interview protocol, but be flexible </a:t>
          </a:r>
        </a:p>
      </dsp:txBody>
      <dsp:txXfrm>
        <a:off x="3047999" y="4020140"/>
        <a:ext cx="9144000" cy="439619"/>
      </dsp:txXfrm>
    </dsp:sp>
    <dsp:sp modelId="{6040871C-2831-4FEB-913C-2B3FBECF57FF}">
      <dsp:nvSpPr>
        <dsp:cNvPr id="0" name=""/>
        <dsp:cNvSpPr/>
      </dsp:nvSpPr>
      <dsp:spPr>
        <a:xfrm rot="10800000">
          <a:off x="0" y="3350399"/>
          <a:ext cx="3048000" cy="6763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Obtain </a:t>
          </a:r>
          <a:r>
            <a:rPr lang="en-US" sz="2000" kern="1200" dirty="0" err="1"/>
            <a:t>Cosent</a:t>
          </a:r>
          <a:endParaRPr lang="en-US" sz="2000" kern="1200" dirty="0"/>
        </a:p>
      </dsp:txBody>
      <dsp:txXfrm rot="-10800000">
        <a:off x="0" y="3350399"/>
        <a:ext cx="3048000" cy="439619"/>
      </dsp:txXfrm>
    </dsp:sp>
    <dsp:sp modelId="{1FFD1810-BC07-4D39-A0CB-2E5FBD95E5AD}">
      <dsp:nvSpPr>
        <dsp:cNvPr id="0" name=""/>
        <dsp:cNvSpPr/>
      </dsp:nvSpPr>
      <dsp:spPr>
        <a:xfrm>
          <a:off x="3047999" y="3350399"/>
          <a:ext cx="9144000" cy="4396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Obtain consent from the interviewee to participate in the study/Record</a:t>
          </a:r>
        </a:p>
      </dsp:txBody>
      <dsp:txXfrm>
        <a:off x="3047999" y="3350399"/>
        <a:ext cx="9144000" cy="439619"/>
      </dsp:txXfrm>
    </dsp:sp>
    <dsp:sp modelId="{DF577720-5BC0-4C5E-80F0-77976046BDDD}">
      <dsp:nvSpPr>
        <dsp:cNvPr id="0" name=""/>
        <dsp:cNvSpPr/>
      </dsp:nvSpPr>
      <dsp:spPr>
        <a:xfrm rot="10800000">
          <a:off x="0" y="2680657"/>
          <a:ext cx="3048000" cy="6763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Locate Place</a:t>
          </a:r>
        </a:p>
      </dsp:txBody>
      <dsp:txXfrm rot="-10800000">
        <a:off x="0" y="2680657"/>
        <a:ext cx="3048000" cy="439619"/>
      </dsp:txXfrm>
    </dsp:sp>
    <dsp:sp modelId="{3D5835E5-48BF-40DA-8C97-F5F42A9C0F30}">
      <dsp:nvSpPr>
        <dsp:cNvPr id="0" name=""/>
        <dsp:cNvSpPr/>
      </dsp:nvSpPr>
      <dsp:spPr>
        <a:xfrm>
          <a:off x="3047999" y="2680657"/>
          <a:ext cx="9144000" cy="4396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Locate a quiet, suitable place</a:t>
          </a:r>
        </a:p>
      </dsp:txBody>
      <dsp:txXfrm>
        <a:off x="3047999" y="2680657"/>
        <a:ext cx="9144000" cy="439619"/>
      </dsp:txXfrm>
    </dsp:sp>
    <dsp:sp modelId="{F8DCC3F4-3AE3-4306-9B49-9C8E43037A85}">
      <dsp:nvSpPr>
        <dsp:cNvPr id="0" name=""/>
        <dsp:cNvSpPr/>
      </dsp:nvSpPr>
      <dsp:spPr>
        <a:xfrm rot="10800000">
          <a:off x="0" y="2010916"/>
          <a:ext cx="3048000" cy="6763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Take Notes</a:t>
          </a:r>
        </a:p>
      </dsp:txBody>
      <dsp:txXfrm rot="-10800000">
        <a:off x="0" y="2010916"/>
        <a:ext cx="3048000" cy="439619"/>
      </dsp:txXfrm>
    </dsp:sp>
    <dsp:sp modelId="{415C5CC7-B169-4537-8F10-DD09951C85F7}">
      <dsp:nvSpPr>
        <dsp:cNvPr id="0" name=""/>
        <dsp:cNvSpPr/>
      </dsp:nvSpPr>
      <dsp:spPr>
        <a:xfrm>
          <a:off x="3047999" y="2010916"/>
          <a:ext cx="9144000" cy="4396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Take brief notes during the interview</a:t>
          </a:r>
        </a:p>
      </dsp:txBody>
      <dsp:txXfrm>
        <a:off x="3047999" y="2010916"/>
        <a:ext cx="9144000" cy="439619"/>
      </dsp:txXfrm>
    </dsp:sp>
    <dsp:sp modelId="{0B2722C4-49EC-498A-8CC8-4E9481B7889B}">
      <dsp:nvSpPr>
        <dsp:cNvPr id="0" name=""/>
        <dsp:cNvSpPr/>
      </dsp:nvSpPr>
      <dsp:spPr>
        <a:xfrm rot="10800000">
          <a:off x="0" y="1341174"/>
          <a:ext cx="3048000" cy="6763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Record</a:t>
          </a:r>
        </a:p>
      </dsp:txBody>
      <dsp:txXfrm rot="-10800000">
        <a:off x="0" y="1341174"/>
        <a:ext cx="3048000" cy="439619"/>
      </dsp:txXfrm>
    </dsp:sp>
    <dsp:sp modelId="{415053B2-47FD-4595-A52A-0FE5F87417B2}">
      <dsp:nvSpPr>
        <dsp:cNvPr id="0" name=""/>
        <dsp:cNvSpPr/>
      </dsp:nvSpPr>
      <dsp:spPr>
        <a:xfrm>
          <a:off x="3047999" y="1341174"/>
          <a:ext cx="9144000" cy="4396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Record the audio of the conversation.</a:t>
          </a:r>
        </a:p>
      </dsp:txBody>
      <dsp:txXfrm>
        <a:off x="3047999" y="1341174"/>
        <a:ext cx="9144000" cy="439619"/>
      </dsp:txXfrm>
    </dsp:sp>
    <dsp:sp modelId="{E15275C2-1DA9-458B-B0CA-6EB96EC70996}">
      <dsp:nvSpPr>
        <dsp:cNvPr id="0" name=""/>
        <dsp:cNvSpPr/>
      </dsp:nvSpPr>
      <dsp:spPr>
        <a:xfrm rot="10800000">
          <a:off x="0" y="671433"/>
          <a:ext cx="3048000" cy="6763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Determine</a:t>
          </a:r>
        </a:p>
      </dsp:txBody>
      <dsp:txXfrm rot="-10800000">
        <a:off x="0" y="671433"/>
        <a:ext cx="3048000" cy="439619"/>
      </dsp:txXfrm>
    </dsp:sp>
    <dsp:sp modelId="{7864AC2A-CB25-4FA3-9DCE-0474EFD56B02}">
      <dsp:nvSpPr>
        <dsp:cNvPr id="0" name=""/>
        <dsp:cNvSpPr/>
      </dsp:nvSpPr>
      <dsp:spPr>
        <a:xfrm>
          <a:off x="3047999" y="671433"/>
          <a:ext cx="9144000" cy="4396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Determine the type of interview you will use (e.g., focus group, one-on-one)</a:t>
          </a:r>
        </a:p>
      </dsp:txBody>
      <dsp:txXfrm>
        <a:off x="3047999" y="671433"/>
        <a:ext cx="9144000" cy="439619"/>
      </dsp:txXfrm>
    </dsp:sp>
    <dsp:sp modelId="{F8D4B75D-55B4-421E-8849-4CA29597B559}">
      <dsp:nvSpPr>
        <dsp:cNvPr id="0" name=""/>
        <dsp:cNvSpPr/>
      </dsp:nvSpPr>
      <dsp:spPr>
        <a:xfrm rot="10800000">
          <a:off x="0" y="1691"/>
          <a:ext cx="3048000" cy="6763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</a:t>
          </a:r>
        </a:p>
      </dsp:txBody>
      <dsp:txXfrm rot="-10800000">
        <a:off x="0" y="1691"/>
        <a:ext cx="3048000" cy="439619"/>
      </dsp:txXfrm>
    </dsp:sp>
    <dsp:sp modelId="{330514A3-EB93-48B4-A4A6-23D26DC20104}">
      <dsp:nvSpPr>
        <dsp:cNvPr id="0" name=""/>
        <dsp:cNvSpPr/>
      </dsp:nvSpPr>
      <dsp:spPr>
        <a:xfrm>
          <a:off x="3047999" y="1691"/>
          <a:ext cx="9144000" cy="4396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 the interviewees </a:t>
          </a:r>
        </a:p>
      </dsp:txBody>
      <dsp:txXfrm>
        <a:off x="3047999" y="1691"/>
        <a:ext cx="9144000" cy="439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49BCA-102A-4EC0-B17C-758B558DEDCE}" type="datetimeFigureOut">
              <a:rPr lang="en-MY" smtClean="0"/>
              <a:t>23/5/2022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0F889-2401-4BB1-9AB4-3C2AB57D2BD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766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C44C4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5" name="Picture 10" descr="ucti_logo_transparent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17763"/>
            <a:ext cx="3170767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38575"/>
            <a:ext cx="31623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85584" y="1952626"/>
            <a:ext cx="9006416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66533" y="3886200"/>
            <a:ext cx="902546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56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26448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7" y="274638"/>
            <a:ext cx="2743200" cy="594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74638"/>
            <a:ext cx="8028517" cy="594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53074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200" y="1584000"/>
            <a:ext cx="5232000" cy="43063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84000"/>
            <a:ext cx="5216800" cy="43063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04.01.16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Missing Value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184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D2F6-581D-47F1-8B1A-86FDBBC9B90C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5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8422-6479-4BF5-81A8-2897B3A4277B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7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9643-15C8-4229-84E3-F66E83161475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54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E14A-3C57-4A0F-BF8A-EB4B37D3A47D}" type="datetime1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96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0260-446D-48DB-AE0B-5DC147F9D693}" type="datetime1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42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459B-678A-48C7-9FBE-761445FBEA0E}" type="datetime1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11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AE87-CE0C-4B51-848A-5B10C2ED92A6}" type="datetime1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4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385535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E083-7363-473F-881B-6635010CA8BF}" type="datetime1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59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A20C-1932-484B-ABB8-B6531B80A8E9}" type="datetime1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97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C2F6-1E14-4D12-9E00-1C7644BBAB99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63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3707-53A1-4443-8AC3-F87491E176D4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0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3076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17" y="16970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7" y="16970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08437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90491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59041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69372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79209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62723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2" y="0"/>
            <a:ext cx="2101849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621464"/>
            <a:ext cx="12192000" cy="236537"/>
          </a:xfrm>
          <a:prstGeom prst="rect">
            <a:avLst/>
          </a:prstGeom>
          <a:solidFill>
            <a:srgbClr val="C44C4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767" y="17367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74638"/>
            <a:ext cx="93895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6597650"/>
            <a:ext cx="361526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000000"/>
                </a:solidFill>
              </a:rPr>
              <a:t>Module Code and Module Title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6623050"/>
            <a:ext cx="3860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4233333" y="6597650"/>
            <a:ext cx="361526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000000"/>
                </a:solidFill>
              </a:rPr>
              <a:t>Title of Slides</a:t>
            </a:r>
          </a:p>
        </p:txBody>
      </p:sp>
      <p:pic>
        <p:nvPicPr>
          <p:cNvPr id="1033" name="Picture 20"/>
          <p:cNvPicPr>
            <a:picLocks noChangeAspect="1" noChangeArrowheads="1"/>
          </p:cNvPicPr>
          <p:nvPr userDrawn="1"/>
        </p:nvPicPr>
        <p:blipFill>
          <a:blip r:embed="rId14">
            <a:lum bright="72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739"/>
            <a:ext cx="6697133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11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1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08C7-7F87-44BF-96C7-20B0D63E7B83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5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9AD117F3-FB5C-4FC8-9ECA-9DDCF1D6E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438" r="-1" b="10543"/>
          <a:stretch/>
        </p:blipFill>
        <p:spPr>
          <a:xfrm>
            <a:off x="307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45E3FF-FA11-43C7-807D-3BA60C286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88930" cy="5705746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MY" sz="10800" dirty="0"/>
            </a:br>
            <a:r>
              <a:rPr lang="en-MY" sz="10800" dirty="0"/>
              <a:t>Data Collection</a:t>
            </a:r>
            <a:br>
              <a:rPr lang="en-MY" sz="10800" dirty="0"/>
            </a:br>
            <a:br>
              <a:rPr lang="en-MY" sz="10800" dirty="0"/>
            </a:br>
            <a:br>
              <a:rPr lang="en-MY" sz="10800" dirty="0"/>
            </a:br>
            <a:endParaRPr lang="en-MY" sz="10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F7725-8BC7-494B-AEE6-38ADA3D4D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96158"/>
            <a:ext cx="12188930" cy="561832"/>
          </a:xfrm>
        </p:spPr>
        <p:txBody>
          <a:bodyPr>
            <a:normAutofit/>
          </a:bodyPr>
          <a:lstStyle/>
          <a:p>
            <a:pPr algn="ctr"/>
            <a:r>
              <a:rPr lang="en-MY" sz="2000" b="1" dirty="0"/>
              <a:t>Dr Jugindar Singh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1DD44-2D6D-45A5-8677-5F11EB05F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215" y="4553502"/>
            <a:ext cx="2133785" cy="23044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2DF30-79EF-47EF-8B56-5FA245E6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D31F4-64FA-4BA0-9498-67783267A8C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25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47700" y="274638"/>
            <a:ext cx="9389533" cy="1143000"/>
          </a:xfrm>
        </p:spPr>
        <p:txBody>
          <a:bodyPr wrap="square" anchor="ctr">
            <a:normAutofit/>
          </a:bodyPr>
          <a:lstStyle/>
          <a:p>
            <a:pPr>
              <a:tabLst>
                <a:tab pos="896938" algn="l"/>
              </a:tabLst>
            </a:pPr>
            <a:r>
              <a:rPr lang="en-MY" b="1" dirty="0">
                <a:solidFill>
                  <a:srgbClr val="FF0000"/>
                </a:solidFill>
              </a:rPr>
              <a:t>Secondary Data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>
          <a:xfrm>
            <a:off x="649817" y="1697038"/>
            <a:ext cx="5384800" cy="4525962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MY" sz="2600"/>
              <a:t>Refers to information that has been already gathered by someone (individual or agencies) and readily available to the researcher.</a:t>
            </a:r>
          </a:p>
          <a:p>
            <a:pPr marL="0" indent="0">
              <a:buNone/>
            </a:pPr>
            <a:endParaRPr lang="en-MY" sz="2600"/>
          </a:p>
          <a:p>
            <a:pPr marL="0" indent="0">
              <a:buNone/>
            </a:pPr>
            <a:r>
              <a:rPr lang="en-US" sz="2600"/>
              <a:t>Secondary data should possess the following characteristics:</a:t>
            </a:r>
          </a:p>
          <a:p>
            <a:r>
              <a:rPr lang="en-US" sz="2600"/>
              <a:t>  Reliability of data</a:t>
            </a:r>
          </a:p>
          <a:p>
            <a:r>
              <a:rPr lang="en-US" sz="2600"/>
              <a:t>  Suitability of data</a:t>
            </a:r>
          </a:p>
          <a:p>
            <a:r>
              <a:rPr lang="en-US" sz="2600"/>
              <a:t>  Adequacy of data</a:t>
            </a:r>
          </a:p>
          <a:p>
            <a:pPr marL="0" indent="0">
              <a:buNone/>
            </a:pPr>
            <a:endParaRPr lang="en-MY" sz="2600"/>
          </a:p>
        </p:txBody>
      </p:sp>
      <p:sp>
        <p:nvSpPr>
          <p:cNvPr id="74" name="Footer Placeholder 4">
            <a:extLst>
              <a:ext uri="{FF2B5EF4-FFF2-40B4-BE49-F238E27FC236}">
                <a16:creationId xmlns:a16="http://schemas.microsoft.com/office/drawing/2014/main" id="{339B4C42-EA91-455B-937A-CEA17728A5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 wrap="square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1EAD8-B6E3-4676-9F4F-B3F5E956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818" y="1845469"/>
            <a:ext cx="5804128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2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" y="0"/>
            <a:ext cx="9784014" cy="850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Data Collection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850777"/>
            <a:ext cx="4737100" cy="5772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obtained from historical information such as company's annual report, financial statement, Central Bank Report, newspaper, Statistics Dept etc. 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is a second-hand data or at least once removed from the original event. 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most important consideration when using secondary data is how much you can trust the original source of the data.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997FC-05A8-4C16-AA7F-AEB1C82C5AB7}"/>
              </a:ext>
            </a:extLst>
          </p:cNvPr>
          <p:cNvSpPr txBox="1"/>
          <p:nvPr/>
        </p:nvSpPr>
        <p:spPr>
          <a:xfrm>
            <a:off x="4813299" y="745588"/>
            <a:ext cx="7378699" cy="58774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resources for secondary research information include: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Libraries and other public information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centres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Books, business publications.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Magazines and daily newspaper.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Trade associations - most associations have reports on the industries they serve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Local agencies such as district office, post-office, land-office, etc.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6. 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Consumer association, non-governmental organizations, etc.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Banks, real estate agencies, insurance companies.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8. 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Wholesalers and manufacturers.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Federal government resources – statistics dept.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Regional planning organizations, local governments</a:t>
            </a: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95350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"/>
            <a:ext cx="6906492" cy="581697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someone else has collected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Internal company Records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Company reports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Internal computer databases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Reports and publications of government agencies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Other publications.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 Computerized databases.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EBSCO, PROQUEST,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Emerald</a:t>
            </a:r>
          </a:p>
        </p:txBody>
      </p:sp>
      <p:sp>
        <p:nvSpPr>
          <p:cNvPr id="2" name="Rectangle 1"/>
          <p:cNvSpPr/>
          <p:nvPr/>
        </p:nvSpPr>
        <p:spPr>
          <a:xfrm>
            <a:off x="6906490" y="1828801"/>
            <a:ext cx="5285509" cy="261610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research method consists of how the researcher: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collects,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analyzes,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interprets the data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(Creswell, 2009).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60198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data can be both quantitative and qualitative in form.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86112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647700" y="274638"/>
            <a:ext cx="9389533" cy="69305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Primary Data collection</a:t>
            </a:r>
          </a:p>
          <a:p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6478" y="685527"/>
            <a:ext cx="6850966" cy="6103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how data was collected or how questionnaire was administered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Internet- or intranet-mediated,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postal,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delivery and collection, 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telephone 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interview 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State the steps in data collection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What method was used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How many questionnaires/respondents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How was the response rate </a:t>
            </a: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did you follow up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pilot testing was done, state the reliability and validity testing results and what amendments done to questionnaire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3DF81-F357-4DA3-AD9F-9642BDB38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14"/>
          <a:stretch/>
        </p:blipFill>
        <p:spPr>
          <a:xfrm>
            <a:off x="6975200" y="1584002"/>
            <a:ext cx="5216800" cy="43063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31200" y="6623050"/>
            <a:ext cx="3860800" cy="2349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512485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914400"/>
          </a:xfrm>
          <a:solidFill>
            <a:schemeClr val="bg1"/>
          </a:solidFill>
        </p:spPr>
        <p:txBody>
          <a:bodyPr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4400" b="1" dirty="0">
                <a:solidFill>
                  <a:srgbClr val="FF0000"/>
                </a:solidFill>
              </a:rPr>
              <a:t>Primary Data collection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43001"/>
            <a:ext cx="119004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B2CFC-0218-4B2D-8D47-0DA94E0E4B8B}"/>
              </a:ext>
            </a:extLst>
          </p:cNvPr>
          <p:cNvSpPr txBox="1"/>
          <p:nvPr/>
        </p:nvSpPr>
        <p:spPr>
          <a:xfrm>
            <a:off x="0" y="545122"/>
            <a:ext cx="6096000" cy="52014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Self-Administered Questionnaire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Advantages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Lower budget required since the questionnaire is self explained and can be distributed to many respondents at the same time.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Busy respondents can complete the questionnaire at their convenient time and the researcher can collect later.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 rate is high since the researcher manages to talk and convince and follow up </a:t>
            </a:r>
            <a:endParaRPr kumimoji="0" lang="en-MY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F44E37-975E-4020-9F46-21DFAB96AD4E}"/>
              </a:ext>
            </a:extLst>
          </p:cNvPr>
          <p:cNvSpPr txBox="1"/>
          <p:nvPr/>
        </p:nvSpPr>
        <p:spPr>
          <a:xfrm>
            <a:off x="6241142" y="616010"/>
            <a:ext cx="5950857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Mailed Questionnaire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Advantages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cover wider geographical area.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Lower budget required compared to personal and telephone interview.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response bias from interviewer.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Anonymity of respondents assured.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Respondent completes questionnaire at their own convenient time.</a:t>
            </a:r>
            <a:endParaRPr kumimoji="0" lang="en-MY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98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914400"/>
          </a:xfrm>
          <a:solidFill>
            <a:schemeClr val="bg1"/>
          </a:solidFill>
        </p:spPr>
        <p:txBody>
          <a:bodyPr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4400" b="1" dirty="0">
                <a:solidFill>
                  <a:srgbClr val="FF0000"/>
                </a:solidFill>
              </a:rPr>
              <a:t>Primary Data collection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43001"/>
            <a:ext cx="119004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B2CFC-0218-4B2D-8D47-0DA94E0E4B8B}"/>
              </a:ext>
            </a:extLst>
          </p:cNvPr>
          <p:cNvSpPr txBox="1"/>
          <p:nvPr/>
        </p:nvSpPr>
        <p:spPr>
          <a:xfrm>
            <a:off x="203778" y="682283"/>
            <a:ext cx="5542670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Personal Interviews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Conducted on a one-to-one basis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Uses an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unstructured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or semi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structured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questionnaires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Uses open-ended questions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Extensive probing questions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Usually recorded on audio visual tape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Interview typically lasts one hour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Usually no more than 50 persons are interviewed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F44E37-975E-4020-9F46-21DFAB96AD4E}"/>
              </a:ext>
            </a:extLst>
          </p:cNvPr>
          <p:cNvSpPr txBox="1"/>
          <p:nvPr/>
        </p:nvSpPr>
        <p:spPr>
          <a:xfrm>
            <a:off x="5950226" y="682283"/>
            <a:ext cx="5542670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Focus Groups Discussion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Conducted in a group of 8-12 people in a session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Led by a moderator who follows the pre-designed script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sessions are audio or video recorded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whole session normally lasts between 1 to 2 hours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Discussion is lively and proactive. Generates required information.</a:t>
            </a:r>
            <a:endParaRPr kumimoji="0" lang="en-MY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60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91D4BE6-E28C-42B4-8883-1C7D119AC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513" y="0"/>
            <a:ext cx="7793037" cy="717452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Observation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81DE725-FDDD-4B63-9D5D-F69641E86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13" y="528258"/>
            <a:ext cx="8782317" cy="5801483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 observation is the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process of gathering first-hand information by observing people and places at a research site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Observational roles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Participant observer: An observational role adopted by researchers when they take part in activities in the setting, they observe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Nonparticipant observer:  An observer who visits a site and records notes without becoming involved in the activities of the participants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Intensive, usually long term, examination of a social group, an organization, etc.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Researcher becomes a participant in the lives of group members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Observes their behavior and learns meaning systems (which are tied to language)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Most closely associated with Ethnography, as developed in Classical Anthropology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F6EA73-9B6C-4B4A-A1B4-4FB20DB6C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831" y="1465942"/>
            <a:ext cx="3250656" cy="37301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9775" y="274638"/>
            <a:ext cx="7042150" cy="563562"/>
          </a:xfrm>
        </p:spPr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</a:rPr>
              <a:t>Interviews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1"/>
            <a:ext cx="8331200" cy="384628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Unstructured</a:t>
            </a:r>
            <a:r>
              <a:rPr lang="en-US" sz="2800" dirty="0"/>
              <a:t> – </a:t>
            </a:r>
            <a:r>
              <a:rPr lang="en-US" sz="2400" dirty="0"/>
              <a:t>e.g., ethnographic interviewing – researcher allows interview to proceed at respondent’s pace and subjects to vary by interviewee (to an extent)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Semi-structured</a:t>
            </a:r>
            <a:r>
              <a:rPr lang="en-US" sz="2800" dirty="0"/>
              <a:t> – </a:t>
            </a:r>
            <a:r>
              <a:rPr lang="en-US" sz="2400" dirty="0"/>
              <a:t>Asks same general set of questions (predominantly open-ended). Further probing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Structured</a:t>
            </a:r>
            <a:r>
              <a:rPr lang="en-US" sz="2800" dirty="0"/>
              <a:t> – </a:t>
            </a:r>
            <a:r>
              <a:rPr lang="en-US" sz="2400" dirty="0"/>
              <a:t>Precisely worded questions.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    Everyone asked exactly the same questions in exactly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     the same way, given exactly the same choices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299611"/>
            <a:ext cx="38608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Type of interview to use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Face to face - individual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 group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Telephone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B606C-A2A7-4C4F-9134-B30D3A03A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199" y="0"/>
            <a:ext cx="3860801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55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E96C900-2899-4B9A-A7CA-96D0D89BD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274638"/>
            <a:ext cx="9389533" cy="1143000"/>
          </a:xfrm>
        </p:spPr>
        <p:txBody>
          <a:bodyPr wrap="square" anchor="ctr">
            <a:norm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Interviews</a:t>
            </a:r>
          </a:p>
        </p:txBody>
      </p:sp>
      <p:sp>
        <p:nvSpPr>
          <p:cNvPr id="73" name="Footer Placeholder 3">
            <a:extLst>
              <a:ext uri="{FF2B5EF4-FFF2-40B4-BE49-F238E27FC236}">
                <a16:creationId xmlns:a16="http://schemas.microsoft.com/office/drawing/2014/main" id="{2A6CB9FC-4CDD-4E3F-A8D5-64538D7DCF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  <p:graphicFrame>
        <p:nvGraphicFramePr>
          <p:cNvPr id="20485" name="Rectangle 3">
            <a:extLst>
              <a:ext uri="{FF2B5EF4-FFF2-40B4-BE49-F238E27FC236}">
                <a16:creationId xmlns:a16="http://schemas.microsoft.com/office/drawing/2014/main" id="{DDF3DF4C-7156-4964-B82B-482631BA7A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613928"/>
              </p:ext>
            </p:extLst>
          </p:nvPr>
        </p:nvGraphicFramePr>
        <p:xfrm>
          <a:off x="630767" y="1736726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7252421-4D12-44EB-8312-7EBBEC367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274638"/>
            <a:ext cx="9389533" cy="465591"/>
          </a:xfrm>
        </p:spPr>
        <p:txBody>
          <a:bodyPr wrap="square" anchor="ctr">
            <a:normAutofit fontScale="90000"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Interview Procedures</a:t>
            </a:r>
          </a:p>
        </p:txBody>
      </p:sp>
      <p:sp>
        <p:nvSpPr>
          <p:cNvPr id="73" name="Footer Placeholder 3">
            <a:extLst>
              <a:ext uri="{FF2B5EF4-FFF2-40B4-BE49-F238E27FC236}">
                <a16:creationId xmlns:a16="http://schemas.microsoft.com/office/drawing/2014/main" id="{249619AC-8D2D-4211-B0F8-1EED64C91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  <p:graphicFrame>
        <p:nvGraphicFramePr>
          <p:cNvPr id="21509" name="Rectangle 3">
            <a:extLst>
              <a:ext uri="{FF2B5EF4-FFF2-40B4-BE49-F238E27FC236}">
                <a16:creationId xmlns:a16="http://schemas.microsoft.com/office/drawing/2014/main" id="{A44A4DB6-2032-48C3-98D3-E32953E99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184759"/>
              </p:ext>
            </p:extLst>
          </p:nvPr>
        </p:nvGraphicFramePr>
        <p:xfrm>
          <a:off x="0" y="740229"/>
          <a:ext cx="12192000" cy="598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8A8E5-CF6D-40F0-A120-3089AEE0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638"/>
            <a:ext cx="9389533" cy="1143000"/>
          </a:xfrm>
        </p:spPr>
        <p:txBody>
          <a:bodyPr wrap="square" anchor="ctr">
            <a:normAutofit/>
          </a:bodyPr>
          <a:lstStyle/>
          <a:p>
            <a:r>
              <a:rPr lang="en-MY" dirty="0"/>
              <a:t>Collecting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CE880D-C6FD-4BD6-8444-6AB930ED2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84" b="18021"/>
          <a:stretch/>
        </p:blipFill>
        <p:spPr>
          <a:xfrm>
            <a:off x="630767" y="1736726"/>
            <a:ext cx="10972800" cy="4525963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2447C-18A8-4696-BFDC-D0980A17A9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454375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91429" y="75186"/>
            <a:ext cx="9389533" cy="611627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FF0000"/>
                </a:solidFill>
              </a:rPr>
              <a:t>Focus group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7391401" cy="5334000"/>
          </a:xfrm>
        </p:spPr>
        <p:txBody>
          <a:bodyPr/>
          <a:lstStyle/>
          <a:p>
            <a:pPr lvl="0">
              <a:buClr>
                <a:srgbClr val="E09142"/>
              </a:buClr>
              <a:buSzPct val="85000"/>
              <a:buFont typeface="Wingdings" pitchFamily="2" charset="2"/>
              <a:buChar char="n"/>
            </a:pPr>
            <a:r>
              <a:rPr lang="en-US" dirty="0">
                <a:solidFill>
                  <a:srgbClr val="333333"/>
                </a:solidFill>
                <a:latin typeface="Times New Roman" charset="0"/>
                <a:cs typeface="Times New Roman"/>
              </a:rPr>
              <a:t>A small group of people are brought together to discuss specific topics of interest to the researcher.</a:t>
            </a:r>
          </a:p>
          <a:p>
            <a:pPr lvl="0">
              <a:buClr>
                <a:srgbClr val="E09142"/>
              </a:buClr>
              <a:buSzPct val="85000"/>
              <a:buFont typeface="Wingdings" pitchFamily="2" charset="2"/>
              <a:buChar char="n"/>
            </a:pPr>
            <a:r>
              <a:rPr lang="en-US" dirty="0">
                <a:solidFill>
                  <a:srgbClr val="333333"/>
                </a:solidFill>
                <a:latin typeface="Times New Roman" charset="0"/>
                <a:cs typeface="Times New Roman"/>
              </a:rPr>
              <a:t>The group process tends to elicit more information than individual interviews because there is cross-conversation and discussion.</a:t>
            </a:r>
          </a:p>
          <a:p>
            <a:pPr lvl="1">
              <a:buClr>
                <a:srgbClr val="6A6954"/>
              </a:buClr>
              <a:buSzPct val="80000"/>
              <a:buFont typeface="Wingdings" pitchFamily="2" charset="2"/>
              <a:buChar char="n"/>
            </a:pPr>
            <a:r>
              <a:rPr lang="en-US" dirty="0">
                <a:solidFill>
                  <a:srgbClr val="333333"/>
                </a:solidFill>
                <a:latin typeface="Times New Roman" charset="0"/>
                <a:cs typeface="Times New Roman"/>
              </a:rPr>
              <a:t>Different views can be explored</a:t>
            </a:r>
            <a:r>
              <a:rPr lang="en-US" sz="2400" dirty="0">
                <a:solidFill>
                  <a:srgbClr val="333333"/>
                </a:solidFill>
                <a:latin typeface="Times New Roman" charset="0"/>
                <a:cs typeface="Times New Roman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12A07F1-7ACC-436B-BDA5-1D5F7C9BB957}" type="slidenum">
              <a:rPr lang="en-US" smtClean="0">
                <a:solidFill>
                  <a:srgbClr val="000000"/>
                </a:solidFill>
                <a:latin typeface="Arial Black" pitchFamily="34" charset="0"/>
              </a:rPr>
              <a:pPr/>
              <a:t>20</a:t>
            </a:fld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7702" y="-467"/>
            <a:ext cx="5234297" cy="39703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>
                <a:solidFill>
                  <a:srgbClr val="002060"/>
                </a:solidFill>
                <a:latin typeface="Abadi" panose="020B0604020104020204" pitchFamily="34" charset="0"/>
              </a:rPr>
              <a:t>A type of group interview.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>
                <a:solidFill>
                  <a:srgbClr val="C00000"/>
                </a:solidFill>
                <a:latin typeface="Abadi" panose="020B0604020104020204" pitchFamily="34" charset="0"/>
              </a:rPr>
              <a:t>Focuses on group interaction on a topic selected by the researcher.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>
                <a:solidFill>
                  <a:srgbClr val="002060"/>
                </a:solidFill>
                <a:latin typeface="Abadi" panose="020B0604020104020204" pitchFamily="34" charset="0"/>
              </a:rPr>
              <a:t>Ideally 4- 12 participants.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>
                <a:solidFill>
                  <a:srgbClr val="C00000"/>
                </a:solidFill>
                <a:latin typeface="Abadi" panose="020B0604020104020204" pitchFamily="34" charset="0"/>
              </a:rPr>
              <a:t>The interaction is directed by a moderator who asks questions and keeps the discussion on the topic</a:t>
            </a:r>
            <a:r>
              <a:rPr lang="en-US" sz="2400" dirty="0">
                <a:solidFill>
                  <a:srgbClr val="C00000"/>
                </a:solidFill>
                <a:latin typeface="Abadi" panose="020B0604020104020204" pitchFamily="34" charset="0"/>
              </a:rPr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B1341-2909-4168-9B46-CBA4A97E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702" y="3969850"/>
            <a:ext cx="5234297" cy="26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74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3622CE9C-B235-4C7D-980D-0028BEA76F5B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9775" y="274638"/>
            <a:ext cx="7042150" cy="6397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Surveys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7543800" cy="601980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 </a:t>
            </a:r>
            <a:r>
              <a:rPr lang="en-US" dirty="0">
                <a:solidFill>
                  <a:srgbClr val="CC0000"/>
                </a:solidFill>
              </a:rPr>
              <a:t>survey</a:t>
            </a:r>
            <a:r>
              <a:rPr lang="en-US" dirty="0"/>
              <a:t> involves data collection from a large number of respondents using a predesigned questionnaire.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Four basic survey methods:</a:t>
            </a:r>
          </a:p>
          <a:p>
            <a:pPr lvl="1"/>
            <a:r>
              <a:rPr lang="en-US" dirty="0"/>
              <a:t>Telephone survey</a:t>
            </a:r>
          </a:p>
          <a:p>
            <a:pPr lvl="1"/>
            <a:r>
              <a:rPr lang="en-US" dirty="0"/>
              <a:t> Self Administered – mail/e-mail</a:t>
            </a:r>
          </a:p>
          <a:p>
            <a:pPr lvl="1"/>
            <a:r>
              <a:rPr lang="en-US" dirty="0"/>
              <a:t> Person-administered surveys  </a:t>
            </a:r>
          </a:p>
          <a:p>
            <a:pPr marL="457200" lvl="1" indent="0">
              <a:buNone/>
            </a:pPr>
            <a:r>
              <a:rPr lang="en-US" dirty="0"/>
              <a:t>     </a:t>
            </a:r>
            <a:r>
              <a:rPr lang="en-US" sz="1800" dirty="0"/>
              <a:t>(distribute and collect)</a:t>
            </a:r>
          </a:p>
          <a:p>
            <a:pPr lvl="1"/>
            <a:r>
              <a:rPr lang="en-US" sz="1800" dirty="0"/>
              <a:t>  </a:t>
            </a:r>
            <a:r>
              <a:rPr lang="en-US" dirty="0"/>
              <a:t>Website </a:t>
            </a:r>
            <a:r>
              <a:rPr lang="en-US" dirty="0" err="1"/>
              <a:t>eg</a:t>
            </a:r>
            <a:r>
              <a:rPr lang="en-US" dirty="0"/>
              <a:t>: Google Form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46482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76666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09D5-4BB9-353E-4D76-78F6ABCB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E6EB3-0483-6C79-D9A7-6E651B7D35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57297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3B31567-C005-433F-8F7E-F14937E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638"/>
            <a:ext cx="9389533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Steps in the Process of </a:t>
            </a:r>
            <a:r>
              <a:rPr lang="en-US" altLang="en-US" b="1" dirty="0">
                <a:solidFill>
                  <a:srgbClr val="FF0000"/>
                </a:solidFill>
              </a:rPr>
              <a:t>Quantitative Data Collection</a:t>
            </a:r>
          </a:p>
        </p:txBody>
      </p:sp>
      <p:sp>
        <p:nvSpPr>
          <p:cNvPr id="73" name="Footer Placeholder 3">
            <a:extLst>
              <a:ext uri="{FF2B5EF4-FFF2-40B4-BE49-F238E27FC236}">
                <a16:creationId xmlns:a16="http://schemas.microsoft.com/office/drawing/2014/main" id="{1CE4951D-0101-4F10-857D-1C49CC62FF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  <p:graphicFrame>
        <p:nvGraphicFramePr>
          <p:cNvPr id="7173" name="Content Placeholder 2">
            <a:extLst>
              <a:ext uri="{FF2B5EF4-FFF2-40B4-BE49-F238E27FC236}">
                <a16:creationId xmlns:a16="http://schemas.microsoft.com/office/drawing/2014/main" id="{7EE4BDC5-C631-45FF-AFD9-5ADD1D299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486009"/>
              </p:ext>
            </p:extLst>
          </p:nvPr>
        </p:nvGraphicFramePr>
        <p:xfrm>
          <a:off x="0" y="1730326"/>
          <a:ext cx="12191999" cy="5127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BDF5E7C-9104-4ADB-ADEC-7F11D3EA1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638"/>
            <a:ext cx="11438283" cy="1143000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Five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Steps in the Process of Qualitative Data Collection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743DFC1-0902-4E27-BD56-436F8151F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20148"/>
            <a:ext cx="112395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Identify participants and 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Gain access to individuals and 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Identify what types of information will answer your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Design protocols or instruments for collecting and recording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Administer the data collection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F2A26E9-63CF-4E86-9F09-C1DF83E82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Differences Between Qualitative and Quantitative Data Collection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4A96FEF-4832-400B-A4DE-EC0F85EF9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0767" y="1417638"/>
            <a:ext cx="10972800" cy="4845051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Qualitative researchers identify participants and sites through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purposeful sampling.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Qualitative studies are usually conducted at the research site.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Qualitative studies rely on general interviews or observations not others’ instruments.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Qualitative researchers record information through self-designed protocols.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Qualitative studies require sensitivity to challenges and ethical issues from gathering face-to-face information, often in homes and workplaces.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63500"/>
            <a:ext cx="11985673" cy="7524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What type of Data? – Primary and Secondary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157385" y="815926"/>
            <a:ext cx="5828288" cy="5697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</a:rPr>
              <a:t>PRIMARY DATA: 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Data originated by a researcher for the specific purpose of addressing the research problem. 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Included among primary sources are survey, interviews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b="1" dirty="0"/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</a:rPr>
              <a:t>SECONDARY DATA: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Data collected from a source that has already been published in any form 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Included among secondary data are reports available in the libraries/ internet, magazines, newspapers etc.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Dr Jugindar Singh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03016"/>
              </p:ext>
            </p:extLst>
          </p:nvPr>
        </p:nvGraphicFramePr>
        <p:xfrm>
          <a:off x="649817" y="1697038"/>
          <a:ext cx="5384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9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47700" y="274638"/>
            <a:ext cx="9389533" cy="527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Data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8474" y="801858"/>
            <a:ext cx="6139343" cy="5421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data source is the source that presents first-hand information.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sources are the original data collected by the researcher himself for his study.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data sources can come from direct outcomes of an event the actual experience that is recorded by the person involved.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Survey</a:t>
            </a: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Interview</a:t>
            </a: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Observation</a:t>
            </a: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0D2A1-A714-4E41-AAA0-E3908563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816" y="1314450"/>
            <a:ext cx="5855709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Primary Research Methods &amp; Techniques</a:t>
            </a:r>
            <a:endParaRPr lang="en-GB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7201" y="3657600"/>
            <a:ext cx="3646487" cy="2971800"/>
          </a:xfrm>
          <a:prstGeom prst="rect">
            <a:avLst/>
          </a:prstGeom>
          <a:noFill/>
          <a:ln w="38100">
            <a:solidFill>
              <a:srgbClr val="5E574E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Surveys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Mail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Distribute and collect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Telephone, fax, e-mail,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Web, Google Form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209800" y="2590800"/>
            <a:ext cx="2667000" cy="762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Quantitative Data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181600" y="1752601"/>
            <a:ext cx="2038350" cy="677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Primary Research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3429000" y="20574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429000" y="2057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286000" y="3352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648200" y="3657600"/>
            <a:ext cx="21336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Experiments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648200" y="4572000"/>
            <a:ext cx="21336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Observation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648200" y="5638800"/>
            <a:ext cx="21336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Simulation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800600" y="3352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5638800" y="4191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638800" y="5257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620000" y="2590800"/>
            <a:ext cx="2895600" cy="762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Qualitative Data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7924800" y="6019800"/>
            <a:ext cx="21336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Case studies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7924800" y="5257800"/>
            <a:ext cx="21336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Observation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7924800" y="4495800"/>
            <a:ext cx="21336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Interviews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7924800" y="3657600"/>
            <a:ext cx="21336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Focus groups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7239000" y="20574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9067800" y="2057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8991600" y="3352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8991600" y="4191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8991600" y="5029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8991600" y="5791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63233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152400"/>
            <a:ext cx="103632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Collection: Qualitative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Quantitative Approaches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0" y="1371600"/>
            <a:ext cx="93726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Qualitative</a:t>
            </a: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 Group</a:t>
            </a: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Interview</a:t>
            </a: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 Study</a:t>
            </a: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Participant observation</a:t>
            </a: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data analysis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Quantitative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Surveys</a:t>
            </a: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Experiments</a:t>
            </a: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Structured observation</a:t>
            </a: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data analysis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955C2E-AF4A-4849-8493-FE50500ED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856" y="806093"/>
            <a:ext cx="42472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04201"/>
      </p:ext>
    </p:extLst>
  </p:cSld>
  <p:clrMapOvr>
    <a:masterClrMapping/>
  </p:clrMapOvr>
</p:sld>
</file>

<file path=ppt/theme/theme1.xml><?xml version="1.0" encoding="utf-8"?>
<a:theme xmlns:a="http://schemas.openxmlformats.org/drawingml/2006/main" name="UCTI-Template-level-3">
  <a:themeElements>
    <a:clrScheme name="UCTI-Template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1462</Words>
  <Application>Microsoft Office PowerPoint</Application>
  <PresentationFormat>Widescreen</PresentationFormat>
  <Paragraphs>255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Abadi</vt:lpstr>
      <vt:lpstr>Arial</vt:lpstr>
      <vt:lpstr>Arial Black</vt:lpstr>
      <vt:lpstr>Calibri</vt:lpstr>
      <vt:lpstr>Monotype Sorts</vt:lpstr>
      <vt:lpstr>The Hand Bold</vt:lpstr>
      <vt:lpstr>The Serif Hand Black</vt:lpstr>
      <vt:lpstr>Times New Roman</vt:lpstr>
      <vt:lpstr>Wingdings</vt:lpstr>
      <vt:lpstr>UCTI-Template-level-3</vt:lpstr>
      <vt:lpstr>SketchyVTI</vt:lpstr>
      <vt:lpstr> Data Collection   </vt:lpstr>
      <vt:lpstr>Collecting Data</vt:lpstr>
      <vt:lpstr>Steps in the Process of Quantitative Data Collection</vt:lpstr>
      <vt:lpstr>Five Steps in the Process of Qualitative Data Collection</vt:lpstr>
      <vt:lpstr>Differences Between Qualitative and Quantitative Data Collection</vt:lpstr>
      <vt:lpstr>PowerPoint Presentation</vt:lpstr>
      <vt:lpstr>PowerPoint Presentation</vt:lpstr>
      <vt:lpstr>Primary Research Methods &amp; Techniques</vt:lpstr>
      <vt:lpstr>PowerPoint Presentation</vt:lpstr>
      <vt:lpstr>Secondary Data</vt:lpstr>
      <vt:lpstr>PowerPoint Presentation</vt:lpstr>
      <vt:lpstr>PowerPoint Presentation</vt:lpstr>
      <vt:lpstr>Primary Data collection </vt:lpstr>
      <vt:lpstr>PowerPoint Presentation</vt:lpstr>
      <vt:lpstr>PowerPoint Presentation</vt:lpstr>
      <vt:lpstr>Observation</vt:lpstr>
      <vt:lpstr>Interviews </vt:lpstr>
      <vt:lpstr>Interviews</vt:lpstr>
      <vt:lpstr>Interview Procedures</vt:lpstr>
      <vt:lpstr>Focus group</vt:lpstr>
      <vt:lpstr>Surveys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10</dc:title>
  <dc:creator>jugindar singh</dc:creator>
  <cp:lastModifiedBy>Assoc. Prof. Dr. Jugindar Singh</cp:lastModifiedBy>
  <cp:revision>20</cp:revision>
  <dcterms:created xsi:type="dcterms:W3CDTF">2021-01-04T07:57:36Z</dcterms:created>
  <dcterms:modified xsi:type="dcterms:W3CDTF">2022-05-23T02:47:58Z</dcterms:modified>
</cp:coreProperties>
</file>