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23.xml" ContentType="application/vnd.openxmlformats-officedocument.presentationml.tags+xml"/>
  <Override PartName="/ppt/notesSlides/notesSlide2.xml" ContentType="application/vnd.openxmlformats-officedocument.presentationml.notesSlide+xml"/>
  <Override PartName="/ppt/tags/tag24.xml" ContentType="application/vnd.openxmlformats-officedocument.presentationml.tags+xml"/>
  <Override PartName="/ppt/notesSlides/notesSlide3.xml" ContentType="application/vnd.openxmlformats-officedocument.presentationml.notesSlide+xml"/>
  <Override PartName="/ppt/tags/tag25.xml" ContentType="application/vnd.openxmlformats-officedocument.presentationml.tags+xml"/>
  <Override PartName="/ppt/notesSlides/notesSlide4.xml" ContentType="application/vnd.openxmlformats-officedocument.presentationml.notesSlide+xml"/>
  <Override PartName="/ppt/tags/tag26.xml" ContentType="application/vnd.openxmlformats-officedocument.presentationml.tags+xml"/>
  <Override PartName="/ppt/notesSlides/notesSlide5.xml" ContentType="application/vnd.openxmlformats-officedocument.presentationml.notesSlide+xml"/>
  <Override PartName="/ppt/tags/tag27.xml" ContentType="application/vnd.openxmlformats-officedocument.presentationml.tags+xml"/>
  <Override PartName="/ppt/notesSlides/notesSlide6.xml" ContentType="application/vnd.openxmlformats-officedocument.presentationml.notesSlide+xml"/>
  <Override PartName="/ppt/tags/tag28.xml" ContentType="application/vnd.openxmlformats-officedocument.presentationml.tags+xml"/>
  <Override PartName="/ppt/notesSlides/notesSlide7.xml" ContentType="application/vnd.openxmlformats-officedocument.presentationml.notesSlide+xml"/>
  <Override PartName="/ppt/tags/tag29.xml" ContentType="application/vnd.openxmlformats-officedocument.presentationml.tags+xml"/>
  <Override PartName="/ppt/notesSlides/notesSlide8.xml" ContentType="application/vnd.openxmlformats-officedocument.presentationml.notesSlide+xml"/>
  <Override PartName="/ppt/tags/tag30.xml" ContentType="application/vnd.openxmlformats-officedocument.presentationml.tags+xml"/>
  <Override PartName="/ppt/notesSlides/notesSlide9.xml" ContentType="application/vnd.openxmlformats-officedocument.presentationml.notesSlide+xml"/>
  <Override PartName="/ppt/tags/tag31.xml" ContentType="application/vnd.openxmlformats-officedocument.presentationml.tags+xml"/>
  <Override PartName="/ppt/notesSlides/notesSlide10.xml" ContentType="application/vnd.openxmlformats-officedocument.presentationml.notesSlide+xml"/>
  <Override PartName="/ppt/tags/tag32.xml" ContentType="application/vnd.openxmlformats-officedocument.presentationml.tags+xml"/>
  <Override PartName="/ppt/notesSlides/notesSlide11.xml" ContentType="application/vnd.openxmlformats-officedocument.presentationml.notesSlide+xml"/>
  <Override PartName="/ppt/tags/tag33.xml" ContentType="application/vnd.openxmlformats-officedocument.presentationml.tags+xml"/>
  <Override PartName="/ppt/notesSlides/notesSlide12.xml" ContentType="application/vnd.openxmlformats-officedocument.presentationml.notesSlide+xml"/>
  <Override PartName="/ppt/tags/tag34.xml" ContentType="application/vnd.openxmlformats-officedocument.presentationml.tags+xml"/>
  <Override PartName="/ppt/notesSlides/notesSlide13.xml" ContentType="application/vnd.openxmlformats-officedocument.presentationml.notesSlide+xml"/>
  <Override PartName="/ppt/tags/tag35.xml" ContentType="application/vnd.openxmlformats-officedocument.presentationml.tags+xml"/>
  <Override PartName="/ppt/notesSlides/notesSlide14.xml" ContentType="application/vnd.openxmlformats-officedocument.presentationml.notesSlide+xml"/>
  <Override PartName="/ppt/tags/tag36.xml" ContentType="application/vnd.openxmlformats-officedocument.presentationml.tags+xml"/>
  <Override PartName="/ppt/notesSlides/notesSlide15.xml" ContentType="application/vnd.openxmlformats-officedocument.presentationml.notesSlide+xml"/>
  <Override PartName="/ppt/tags/tag37.xml" ContentType="application/vnd.openxmlformats-officedocument.presentationml.tags+xml"/>
  <Override PartName="/ppt/notesSlides/notesSlide16.xml" ContentType="application/vnd.openxmlformats-officedocument.presentationml.notesSlide+xml"/>
  <Override PartName="/ppt/tags/tag38.xml" ContentType="application/vnd.openxmlformats-officedocument.presentationml.tags+xml"/>
  <Override PartName="/ppt/notesSlides/notesSlide17.xml" ContentType="application/vnd.openxmlformats-officedocument.presentationml.notesSlide+xml"/>
  <Override PartName="/ppt/tags/tag39.xml" ContentType="application/vnd.openxmlformats-officedocument.presentationml.tags+xml"/>
  <Override PartName="/ppt/notesSlides/notesSlide18.xml" ContentType="application/vnd.openxmlformats-officedocument.presentationml.notesSlide+xml"/>
  <Override PartName="/ppt/tags/tag40.xml" ContentType="application/vnd.openxmlformats-officedocument.presentationml.tags+xml"/>
  <Override PartName="/ppt/notesSlides/notesSlide19.xml" ContentType="application/vnd.openxmlformats-officedocument.presentationml.notesSlide+xml"/>
  <Override PartName="/ppt/tags/tag41.xml" ContentType="application/vnd.openxmlformats-officedocument.presentationml.tags+xml"/>
  <Override PartName="/ppt/notesSlides/notesSlide2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42.xml" ContentType="application/vnd.openxmlformats-officedocument.presentationml.tags+xml"/>
  <Override PartName="/ppt/notesSlides/notesSlide21.xml" ContentType="application/vnd.openxmlformats-officedocument.presentationml.notesSlide+xml"/>
  <Override PartName="/ppt/tags/tag43.xml" ContentType="application/vnd.openxmlformats-officedocument.presentationml.tags+xml"/>
  <Override PartName="/ppt/notesSlides/notesSlide22.xml" ContentType="application/vnd.openxmlformats-officedocument.presentationml.notesSlide+xml"/>
  <Override PartName="/ppt/tags/tag44.xml" ContentType="application/vnd.openxmlformats-officedocument.presentationml.tags+xml"/>
  <Override PartName="/ppt/notesSlides/notesSlide23.xml" ContentType="application/vnd.openxmlformats-officedocument.presentationml.notesSlide+xml"/>
  <Override PartName="/ppt/tags/tag45.xml" ContentType="application/vnd.openxmlformats-officedocument.presentationml.tags+xml"/>
  <Override PartName="/ppt/notesSlides/notesSlide24.xml" ContentType="application/vnd.openxmlformats-officedocument.presentationml.notesSlide+xml"/>
  <Override PartName="/ppt/tags/tag46.xml" ContentType="application/vnd.openxmlformats-officedocument.presentationml.tags+xml"/>
  <Override PartName="/ppt/notesSlides/notesSlide25.xml" ContentType="application/vnd.openxmlformats-officedocument.presentationml.notesSlide+xml"/>
  <Override PartName="/ppt/tags/tag47.xml" ContentType="application/vnd.openxmlformats-officedocument.presentationml.tags+xml"/>
  <Override PartName="/ppt/notesSlides/notesSlide26.xml" ContentType="application/vnd.openxmlformats-officedocument.presentationml.notesSlide+xml"/>
  <Override PartName="/ppt/tags/tag48.xml" ContentType="application/vnd.openxmlformats-officedocument.presentationml.tags+xml"/>
  <Override PartName="/ppt/notesSlides/notesSlide27.xml" ContentType="application/vnd.openxmlformats-officedocument.presentationml.notesSlide+xml"/>
  <Override PartName="/ppt/tags/tag49.xml" ContentType="application/vnd.openxmlformats-officedocument.presentationml.tags+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notesMasterIdLst>
    <p:notesMasterId r:id="rId30"/>
  </p:notesMasterIdLst>
  <p:handoutMasterIdLst>
    <p:handoutMasterId r:id="rId31"/>
  </p:handoutMasterIdLst>
  <p:sldIdLst>
    <p:sldId id="256" r:id="rId2"/>
    <p:sldId id="392" r:id="rId3"/>
    <p:sldId id="330" r:id="rId4"/>
    <p:sldId id="331" r:id="rId5"/>
    <p:sldId id="332" r:id="rId6"/>
    <p:sldId id="381" r:id="rId7"/>
    <p:sldId id="334" r:id="rId8"/>
    <p:sldId id="335" r:id="rId9"/>
    <p:sldId id="336" r:id="rId10"/>
    <p:sldId id="337" r:id="rId11"/>
    <p:sldId id="393" r:id="rId12"/>
    <p:sldId id="394" r:id="rId13"/>
    <p:sldId id="342" r:id="rId14"/>
    <p:sldId id="395" r:id="rId15"/>
    <p:sldId id="344" r:id="rId16"/>
    <p:sldId id="396" r:id="rId17"/>
    <p:sldId id="397" r:id="rId18"/>
    <p:sldId id="348" r:id="rId19"/>
    <p:sldId id="349" r:id="rId20"/>
    <p:sldId id="350" r:id="rId21"/>
    <p:sldId id="351" r:id="rId22"/>
    <p:sldId id="352" r:id="rId23"/>
    <p:sldId id="353" r:id="rId24"/>
    <p:sldId id="354" r:id="rId25"/>
    <p:sldId id="355" r:id="rId26"/>
    <p:sldId id="356" r:id="rId27"/>
    <p:sldId id="398" r:id="rId28"/>
    <p:sldId id="357"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588" autoAdjust="0"/>
    <p:restoredTop sz="85098" autoAdjust="0"/>
  </p:normalViewPr>
  <p:slideViewPr>
    <p:cSldViewPr snapToGrid="0">
      <p:cViewPr varScale="1">
        <p:scale>
          <a:sx n="58" d="100"/>
          <a:sy n="58" d="100"/>
        </p:scale>
        <p:origin x="1950" y="66"/>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55" d="100"/>
          <a:sy n="55" d="100"/>
        </p:scale>
        <p:origin x="2880" y="7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8B37868-7E14-47C3-8792-CC6E2957C18B}"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C1FF0F01-9911-40B7-BCC2-3E020466C8BF}">
      <dgm:prSet phldrT="[Text]" custT="1"/>
      <dgm:spPr>
        <a:solidFill>
          <a:schemeClr val="accent1">
            <a:lumMod val="50000"/>
          </a:schemeClr>
        </a:solidFill>
      </dgm:spPr>
      <dgm:t>
        <a:bodyPr/>
        <a:lstStyle/>
        <a:p>
          <a:pPr algn="l"/>
          <a:r>
            <a:rPr lang="en-US" sz="1600" b="1" dirty="0">
              <a:latin typeface="+mn-lt"/>
            </a:rPr>
            <a:t>Configuration file</a:t>
          </a:r>
        </a:p>
      </dgm:t>
    </dgm:pt>
    <dgm:pt modelId="{614915E3-6DC1-46CC-B54F-2A3AEABC8224}" type="parTrans" cxnId="{0AA4D247-6B5E-4601-A2A9-16538CA7A945}">
      <dgm:prSet/>
      <dgm:spPr/>
      <dgm:t>
        <a:bodyPr/>
        <a:lstStyle/>
        <a:p>
          <a:endParaRPr lang="en-US" sz="1600"/>
        </a:p>
      </dgm:t>
    </dgm:pt>
    <dgm:pt modelId="{8DB5248E-1976-48F5-B448-C4A19890C163}" type="sibTrans" cxnId="{0AA4D247-6B5E-4601-A2A9-16538CA7A945}">
      <dgm:prSet/>
      <dgm:spPr/>
      <dgm:t>
        <a:bodyPr/>
        <a:lstStyle/>
        <a:p>
          <a:endParaRPr lang="en-US" sz="1600"/>
        </a:p>
      </dgm:t>
    </dgm:pt>
    <dgm:pt modelId="{6B45CAE7-00A6-4908-BA83-F29E84A2CBFE}">
      <dgm:prSet phldrT="[Text]" custT="1"/>
      <dgm:spPr/>
      <dgm:t>
        <a:bodyPr/>
        <a:lstStyle/>
        <a:p>
          <a:r>
            <a:rPr lang="en-US" sz="1400" dirty="0"/>
            <a:t>Stores information, such as VM name, BIOS information, guest OS type, memory size</a:t>
          </a:r>
        </a:p>
      </dgm:t>
    </dgm:pt>
    <dgm:pt modelId="{33612564-A397-483E-9DD7-465287F6CC76}" type="parTrans" cxnId="{5563FEEB-812C-44AF-A20B-FA5CE47CA06E}">
      <dgm:prSet/>
      <dgm:spPr/>
      <dgm:t>
        <a:bodyPr/>
        <a:lstStyle/>
        <a:p>
          <a:endParaRPr lang="en-US" sz="1600"/>
        </a:p>
      </dgm:t>
    </dgm:pt>
    <dgm:pt modelId="{A25227ED-3CE0-4774-9F1E-CCD4D79CB272}" type="sibTrans" cxnId="{5563FEEB-812C-44AF-A20B-FA5CE47CA06E}">
      <dgm:prSet/>
      <dgm:spPr/>
      <dgm:t>
        <a:bodyPr/>
        <a:lstStyle/>
        <a:p>
          <a:endParaRPr lang="en-US" sz="1600"/>
        </a:p>
      </dgm:t>
    </dgm:pt>
    <dgm:pt modelId="{4819AC7C-1629-488F-A08E-8511AE62BA0F}">
      <dgm:prSet phldrT="[Text]" custT="1"/>
      <dgm:spPr>
        <a:solidFill>
          <a:schemeClr val="accent1">
            <a:lumMod val="50000"/>
          </a:schemeClr>
        </a:solidFill>
      </dgm:spPr>
      <dgm:t>
        <a:bodyPr/>
        <a:lstStyle/>
        <a:p>
          <a:pPr algn="l"/>
          <a:r>
            <a:rPr lang="en-US" sz="1600" b="1" dirty="0"/>
            <a:t>Virtual disk file</a:t>
          </a:r>
        </a:p>
      </dgm:t>
    </dgm:pt>
    <dgm:pt modelId="{10255A1A-9A43-42C6-9F68-B305C541F913}" type="parTrans" cxnId="{F29FBDCE-607B-4BC5-A2C6-68FEF19899E1}">
      <dgm:prSet/>
      <dgm:spPr/>
      <dgm:t>
        <a:bodyPr/>
        <a:lstStyle/>
        <a:p>
          <a:endParaRPr lang="en-US" sz="1600"/>
        </a:p>
      </dgm:t>
    </dgm:pt>
    <dgm:pt modelId="{04D506C8-E1D8-4D65-91C3-4B50717F68B7}" type="sibTrans" cxnId="{F29FBDCE-607B-4BC5-A2C6-68FEF19899E1}">
      <dgm:prSet/>
      <dgm:spPr/>
      <dgm:t>
        <a:bodyPr/>
        <a:lstStyle/>
        <a:p>
          <a:endParaRPr lang="en-US" sz="1600"/>
        </a:p>
      </dgm:t>
    </dgm:pt>
    <dgm:pt modelId="{32F7424E-CFCD-4ADE-B2B3-C656BB3A656B}">
      <dgm:prSet phldrT="[Text]" custT="1"/>
      <dgm:spPr/>
      <dgm:t>
        <a:bodyPr/>
        <a:lstStyle/>
        <a:p>
          <a:r>
            <a:rPr lang="en-US" sz="1400" dirty="0"/>
            <a:t>Stores the contents of the VM's disk drive</a:t>
          </a:r>
        </a:p>
      </dgm:t>
    </dgm:pt>
    <dgm:pt modelId="{1005A67F-63EA-429D-A566-97B8C6FB4199}" type="parTrans" cxnId="{4B5E5720-521D-4EE5-A3AA-4F6DD0D64C4E}">
      <dgm:prSet/>
      <dgm:spPr/>
      <dgm:t>
        <a:bodyPr/>
        <a:lstStyle/>
        <a:p>
          <a:endParaRPr lang="en-US" sz="1600"/>
        </a:p>
      </dgm:t>
    </dgm:pt>
    <dgm:pt modelId="{203A663D-F547-4DD7-957B-94343479AE77}" type="sibTrans" cxnId="{4B5E5720-521D-4EE5-A3AA-4F6DD0D64C4E}">
      <dgm:prSet/>
      <dgm:spPr/>
      <dgm:t>
        <a:bodyPr/>
        <a:lstStyle/>
        <a:p>
          <a:endParaRPr lang="en-US" sz="1600"/>
        </a:p>
      </dgm:t>
    </dgm:pt>
    <dgm:pt modelId="{CEE3625B-80C2-4300-8AEE-88CF6BF9FBA7}">
      <dgm:prSet phldrT="[Text]" custT="1"/>
      <dgm:spPr>
        <a:solidFill>
          <a:schemeClr val="accent1">
            <a:lumMod val="50000"/>
          </a:schemeClr>
        </a:solidFill>
      </dgm:spPr>
      <dgm:t>
        <a:bodyPr/>
        <a:lstStyle/>
        <a:p>
          <a:pPr algn="l"/>
          <a:r>
            <a:rPr lang="en-US" sz="1600" b="1" dirty="0"/>
            <a:t>Memory state file</a:t>
          </a:r>
        </a:p>
      </dgm:t>
    </dgm:pt>
    <dgm:pt modelId="{CAD41511-C881-4690-8453-D52E0196B114}" type="parTrans" cxnId="{9B922BF8-F8C7-4E0C-ABEF-BCAAAE46DC85}">
      <dgm:prSet/>
      <dgm:spPr/>
      <dgm:t>
        <a:bodyPr/>
        <a:lstStyle/>
        <a:p>
          <a:endParaRPr lang="en-US" sz="1600"/>
        </a:p>
      </dgm:t>
    </dgm:pt>
    <dgm:pt modelId="{2DB7E0CE-D8FE-4F42-B66B-565464F30361}" type="sibTrans" cxnId="{9B922BF8-F8C7-4E0C-ABEF-BCAAAE46DC85}">
      <dgm:prSet/>
      <dgm:spPr/>
      <dgm:t>
        <a:bodyPr/>
        <a:lstStyle/>
        <a:p>
          <a:endParaRPr lang="en-US" sz="1600"/>
        </a:p>
      </dgm:t>
    </dgm:pt>
    <dgm:pt modelId="{3098786C-D704-437C-BEF3-6A3A81F5A817}">
      <dgm:prSet phldrT="[Text]" custT="1"/>
      <dgm:spPr/>
      <dgm:t>
        <a:bodyPr/>
        <a:lstStyle/>
        <a:p>
          <a:r>
            <a:rPr lang="en-US" sz="1400" dirty="0"/>
            <a:t>Stores the </a:t>
          </a:r>
          <a:r>
            <a:rPr lang="en-US" sz="1400" dirty="0">
              <a:solidFill>
                <a:schemeClr val="tx1"/>
              </a:solidFill>
            </a:rPr>
            <a:t>memory contents of a VM in a suspended state</a:t>
          </a:r>
        </a:p>
      </dgm:t>
    </dgm:pt>
    <dgm:pt modelId="{E82E5A71-6E15-4545-8277-280EE9C90E86}" type="parTrans" cxnId="{468FC47B-841F-4122-9ADA-FA427BE6820B}">
      <dgm:prSet/>
      <dgm:spPr/>
      <dgm:t>
        <a:bodyPr/>
        <a:lstStyle/>
        <a:p>
          <a:endParaRPr lang="en-US" sz="1600"/>
        </a:p>
      </dgm:t>
    </dgm:pt>
    <dgm:pt modelId="{F279C821-34B6-41F7-9F65-03EEA7DB41D3}" type="sibTrans" cxnId="{468FC47B-841F-4122-9ADA-FA427BE6820B}">
      <dgm:prSet/>
      <dgm:spPr/>
      <dgm:t>
        <a:bodyPr/>
        <a:lstStyle/>
        <a:p>
          <a:endParaRPr lang="en-US" sz="1600"/>
        </a:p>
      </dgm:t>
    </dgm:pt>
    <dgm:pt modelId="{F52E8D1C-5B62-4823-A9DC-10071180AF8F}">
      <dgm:prSet phldrT="[Text]" custT="1"/>
      <dgm:spPr>
        <a:solidFill>
          <a:schemeClr val="accent1">
            <a:lumMod val="50000"/>
          </a:schemeClr>
        </a:solidFill>
      </dgm:spPr>
      <dgm:t>
        <a:bodyPr/>
        <a:lstStyle/>
        <a:p>
          <a:pPr algn="l"/>
          <a:r>
            <a:rPr lang="en-US" sz="1600" b="1" dirty="0"/>
            <a:t>Snapshot file</a:t>
          </a:r>
        </a:p>
      </dgm:t>
    </dgm:pt>
    <dgm:pt modelId="{00238B5A-BD64-4D08-BAD9-4F7D717ABCB5}" type="parTrans" cxnId="{9F45F9C0-EE46-46EA-BE83-E1418D63B090}">
      <dgm:prSet/>
      <dgm:spPr/>
      <dgm:t>
        <a:bodyPr/>
        <a:lstStyle/>
        <a:p>
          <a:endParaRPr lang="en-US" sz="1600"/>
        </a:p>
      </dgm:t>
    </dgm:pt>
    <dgm:pt modelId="{8170ECFE-727D-4171-B64E-7D35AB9D7D01}" type="sibTrans" cxnId="{9F45F9C0-EE46-46EA-BE83-E1418D63B090}">
      <dgm:prSet/>
      <dgm:spPr/>
      <dgm:t>
        <a:bodyPr/>
        <a:lstStyle/>
        <a:p>
          <a:endParaRPr lang="en-US" sz="1600"/>
        </a:p>
      </dgm:t>
    </dgm:pt>
    <dgm:pt modelId="{5F983096-41AF-4AF1-84BF-822681AECED5}">
      <dgm:prSet phldrT="[Text]" custT="1"/>
      <dgm:spPr>
        <a:solidFill>
          <a:schemeClr val="accent1">
            <a:lumMod val="50000"/>
          </a:schemeClr>
        </a:solidFill>
      </dgm:spPr>
      <dgm:t>
        <a:bodyPr/>
        <a:lstStyle/>
        <a:p>
          <a:pPr algn="l"/>
          <a:r>
            <a:rPr lang="en-US" sz="1600" b="1" dirty="0"/>
            <a:t>Log file</a:t>
          </a:r>
        </a:p>
      </dgm:t>
    </dgm:pt>
    <dgm:pt modelId="{267A5598-44E0-4903-BA0D-149B8D3DDE9E}" type="parTrans" cxnId="{8DD31965-0529-477D-B5FE-55F34A9931ED}">
      <dgm:prSet/>
      <dgm:spPr/>
      <dgm:t>
        <a:bodyPr/>
        <a:lstStyle/>
        <a:p>
          <a:endParaRPr lang="en-US" sz="1600"/>
        </a:p>
      </dgm:t>
    </dgm:pt>
    <dgm:pt modelId="{5B25CA4F-AC76-47A7-B611-6B2D62FCF6F9}" type="sibTrans" cxnId="{8DD31965-0529-477D-B5FE-55F34A9931ED}">
      <dgm:prSet/>
      <dgm:spPr/>
      <dgm:t>
        <a:bodyPr/>
        <a:lstStyle/>
        <a:p>
          <a:endParaRPr lang="en-US" sz="1600"/>
        </a:p>
      </dgm:t>
    </dgm:pt>
    <dgm:pt modelId="{F044D0E2-0968-4C56-9AD4-FECDFD6941E4}">
      <dgm:prSet phldrT="[Text]" custT="1"/>
      <dgm:spPr/>
      <dgm:t>
        <a:bodyPr/>
        <a:lstStyle/>
        <a:p>
          <a:r>
            <a:rPr lang="en-US" sz="1400" dirty="0"/>
            <a:t>Stores the VM settings and virtual disk of a VM</a:t>
          </a:r>
        </a:p>
      </dgm:t>
    </dgm:pt>
    <dgm:pt modelId="{6D83654D-C321-4ED5-9979-DF05D37B4D85}" type="parTrans" cxnId="{9C949AB9-9677-4342-80DF-0FE62AF380CD}">
      <dgm:prSet/>
      <dgm:spPr/>
      <dgm:t>
        <a:bodyPr/>
        <a:lstStyle/>
        <a:p>
          <a:endParaRPr lang="en-US" sz="1600"/>
        </a:p>
      </dgm:t>
    </dgm:pt>
    <dgm:pt modelId="{61AB52FE-3403-4B28-9C6C-9DDA33FCCFD7}" type="sibTrans" cxnId="{9C949AB9-9677-4342-80DF-0FE62AF380CD}">
      <dgm:prSet/>
      <dgm:spPr/>
      <dgm:t>
        <a:bodyPr/>
        <a:lstStyle/>
        <a:p>
          <a:endParaRPr lang="en-US" sz="1600"/>
        </a:p>
      </dgm:t>
    </dgm:pt>
    <dgm:pt modelId="{B52AABA1-DE32-4AA9-B36B-7F550367E8C7}">
      <dgm:prSet phldrT="[Text]" custT="1"/>
      <dgm:spPr/>
      <dgm:t>
        <a:bodyPr/>
        <a:lstStyle/>
        <a:p>
          <a:r>
            <a:rPr lang="en-US" sz="1400" dirty="0"/>
            <a:t>Keeps a log of the VM’s </a:t>
          </a:r>
          <a:r>
            <a:rPr lang="en-US" sz="1400" dirty="0">
              <a:solidFill>
                <a:schemeClr val="tx1"/>
              </a:solidFill>
            </a:rPr>
            <a:t>activity and is used in </a:t>
          </a:r>
          <a:r>
            <a:rPr lang="en-US" sz="1400" dirty="0"/>
            <a:t>troubleshooting</a:t>
          </a:r>
        </a:p>
      </dgm:t>
    </dgm:pt>
    <dgm:pt modelId="{A7416B4E-28BE-49E1-A6E1-D7B59A83F5FC}" type="parTrans" cxnId="{C03700F7-7372-4E16-AA70-FFEDB07E42CC}">
      <dgm:prSet/>
      <dgm:spPr/>
      <dgm:t>
        <a:bodyPr/>
        <a:lstStyle/>
        <a:p>
          <a:endParaRPr lang="en-US" sz="1600"/>
        </a:p>
      </dgm:t>
    </dgm:pt>
    <dgm:pt modelId="{A4940264-96F0-442C-9CD3-EE5A5C41A4AF}" type="sibTrans" cxnId="{C03700F7-7372-4E16-AA70-FFEDB07E42CC}">
      <dgm:prSet/>
      <dgm:spPr/>
      <dgm:t>
        <a:bodyPr/>
        <a:lstStyle/>
        <a:p>
          <a:endParaRPr lang="en-US" sz="1600"/>
        </a:p>
      </dgm:t>
    </dgm:pt>
    <dgm:pt modelId="{04A5D39D-A6F4-45B4-A6F0-21E885BA088A}" type="pres">
      <dgm:prSet presAssocID="{E8B37868-7E14-47C3-8792-CC6E2957C18B}" presName="Name0" presStyleCnt="0">
        <dgm:presLayoutVars>
          <dgm:dir/>
          <dgm:animLvl val="lvl"/>
          <dgm:resizeHandles val="exact"/>
        </dgm:presLayoutVars>
      </dgm:prSet>
      <dgm:spPr/>
    </dgm:pt>
    <dgm:pt modelId="{10840664-6E6B-43AF-9788-D80907994D26}" type="pres">
      <dgm:prSet presAssocID="{C1FF0F01-9911-40B7-BCC2-3E020466C8BF}" presName="linNode" presStyleCnt="0"/>
      <dgm:spPr/>
    </dgm:pt>
    <dgm:pt modelId="{A91E04A6-A292-4D4F-B16F-B30B08BFC963}" type="pres">
      <dgm:prSet presAssocID="{C1FF0F01-9911-40B7-BCC2-3E020466C8BF}" presName="parentText" presStyleLbl="node1" presStyleIdx="0" presStyleCnt="5">
        <dgm:presLayoutVars>
          <dgm:chMax val="1"/>
          <dgm:bulletEnabled val="1"/>
        </dgm:presLayoutVars>
      </dgm:prSet>
      <dgm:spPr/>
    </dgm:pt>
    <dgm:pt modelId="{6210E423-89A4-4D85-8A49-022DBD8A2199}" type="pres">
      <dgm:prSet presAssocID="{C1FF0F01-9911-40B7-BCC2-3E020466C8BF}" presName="descendantText" presStyleLbl="alignAccFollowNode1" presStyleIdx="0" presStyleCnt="5">
        <dgm:presLayoutVars>
          <dgm:bulletEnabled val="1"/>
        </dgm:presLayoutVars>
      </dgm:prSet>
      <dgm:spPr/>
    </dgm:pt>
    <dgm:pt modelId="{BBBB0726-0175-4DF3-970D-48AE8E39A9F2}" type="pres">
      <dgm:prSet presAssocID="{8DB5248E-1976-48F5-B448-C4A19890C163}" presName="sp" presStyleCnt="0"/>
      <dgm:spPr/>
    </dgm:pt>
    <dgm:pt modelId="{7C79940E-F17D-4801-88B4-FA8FF675DEC6}" type="pres">
      <dgm:prSet presAssocID="{4819AC7C-1629-488F-A08E-8511AE62BA0F}" presName="linNode" presStyleCnt="0"/>
      <dgm:spPr/>
    </dgm:pt>
    <dgm:pt modelId="{E7822497-8AC4-49F1-B216-FD076A53188B}" type="pres">
      <dgm:prSet presAssocID="{4819AC7C-1629-488F-A08E-8511AE62BA0F}" presName="parentText" presStyleLbl="node1" presStyleIdx="1" presStyleCnt="5">
        <dgm:presLayoutVars>
          <dgm:chMax val="1"/>
          <dgm:bulletEnabled val="1"/>
        </dgm:presLayoutVars>
      </dgm:prSet>
      <dgm:spPr/>
    </dgm:pt>
    <dgm:pt modelId="{56AAB484-CE08-4092-84EF-EA8E5A17B237}" type="pres">
      <dgm:prSet presAssocID="{4819AC7C-1629-488F-A08E-8511AE62BA0F}" presName="descendantText" presStyleLbl="alignAccFollowNode1" presStyleIdx="1" presStyleCnt="5">
        <dgm:presLayoutVars>
          <dgm:bulletEnabled val="1"/>
        </dgm:presLayoutVars>
      </dgm:prSet>
      <dgm:spPr/>
    </dgm:pt>
    <dgm:pt modelId="{C718A30F-3E4B-4655-9A19-E6823AFEA34C}" type="pres">
      <dgm:prSet presAssocID="{04D506C8-E1D8-4D65-91C3-4B50717F68B7}" presName="sp" presStyleCnt="0"/>
      <dgm:spPr/>
    </dgm:pt>
    <dgm:pt modelId="{38411C78-17C2-472C-9D69-6CBEF6C11135}" type="pres">
      <dgm:prSet presAssocID="{CEE3625B-80C2-4300-8AEE-88CF6BF9FBA7}" presName="linNode" presStyleCnt="0"/>
      <dgm:spPr/>
    </dgm:pt>
    <dgm:pt modelId="{ED7EBB82-ACB2-46B2-9256-8370D88AAB14}" type="pres">
      <dgm:prSet presAssocID="{CEE3625B-80C2-4300-8AEE-88CF6BF9FBA7}" presName="parentText" presStyleLbl="node1" presStyleIdx="2" presStyleCnt="5">
        <dgm:presLayoutVars>
          <dgm:chMax val="1"/>
          <dgm:bulletEnabled val="1"/>
        </dgm:presLayoutVars>
      </dgm:prSet>
      <dgm:spPr/>
    </dgm:pt>
    <dgm:pt modelId="{019C2295-FA25-4C59-A18B-3142E8837D93}" type="pres">
      <dgm:prSet presAssocID="{CEE3625B-80C2-4300-8AEE-88CF6BF9FBA7}" presName="descendantText" presStyleLbl="alignAccFollowNode1" presStyleIdx="2" presStyleCnt="5">
        <dgm:presLayoutVars>
          <dgm:bulletEnabled val="1"/>
        </dgm:presLayoutVars>
      </dgm:prSet>
      <dgm:spPr/>
    </dgm:pt>
    <dgm:pt modelId="{BBEFDABB-44EE-4EFF-874A-22DAFCFFCC5F}" type="pres">
      <dgm:prSet presAssocID="{2DB7E0CE-D8FE-4F42-B66B-565464F30361}" presName="sp" presStyleCnt="0"/>
      <dgm:spPr/>
    </dgm:pt>
    <dgm:pt modelId="{891D4DF8-9D53-4E9E-A70A-89372B8BD912}" type="pres">
      <dgm:prSet presAssocID="{F52E8D1C-5B62-4823-A9DC-10071180AF8F}" presName="linNode" presStyleCnt="0"/>
      <dgm:spPr/>
    </dgm:pt>
    <dgm:pt modelId="{CCEB6D01-5CA0-4C44-943A-DC6A2E82E2A4}" type="pres">
      <dgm:prSet presAssocID="{F52E8D1C-5B62-4823-A9DC-10071180AF8F}" presName="parentText" presStyleLbl="node1" presStyleIdx="3" presStyleCnt="5">
        <dgm:presLayoutVars>
          <dgm:chMax val="1"/>
          <dgm:bulletEnabled val="1"/>
        </dgm:presLayoutVars>
      </dgm:prSet>
      <dgm:spPr/>
    </dgm:pt>
    <dgm:pt modelId="{52B63C5A-B992-4459-BAFE-B3936B177683}" type="pres">
      <dgm:prSet presAssocID="{F52E8D1C-5B62-4823-A9DC-10071180AF8F}" presName="descendantText" presStyleLbl="alignAccFollowNode1" presStyleIdx="3" presStyleCnt="5">
        <dgm:presLayoutVars>
          <dgm:bulletEnabled val="1"/>
        </dgm:presLayoutVars>
      </dgm:prSet>
      <dgm:spPr/>
    </dgm:pt>
    <dgm:pt modelId="{80CCBAF5-11FE-4E27-85B3-E70A5DD44046}" type="pres">
      <dgm:prSet presAssocID="{8170ECFE-727D-4171-B64E-7D35AB9D7D01}" presName="sp" presStyleCnt="0"/>
      <dgm:spPr/>
    </dgm:pt>
    <dgm:pt modelId="{89B9E9F1-F06E-4259-938D-EA6BE534561F}" type="pres">
      <dgm:prSet presAssocID="{5F983096-41AF-4AF1-84BF-822681AECED5}" presName="linNode" presStyleCnt="0"/>
      <dgm:spPr/>
    </dgm:pt>
    <dgm:pt modelId="{E013ABD5-C9C8-4F1C-AB62-39C60229CA68}" type="pres">
      <dgm:prSet presAssocID="{5F983096-41AF-4AF1-84BF-822681AECED5}" presName="parentText" presStyleLbl="node1" presStyleIdx="4" presStyleCnt="5">
        <dgm:presLayoutVars>
          <dgm:chMax val="1"/>
          <dgm:bulletEnabled val="1"/>
        </dgm:presLayoutVars>
      </dgm:prSet>
      <dgm:spPr/>
    </dgm:pt>
    <dgm:pt modelId="{8DB206D2-2F1C-485F-AE82-7E46F333B975}" type="pres">
      <dgm:prSet presAssocID="{5F983096-41AF-4AF1-84BF-822681AECED5}" presName="descendantText" presStyleLbl="alignAccFollowNode1" presStyleIdx="4" presStyleCnt="5">
        <dgm:presLayoutVars>
          <dgm:bulletEnabled val="1"/>
        </dgm:presLayoutVars>
      </dgm:prSet>
      <dgm:spPr/>
    </dgm:pt>
  </dgm:ptLst>
  <dgm:cxnLst>
    <dgm:cxn modelId="{1533EC05-3769-4C27-92A5-9FE0E0CD3394}" type="presOf" srcId="{6B45CAE7-00A6-4908-BA83-F29E84A2CBFE}" destId="{6210E423-89A4-4D85-8A49-022DBD8A2199}" srcOrd="0" destOrd="0" presId="urn:microsoft.com/office/officeart/2005/8/layout/vList5"/>
    <dgm:cxn modelId="{48F0BA06-07F2-4556-8480-BF04F6DA6B97}" type="presOf" srcId="{F52E8D1C-5B62-4823-A9DC-10071180AF8F}" destId="{CCEB6D01-5CA0-4C44-943A-DC6A2E82E2A4}" srcOrd="0" destOrd="0" presId="urn:microsoft.com/office/officeart/2005/8/layout/vList5"/>
    <dgm:cxn modelId="{4B5E5720-521D-4EE5-A3AA-4F6DD0D64C4E}" srcId="{4819AC7C-1629-488F-A08E-8511AE62BA0F}" destId="{32F7424E-CFCD-4ADE-B2B3-C656BB3A656B}" srcOrd="0" destOrd="0" parTransId="{1005A67F-63EA-429D-A566-97B8C6FB4199}" sibTransId="{203A663D-F547-4DD7-957B-94343479AE77}"/>
    <dgm:cxn modelId="{AA8C2F22-90F6-43D6-AC1E-EB69C996455C}" type="presOf" srcId="{F044D0E2-0968-4C56-9AD4-FECDFD6941E4}" destId="{52B63C5A-B992-4459-BAFE-B3936B177683}" srcOrd="0" destOrd="0" presId="urn:microsoft.com/office/officeart/2005/8/layout/vList5"/>
    <dgm:cxn modelId="{0EEC3629-ED94-4C44-BEDA-128F28D7103E}" type="presOf" srcId="{4819AC7C-1629-488F-A08E-8511AE62BA0F}" destId="{E7822497-8AC4-49F1-B216-FD076A53188B}" srcOrd="0" destOrd="0" presId="urn:microsoft.com/office/officeart/2005/8/layout/vList5"/>
    <dgm:cxn modelId="{DD519A3D-61E6-488D-A143-275DB1818491}" type="presOf" srcId="{E8B37868-7E14-47C3-8792-CC6E2957C18B}" destId="{04A5D39D-A6F4-45B4-A6F0-21E885BA088A}" srcOrd="0" destOrd="0" presId="urn:microsoft.com/office/officeart/2005/8/layout/vList5"/>
    <dgm:cxn modelId="{8DD31965-0529-477D-B5FE-55F34A9931ED}" srcId="{E8B37868-7E14-47C3-8792-CC6E2957C18B}" destId="{5F983096-41AF-4AF1-84BF-822681AECED5}" srcOrd="4" destOrd="0" parTransId="{267A5598-44E0-4903-BA0D-149B8D3DDE9E}" sibTransId="{5B25CA4F-AC76-47A7-B611-6B2D62FCF6F9}"/>
    <dgm:cxn modelId="{0AA4D247-6B5E-4601-A2A9-16538CA7A945}" srcId="{E8B37868-7E14-47C3-8792-CC6E2957C18B}" destId="{C1FF0F01-9911-40B7-BCC2-3E020466C8BF}" srcOrd="0" destOrd="0" parTransId="{614915E3-6DC1-46CC-B54F-2A3AEABC8224}" sibTransId="{8DB5248E-1976-48F5-B448-C4A19890C163}"/>
    <dgm:cxn modelId="{63B06F59-699D-4476-9EAF-8576FA97D5ED}" type="presOf" srcId="{C1FF0F01-9911-40B7-BCC2-3E020466C8BF}" destId="{A91E04A6-A292-4D4F-B16F-B30B08BFC963}" srcOrd="0" destOrd="0" presId="urn:microsoft.com/office/officeart/2005/8/layout/vList5"/>
    <dgm:cxn modelId="{468FC47B-841F-4122-9ADA-FA427BE6820B}" srcId="{CEE3625B-80C2-4300-8AEE-88CF6BF9FBA7}" destId="{3098786C-D704-437C-BEF3-6A3A81F5A817}" srcOrd="0" destOrd="0" parTransId="{E82E5A71-6E15-4545-8277-280EE9C90E86}" sibTransId="{F279C821-34B6-41F7-9F65-03EEA7DB41D3}"/>
    <dgm:cxn modelId="{9C949AB9-9677-4342-80DF-0FE62AF380CD}" srcId="{F52E8D1C-5B62-4823-A9DC-10071180AF8F}" destId="{F044D0E2-0968-4C56-9AD4-FECDFD6941E4}" srcOrd="0" destOrd="0" parTransId="{6D83654D-C321-4ED5-9979-DF05D37B4D85}" sibTransId="{61AB52FE-3403-4B28-9C6C-9DDA33FCCFD7}"/>
    <dgm:cxn modelId="{ED3DA9BB-D029-4676-8E09-A0D74A410775}" type="presOf" srcId="{3098786C-D704-437C-BEF3-6A3A81F5A817}" destId="{019C2295-FA25-4C59-A18B-3142E8837D93}" srcOrd="0" destOrd="0" presId="urn:microsoft.com/office/officeart/2005/8/layout/vList5"/>
    <dgm:cxn modelId="{9F45F9C0-EE46-46EA-BE83-E1418D63B090}" srcId="{E8B37868-7E14-47C3-8792-CC6E2957C18B}" destId="{F52E8D1C-5B62-4823-A9DC-10071180AF8F}" srcOrd="3" destOrd="0" parTransId="{00238B5A-BD64-4D08-BAD9-4F7D717ABCB5}" sibTransId="{8170ECFE-727D-4171-B64E-7D35AB9D7D01}"/>
    <dgm:cxn modelId="{A3FFA1C1-9103-4F17-891B-AEF9AA468EDA}" type="presOf" srcId="{CEE3625B-80C2-4300-8AEE-88CF6BF9FBA7}" destId="{ED7EBB82-ACB2-46B2-9256-8370D88AAB14}" srcOrd="0" destOrd="0" presId="urn:microsoft.com/office/officeart/2005/8/layout/vList5"/>
    <dgm:cxn modelId="{F29FBDCE-607B-4BC5-A2C6-68FEF19899E1}" srcId="{E8B37868-7E14-47C3-8792-CC6E2957C18B}" destId="{4819AC7C-1629-488F-A08E-8511AE62BA0F}" srcOrd="1" destOrd="0" parTransId="{10255A1A-9A43-42C6-9F68-B305C541F913}" sibTransId="{04D506C8-E1D8-4D65-91C3-4B50717F68B7}"/>
    <dgm:cxn modelId="{7AABF6DF-D999-43F6-B4E6-769AA8734DE6}" type="presOf" srcId="{B52AABA1-DE32-4AA9-B36B-7F550367E8C7}" destId="{8DB206D2-2F1C-485F-AE82-7E46F333B975}" srcOrd="0" destOrd="0" presId="urn:microsoft.com/office/officeart/2005/8/layout/vList5"/>
    <dgm:cxn modelId="{9C7782E5-45F7-46B1-B508-0E29A9D5A271}" type="presOf" srcId="{5F983096-41AF-4AF1-84BF-822681AECED5}" destId="{E013ABD5-C9C8-4F1C-AB62-39C60229CA68}" srcOrd="0" destOrd="0" presId="urn:microsoft.com/office/officeart/2005/8/layout/vList5"/>
    <dgm:cxn modelId="{43EF09E6-4850-40FF-9B2B-66532C534C50}" type="presOf" srcId="{32F7424E-CFCD-4ADE-B2B3-C656BB3A656B}" destId="{56AAB484-CE08-4092-84EF-EA8E5A17B237}" srcOrd="0" destOrd="0" presId="urn:microsoft.com/office/officeart/2005/8/layout/vList5"/>
    <dgm:cxn modelId="{5563FEEB-812C-44AF-A20B-FA5CE47CA06E}" srcId="{C1FF0F01-9911-40B7-BCC2-3E020466C8BF}" destId="{6B45CAE7-00A6-4908-BA83-F29E84A2CBFE}" srcOrd="0" destOrd="0" parTransId="{33612564-A397-483E-9DD7-465287F6CC76}" sibTransId="{A25227ED-3CE0-4774-9F1E-CCD4D79CB272}"/>
    <dgm:cxn modelId="{C03700F7-7372-4E16-AA70-FFEDB07E42CC}" srcId="{5F983096-41AF-4AF1-84BF-822681AECED5}" destId="{B52AABA1-DE32-4AA9-B36B-7F550367E8C7}" srcOrd="0" destOrd="0" parTransId="{A7416B4E-28BE-49E1-A6E1-D7B59A83F5FC}" sibTransId="{A4940264-96F0-442C-9CD3-EE5A5C41A4AF}"/>
    <dgm:cxn modelId="{9B922BF8-F8C7-4E0C-ABEF-BCAAAE46DC85}" srcId="{E8B37868-7E14-47C3-8792-CC6E2957C18B}" destId="{CEE3625B-80C2-4300-8AEE-88CF6BF9FBA7}" srcOrd="2" destOrd="0" parTransId="{CAD41511-C881-4690-8453-D52E0196B114}" sibTransId="{2DB7E0CE-D8FE-4F42-B66B-565464F30361}"/>
    <dgm:cxn modelId="{4C702165-E60E-4FAD-AAC2-AC95A531B659}" type="presParOf" srcId="{04A5D39D-A6F4-45B4-A6F0-21E885BA088A}" destId="{10840664-6E6B-43AF-9788-D80907994D26}" srcOrd="0" destOrd="0" presId="urn:microsoft.com/office/officeart/2005/8/layout/vList5"/>
    <dgm:cxn modelId="{1BA028D9-95A9-4A6E-8BDF-841F1CB72B7A}" type="presParOf" srcId="{10840664-6E6B-43AF-9788-D80907994D26}" destId="{A91E04A6-A292-4D4F-B16F-B30B08BFC963}" srcOrd="0" destOrd="0" presId="urn:microsoft.com/office/officeart/2005/8/layout/vList5"/>
    <dgm:cxn modelId="{DF659324-4587-4AD6-B8E4-7F55CA9CE0D6}" type="presParOf" srcId="{10840664-6E6B-43AF-9788-D80907994D26}" destId="{6210E423-89A4-4D85-8A49-022DBD8A2199}" srcOrd="1" destOrd="0" presId="urn:microsoft.com/office/officeart/2005/8/layout/vList5"/>
    <dgm:cxn modelId="{36CF54D8-AA45-48ED-B4E8-AC7893A1C124}" type="presParOf" srcId="{04A5D39D-A6F4-45B4-A6F0-21E885BA088A}" destId="{BBBB0726-0175-4DF3-970D-48AE8E39A9F2}" srcOrd="1" destOrd="0" presId="urn:microsoft.com/office/officeart/2005/8/layout/vList5"/>
    <dgm:cxn modelId="{6284AF60-EC14-4C69-A737-3ACFDE2892F8}" type="presParOf" srcId="{04A5D39D-A6F4-45B4-A6F0-21E885BA088A}" destId="{7C79940E-F17D-4801-88B4-FA8FF675DEC6}" srcOrd="2" destOrd="0" presId="urn:microsoft.com/office/officeart/2005/8/layout/vList5"/>
    <dgm:cxn modelId="{E0E2DDBA-63DF-433A-9E3E-CB3301AA0355}" type="presParOf" srcId="{7C79940E-F17D-4801-88B4-FA8FF675DEC6}" destId="{E7822497-8AC4-49F1-B216-FD076A53188B}" srcOrd="0" destOrd="0" presId="urn:microsoft.com/office/officeart/2005/8/layout/vList5"/>
    <dgm:cxn modelId="{0D56D6D3-CC7E-4C34-93FA-509601FA990D}" type="presParOf" srcId="{7C79940E-F17D-4801-88B4-FA8FF675DEC6}" destId="{56AAB484-CE08-4092-84EF-EA8E5A17B237}" srcOrd="1" destOrd="0" presId="urn:microsoft.com/office/officeart/2005/8/layout/vList5"/>
    <dgm:cxn modelId="{BEEE9A11-A833-4E0D-8A34-6FB83F21C4A5}" type="presParOf" srcId="{04A5D39D-A6F4-45B4-A6F0-21E885BA088A}" destId="{C718A30F-3E4B-4655-9A19-E6823AFEA34C}" srcOrd="3" destOrd="0" presId="urn:microsoft.com/office/officeart/2005/8/layout/vList5"/>
    <dgm:cxn modelId="{2317051E-6851-467A-9CF8-5D36081A6BAB}" type="presParOf" srcId="{04A5D39D-A6F4-45B4-A6F0-21E885BA088A}" destId="{38411C78-17C2-472C-9D69-6CBEF6C11135}" srcOrd="4" destOrd="0" presId="urn:microsoft.com/office/officeart/2005/8/layout/vList5"/>
    <dgm:cxn modelId="{D9576272-DF8F-48D1-9BE8-DC633DBE731E}" type="presParOf" srcId="{38411C78-17C2-472C-9D69-6CBEF6C11135}" destId="{ED7EBB82-ACB2-46B2-9256-8370D88AAB14}" srcOrd="0" destOrd="0" presId="urn:microsoft.com/office/officeart/2005/8/layout/vList5"/>
    <dgm:cxn modelId="{D5E3900F-959B-4229-9A83-98BE9AE2352E}" type="presParOf" srcId="{38411C78-17C2-472C-9D69-6CBEF6C11135}" destId="{019C2295-FA25-4C59-A18B-3142E8837D93}" srcOrd="1" destOrd="0" presId="urn:microsoft.com/office/officeart/2005/8/layout/vList5"/>
    <dgm:cxn modelId="{25DF966D-CEA0-4865-A055-C2BDC99AD942}" type="presParOf" srcId="{04A5D39D-A6F4-45B4-A6F0-21E885BA088A}" destId="{BBEFDABB-44EE-4EFF-874A-22DAFCFFCC5F}" srcOrd="5" destOrd="0" presId="urn:microsoft.com/office/officeart/2005/8/layout/vList5"/>
    <dgm:cxn modelId="{B8257098-1F1E-468B-8AC3-1998181A58C4}" type="presParOf" srcId="{04A5D39D-A6F4-45B4-A6F0-21E885BA088A}" destId="{891D4DF8-9D53-4E9E-A70A-89372B8BD912}" srcOrd="6" destOrd="0" presId="urn:microsoft.com/office/officeart/2005/8/layout/vList5"/>
    <dgm:cxn modelId="{9AA02258-F5A0-459F-B1E1-B057243792E2}" type="presParOf" srcId="{891D4DF8-9D53-4E9E-A70A-89372B8BD912}" destId="{CCEB6D01-5CA0-4C44-943A-DC6A2E82E2A4}" srcOrd="0" destOrd="0" presId="urn:microsoft.com/office/officeart/2005/8/layout/vList5"/>
    <dgm:cxn modelId="{768C0282-505A-483A-AE28-B52D5B678EF6}" type="presParOf" srcId="{891D4DF8-9D53-4E9E-A70A-89372B8BD912}" destId="{52B63C5A-B992-4459-BAFE-B3936B177683}" srcOrd="1" destOrd="0" presId="urn:microsoft.com/office/officeart/2005/8/layout/vList5"/>
    <dgm:cxn modelId="{5A38F451-7D8C-4BD9-A97F-36120839BA27}" type="presParOf" srcId="{04A5D39D-A6F4-45B4-A6F0-21E885BA088A}" destId="{80CCBAF5-11FE-4E27-85B3-E70A5DD44046}" srcOrd="7" destOrd="0" presId="urn:microsoft.com/office/officeart/2005/8/layout/vList5"/>
    <dgm:cxn modelId="{62655720-5CB4-4E9C-BEE8-4760BA0DA756}" type="presParOf" srcId="{04A5D39D-A6F4-45B4-A6F0-21E885BA088A}" destId="{89B9E9F1-F06E-4259-938D-EA6BE534561F}" srcOrd="8" destOrd="0" presId="urn:microsoft.com/office/officeart/2005/8/layout/vList5"/>
    <dgm:cxn modelId="{A38BDD14-534D-42AC-98AB-7F81166B45AC}" type="presParOf" srcId="{89B9E9F1-F06E-4259-938D-EA6BE534561F}" destId="{E013ABD5-C9C8-4F1C-AB62-39C60229CA68}" srcOrd="0" destOrd="0" presId="urn:microsoft.com/office/officeart/2005/8/layout/vList5"/>
    <dgm:cxn modelId="{E8247604-0A4A-4245-9954-D1C9AC72E5B3}" type="presParOf" srcId="{89B9E9F1-F06E-4259-938D-EA6BE534561F}" destId="{8DB206D2-2F1C-485F-AE82-7E46F333B975}"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10E423-89A4-4D85-8A49-022DBD8A2199}">
      <dsp:nvSpPr>
        <dsp:cNvPr id="0" name=""/>
        <dsp:cNvSpPr/>
      </dsp:nvSpPr>
      <dsp:spPr>
        <a:xfrm rot="5400000">
          <a:off x="5540746" y="-2441881"/>
          <a:ext cx="421659" cy="5413248"/>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t>Stores information, such as VM name, BIOS information, guest OS type, memory size</a:t>
          </a:r>
        </a:p>
      </dsp:txBody>
      <dsp:txXfrm rot="-5400000">
        <a:off x="3044952" y="74497"/>
        <a:ext cx="5392664" cy="380491"/>
      </dsp:txXfrm>
    </dsp:sp>
    <dsp:sp modelId="{A91E04A6-A292-4D4F-B16F-B30B08BFC963}">
      <dsp:nvSpPr>
        <dsp:cNvPr id="0" name=""/>
        <dsp:cNvSpPr/>
      </dsp:nvSpPr>
      <dsp:spPr>
        <a:xfrm>
          <a:off x="0" y="1205"/>
          <a:ext cx="3044952" cy="527074"/>
        </a:xfrm>
        <a:prstGeom prst="roundRect">
          <a:avLst/>
        </a:prstGeom>
        <a:solidFill>
          <a:schemeClr val="accent1">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l" defTabSz="711200">
            <a:lnSpc>
              <a:spcPct val="90000"/>
            </a:lnSpc>
            <a:spcBef>
              <a:spcPct val="0"/>
            </a:spcBef>
            <a:spcAft>
              <a:spcPct val="35000"/>
            </a:spcAft>
            <a:buNone/>
          </a:pPr>
          <a:r>
            <a:rPr lang="en-US" sz="1600" b="1" kern="1200" dirty="0">
              <a:latin typeface="+mn-lt"/>
            </a:rPr>
            <a:t>Configuration file</a:t>
          </a:r>
        </a:p>
      </dsp:txBody>
      <dsp:txXfrm>
        <a:off x="25730" y="26935"/>
        <a:ext cx="2993492" cy="475614"/>
      </dsp:txXfrm>
    </dsp:sp>
    <dsp:sp modelId="{56AAB484-CE08-4092-84EF-EA8E5A17B237}">
      <dsp:nvSpPr>
        <dsp:cNvPr id="0" name=""/>
        <dsp:cNvSpPr/>
      </dsp:nvSpPr>
      <dsp:spPr>
        <a:xfrm rot="5400000">
          <a:off x="5540746" y="-1888452"/>
          <a:ext cx="421659" cy="5413248"/>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t>Stores the contents of the VM's disk drive</a:t>
          </a:r>
        </a:p>
      </dsp:txBody>
      <dsp:txXfrm rot="-5400000">
        <a:off x="3044952" y="627926"/>
        <a:ext cx="5392664" cy="380491"/>
      </dsp:txXfrm>
    </dsp:sp>
    <dsp:sp modelId="{E7822497-8AC4-49F1-B216-FD076A53188B}">
      <dsp:nvSpPr>
        <dsp:cNvPr id="0" name=""/>
        <dsp:cNvSpPr/>
      </dsp:nvSpPr>
      <dsp:spPr>
        <a:xfrm>
          <a:off x="0" y="554634"/>
          <a:ext cx="3044952" cy="527074"/>
        </a:xfrm>
        <a:prstGeom prst="roundRect">
          <a:avLst/>
        </a:prstGeom>
        <a:solidFill>
          <a:schemeClr val="accent1">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l" defTabSz="711200">
            <a:lnSpc>
              <a:spcPct val="90000"/>
            </a:lnSpc>
            <a:spcBef>
              <a:spcPct val="0"/>
            </a:spcBef>
            <a:spcAft>
              <a:spcPct val="35000"/>
            </a:spcAft>
            <a:buNone/>
          </a:pPr>
          <a:r>
            <a:rPr lang="en-US" sz="1600" b="1" kern="1200" dirty="0"/>
            <a:t>Virtual disk file</a:t>
          </a:r>
        </a:p>
      </dsp:txBody>
      <dsp:txXfrm>
        <a:off x="25730" y="580364"/>
        <a:ext cx="2993492" cy="475614"/>
      </dsp:txXfrm>
    </dsp:sp>
    <dsp:sp modelId="{019C2295-FA25-4C59-A18B-3142E8837D93}">
      <dsp:nvSpPr>
        <dsp:cNvPr id="0" name=""/>
        <dsp:cNvSpPr/>
      </dsp:nvSpPr>
      <dsp:spPr>
        <a:xfrm rot="5400000">
          <a:off x="5540746" y="-1335024"/>
          <a:ext cx="421659" cy="5413248"/>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t>Stores the </a:t>
          </a:r>
          <a:r>
            <a:rPr lang="en-US" sz="1400" kern="1200" dirty="0">
              <a:solidFill>
                <a:schemeClr val="tx1"/>
              </a:solidFill>
            </a:rPr>
            <a:t>memory contents of a VM in a suspended state</a:t>
          </a:r>
        </a:p>
      </dsp:txBody>
      <dsp:txXfrm rot="-5400000">
        <a:off x="3044952" y="1181354"/>
        <a:ext cx="5392664" cy="380491"/>
      </dsp:txXfrm>
    </dsp:sp>
    <dsp:sp modelId="{ED7EBB82-ACB2-46B2-9256-8370D88AAB14}">
      <dsp:nvSpPr>
        <dsp:cNvPr id="0" name=""/>
        <dsp:cNvSpPr/>
      </dsp:nvSpPr>
      <dsp:spPr>
        <a:xfrm>
          <a:off x="0" y="1108062"/>
          <a:ext cx="3044952" cy="527074"/>
        </a:xfrm>
        <a:prstGeom prst="roundRect">
          <a:avLst/>
        </a:prstGeom>
        <a:solidFill>
          <a:schemeClr val="accent1">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l" defTabSz="711200">
            <a:lnSpc>
              <a:spcPct val="90000"/>
            </a:lnSpc>
            <a:spcBef>
              <a:spcPct val="0"/>
            </a:spcBef>
            <a:spcAft>
              <a:spcPct val="35000"/>
            </a:spcAft>
            <a:buNone/>
          </a:pPr>
          <a:r>
            <a:rPr lang="en-US" sz="1600" b="1" kern="1200" dirty="0"/>
            <a:t>Memory state file</a:t>
          </a:r>
        </a:p>
      </dsp:txBody>
      <dsp:txXfrm>
        <a:off x="25730" y="1133792"/>
        <a:ext cx="2993492" cy="475614"/>
      </dsp:txXfrm>
    </dsp:sp>
    <dsp:sp modelId="{52B63C5A-B992-4459-BAFE-B3936B177683}">
      <dsp:nvSpPr>
        <dsp:cNvPr id="0" name=""/>
        <dsp:cNvSpPr/>
      </dsp:nvSpPr>
      <dsp:spPr>
        <a:xfrm rot="5400000">
          <a:off x="5540746" y="-781595"/>
          <a:ext cx="421659" cy="5413248"/>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t>Stores the VM settings and virtual disk of a VM</a:t>
          </a:r>
        </a:p>
      </dsp:txBody>
      <dsp:txXfrm rot="-5400000">
        <a:off x="3044952" y="1734783"/>
        <a:ext cx="5392664" cy="380491"/>
      </dsp:txXfrm>
    </dsp:sp>
    <dsp:sp modelId="{CCEB6D01-5CA0-4C44-943A-DC6A2E82E2A4}">
      <dsp:nvSpPr>
        <dsp:cNvPr id="0" name=""/>
        <dsp:cNvSpPr/>
      </dsp:nvSpPr>
      <dsp:spPr>
        <a:xfrm>
          <a:off x="0" y="1661491"/>
          <a:ext cx="3044952" cy="527074"/>
        </a:xfrm>
        <a:prstGeom prst="roundRect">
          <a:avLst/>
        </a:prstGeom>
        <a:solidFill>
          <a:schemeClr val="accent1">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l" defTabSz="711200">
            <a:lnSpc>
              <a:spcPct val="90000"/>
            </a:lnSpc>
            <a:spcBef>
              <a:spcPct val="0"/>
            </a:spcBef>
            <a:spcAft>
              <a:spcPct val="35000"/>
            </a:spcAft>
            <a:buNone/>
          </a:pPr>
          <a:r>
            <a:rPr lang="en-US" sz="1600" b="1" kern="1200" dirty="0"/>
            <a:t>Snapshot file</a:t>
          </a:r>
        </a:p>
      </dsp:txBody>
      <dsp:txXfrm>
        <a:off x="25730" y="1687221"/>
        <a:ext cx="2993492" cy="475614"/>
      </dsp:txXfrm>
    </dsp:sp>
    <dsp:sp modelId="{8DB206D2-2F1C-485F-AE82-7E46F333B975}">
      <dsp:nvSpPr>
        <dsp:cNvPr id="0" name=""/>
        <dsp:cNvSpPr/>
      </dsp:nvSpPr>
      <dsp:spPr>
        <a:xfrm rot="5400000">
          <a:off x="5540746" y="-228166"/>
          <a:ext cx="421659" cy="5413248"/>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t>Keeps a log of the VM’s </a:t>
          </a:r>
          <a:r>
            <a:rPr lang="en-US" sz="1400" kern="1200" dirty="0">
              <a:solidFill>
                <a:schemeClr val="tx1"/>
              </a:solidFill>
            </a:rPr>
            <a:t>activity and is used in </a:t>
          </a:r>
          <a:r>
            <a:rPr lang="en-US" sz="1400" kern="1200" dirty="0"/>
            <a:t>troubleshooting</a:t>
          </a:r>
        </a:p>
      </dsp:txBody>
      <dsp:txXfrm rot="-5400000">
        <a:off x="3044952" y="2288212"/>
        <a:ext cx="5392664" cy="380491"/>
      </dsp:txXfrm>
    </dsp:sp>
    <dsp:sp modelId="{E013ABD5-C9C8-4F1C-AB62-39C60229CA68}">
      <dsp:nvSpPr>
        <dsp:cNvPr id="0" name=""/>
        <dsp:cNvSpPr/>
      </dsp:nvSpPr>
      <dsp:spPr>
        <a:xfrm>
          <a:off x="0" y="2214919"/>
          <a:ext cx="3044952" cy="527074"/>
        </a:xfrm>
        <a:prstGeom prst="roundRect">
          <a:avLst/>
        </a:prstGeom>
        <a:solidFill>
          <a:schemeClr val="accent1">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l" defTabSz="711200">
            <a:lnSpc>
              <a:spcPct val="90000"/>
            </a:lnSpc>
            <a:spcBef>
              <a:spcPct val="0"/>
            </a:spcBef>
            <a:spcAft>
              <a:spcPct val="35000"/>
            </a:spcAft>
            <a:buNone/>
          </a:pPr>
          <a:r>
            <a:rPr lang="en-US" sz="1600" b="1" kern="1200" dirty="0"/>
            <a:t>Log file</a:t>
          </a:r>
        </a:p>
      </dsp:txBody>
      <dsp:txXfrm>
        <a:off x="25730" y="2240649"/>
        <a:ext cx="2993492" cy="475614"/>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A62B48D-90F3-411D-90E9-5489CAE9A2B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7FBF546-987B-406C-9769-1F90C53E193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DFB56FF-B983-4E3D-B12D-D5A21FE86C61}" type="datetimeFigureOut">
              <a:rPr lang="en-US" smtClean="0"/>
              <a:t>8/10/2020</a:t>
            </a:fld>
            <a:endParaRPr lang="en-US"/>
          </a:p>
        </p:txBody>
      </p:sp>
      <p:sp>
        <p:nvSpPr>
          <p:cNvPr id="4" name="Footer Placeholder 3">
            <a:extLst>
              <a:ext uri="{FF2B5EF4-FFF2-40B4-BE49-F238E27FC236}">
                <a16:creationId xmlns:a16="http://schemas.microsoft.com/office/drawing/2014/main" id="{670F36D5-B278-43BD-972B-6F0953540A5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BFCECF8-190B-4113-9882-7DB3ED9773B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FED12BB-86A8-483E-88D8-4C49BACF61E2}" type="slidenum">
              <a:rPr lang="en-US" smtClean="0"/>
              <a:t>‹#›</a:t>
            </a:fld>
            <a:endParaRPr lang="en-US"/>
          </a:p>
        </p:txBody>
      </p:sp>
    </p:spTree>
    <p:extLst>
      <p:ext uri="{BB962C8B-B14F-4D97-AF65-F5344CB8AC3E}">
        <p14:creationId xmlns:p14="http://schemas.microsoft.com/office/powerpoint/2010/main" val="35936408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FC2C304-BC1F-4C23-9430-3AB848658859}" type="datetimeFigureOut">
              <a:rPr lang="en-US" smtClean="0"/>
              <a:t>8/10/2020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61B0DAE-1295-4BE1-AA0C-C27DEDEDAB6F}" type="slidenum">
              <a:rPr lang="en-US" smtClean="0"/>
              <a:t>‹#›</a:t>
            </a:fld>
            <a:endParaRPr lang="en-US"/>
          </a:p>
        </p:txBody>
      </p:sp>
    </p:spTree>
    <p:extLst>
      <p:ext uri="{BB962C8B-B14F-4D97-AF65-F5344CB8AC3E}">
        <p14:creationId xmlns:p14="http://schemas.microsoft.com/office/powerpoint/2010/main" val="1754513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3600450"/>
          </a:xfrm>
          <a:prstGeom prst="rect">
            <a:avLst/>
          </a:prstGeom>
        </p:spPr>
        <p:txBody>
          <a:bodyPr/>
          <a:lstStyle/>
          <a:p>
            <a:endParaRPr lang="en-US"/>
          </a:p>
        </p:txBody>
      </p:sp>
      <p:sp>
        <p:nvSpPr>
          <p:cNvPr id="4" name="Slide Number Placeholder 3"/>
          <p:cNvSpPr>
            <a:spLocks noGrp="1"/>
          </p:cNvSpPr>
          <p:nvPr>
            <p:ph type="sldNum" sz="quarter" idx="5"/>
          </p:nvPr>
        </p:nvSpPr>
        <p:spPr/>
        <p:txBody>
          <a:bodyPr/>
          <a:lstStyle/>
          <a:p>
            <a:fld id="{261B0DAE-1295-4BE1-AA0C-C27DEDEDAB6F}" type="slidenum">
              <a:rPr lang="en-US" smtClean="0"/>
              <a:t>1</a:t>
            </a:fld>
            <a:endParaRPr lang="en-US"/>
          </a:p>
        </p:txBody>
      </p:sp>
    </p:spTree>
    <p:extLst>
      <p:ext uri="{BB962C8B-B14F-4D97-AF65-F5344CB8AC3E}">
        <p14:creationId xmlns:p14="http://schemas.microsoft.com/office/powerpoint/2010/main" val="7137917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44650" y="685800"/>
            <a:ext cx="3559175" cy="2670175"/>
          </a:xfrm>
        </p:spPr>
      </p:sp>
      <p:sp>
        <p:nvSpPr>
          <p:cNvPr id="3" name="Notes Placeholder 2"/>
          <p:cNvSpPr>
            <a:spLocks noGrp="1"/>
          </p:cNvSpPr>
          <p:nvPr>
            <p:ph type="body" idx="1"/>
          </p:nvPr>
        </p:nvSpPr>
        <p:spPr>
          <a:xfrm>
            <a:off x="457200" y="3584448"/>
            <a:ext cx="5943600" cy="5266944"/>
          </a:xfrm>
        </p:spPr>
        <p:txBody>
          <a:bodyPr/>
          <a:lstStyle/>
          <a:p>
            <a:r>
              <a:rPr lang="en-US" dirty="0"/>
              <a:t>File Based Storage: Hierarchical storage – traditional method</a:t>
            </a:r>
          </a:p>
          <a:p>
            <a:r>
              <a:rPr lang="en-US" dirty="0"/>
              <a:t>Block Based Storage: store data in blocks</a:t>
            </a:r>
          </a:p>
          <a:p>
            <a:r>
              <a:rPr lang="en-US" dirty="0"/>
              <a:t>Object Based Storage: store data in the form of objects</a:t>
            </a:r>
          </a:p>
        </p:txBody>
      </p:sp>
      <p:sp>
        <p:nvSpPr>
          <p:cNvPr id="5" name="Footer Placeholder 5"/>
          <p:cNvSpPr>
            <a:spLocks noGrp="1"/>
          </p:cNvSpPr>
          <p:nvPr>
            <p:ph type="ftr" sz="quarter" idx="4"/>
          </p:nvPr>
        </p:nvSpPr>
        <p:spPr>
          <a:xfrm>
            <a:off x="2212848" y="8988552"/>
            <a:ext cx="4206240" cy="164592"/>
          </a:xfrm>
          <a:prstGeom prst="rect">
            <a:avLst/>
          </a:prstGeom>
        </p:spPr>
        <p:txBody>
          <a:bodyPr vert="horz" rtlCol="0" anchor="b"/>
          <a:lstStyle>
            <a:lvl1pPr algn="r" fontAlgn="auto">
              <a:spcBef>
                <a:spcPts val="0"/>
              </a:spcBef>
              <a:spcAft>
                <a:spcPts val="0"/>
              </a:spcAft>
              <a:defRPr sz="800">
                <a:latin typeface="+mn-lt"/>
                <a:cs typeface="+mn-cs"/>
              </a:defRPr>
            </a:lvl1pPr>
            <a:extLst/>
          </a:lstStyle>
          <a:p>
            <a:pPr>
              <a:defRPr/>
            </a:pPr>
            <a:r>
              <a:rPr lang="en-US" dirty="0"/>
              <a:t>Module: Virtual Layer</a:t>
            </a:r>
          </a:p>
        </p:txBody>
      </p:sp>
    </p:spTree>
    <p:extLst>
      <p:ext uri="{BB962C8B-B14F-4D97-AF65-F5344CB8AC3E}">
        <p14:creationId xmlns:p14="http://schemas.microsoft.com/office/powerpoint/2010/main" val="38177296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44650" y="685800"/>
            <a:ext cx="3559175" cy="2670175"/>
          </a:xfrm>
        </p:spPr>
      </p:sp>
      <p:sp>
        <p:nvSpPr>
          <p:cNvPr id="3" name="Notes Placeholder 2"/>
          <p:cNvSpPr>
            <a:spLocks noGrp="1"/>
          </p:cNvSpPr>
          <p:nvPr>
            <p:ph type="body" idx="1"/>
          </p:nvPr>
        </p:nvSpPr>
        <p:spPr>
          <a:xfrm>
            <a:off x="457200" y="3584448"/>
            <a:ext cx="5943600" cy="5266944"/>
          </a:xfrm>
        </p:spPr>
        <p:txBody>
          <a:bodyPr/>
          <a:lstStyle/>
          <a:p>
            <a:endParaRPr lang="en-US" dirty="0"/>
          </a:p>
        </p:txBody>
      </p:sp>
      <p:sp>
        <p:nvSpPr>
          <p:cNvPr id="5" name="Footer Placeholder 5"/>
          <p:cNvSpPr>
            <a:spLocks noGrp="1"/>
          </p:cNvSpPr>
          <p:nvPr>
            <p:ph type="ftr" sz="quarter" idx="4"/>
          </p:nvPr>
        </p:nvSpPr>
        <p:spPr>
          <a:xfrm>
            <a:off x="2212848" y="8988552"/>
            <a:ext cx="4206240" cy="164592"/>
          </a:xfrm>
          <a:prstGeom prst="rect">
            <a:avLst/>
          </a:prstGeom>
        </p:spPr>
        <p:txBody>
          <a:bodyPr vert="horz" rtlCol="0" anchor="b"/>
          <a:lstStyle>
            <a:lvl1pPr algn="r" fontAlgn="auto">
              <a:spcBef>
                <a:spcPts val="0"/>
              </a:spcBef>
              <a:spcAft>
                <a:spcPts val="0"/>
              </a:spcAft>
              <a:defRPr sz="800">
                <a:latin typeface="+mn-lt"/>
                <a:cs typeface="+mn-cs"/>
              </a:defRPr>
            </a:lvl1pPr>
            <a:extLst/>
          </a:lstStyle>
          <a:p>
            <a:pPr>
              <a:defRPr/>
            </a:pPr>
            <a:r>
              <a:rPr lang="en-US" dirty="0"/>
              <a:t>Module: Virtual Layer</a:t>
            </a:r>
          </a:p>
        </p:txBody>
      </p:sp>
    </p:spTree>
    <p:extLst>
      <p:ext uri="{BB962C8B-B14F-4D97-AF65-F5344CB8AC3E}">
        <p14:creationId xmlns:p14="http://schemas.microsoft.com/office/powerpoint/2010/main" val="16148772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44650" y="685800"/>
            <a:ext cx="3559175" cy="2670175"/>
          </a:xfrm>
        </p:spPr>
      </p:sp>
      <p:sp>
        <p:nvSpPr>
          <p:cNvPr id="3" name="Notes Placeholder 2"/>
          <p:cNvSpPr>
            <a:spLocks noGrp="1"/>
          </p:cNvSpPr>
          <p:nvPr>
            <p:ph type="body" idx="1"/>
          </p:nvPr>
        </p:nvSpPr>
        <p:spPr>
          <a:xfrm>
            <a:off x="457200" y="3584448"/>
            <a:ext cx="5943600" cy="5266944"/>
          </a:xfrm>
        </p:spPr>
        <p:txBody>
          <a:bodyPr/>
          <a:lstStyle/>
          <a:p>
            <a:endParaRPr lang="en-US" dirty="0"/>
          </a:p>
        </p:txBody>
      </p:sp>
      <p:sp>
        <p:nvSpPr>
          <p:cNvPr id="5" name="Footer Placeholder 5"/>
          <p:cNvSpPr>
            <a:spLocks noGrp="1"/>
          </p:cNvSpPr>
          <p:nvPr>
            <p:ph type="ftr" sz="quarter" idx="4"/>
          </p:nvPr>
        </p:nvSpPr>
        <p:spPr>
          <a:xfrm>
            <a:off x="2212848" y="8988552"/>
            <a:ext cx="4206240" cy="164592"/>
          </a:xfrm>
          <a:prstGeom prst="rect">
            <a:avLst/>
          </a:prstGeom>
        </p:spPr>
        <p:txBody>
          <a:bodyPr vert="horz" rtlCol="0" anchor="b"/>
          <a:lstStyle>
            <a:lvl1pPr algn="r" fontAlgn="auto">
              <a:spcBef>
                <a:spcPts val="0"/>
              </a:spcBef>
              <a:spcAft>
                <a:spcPts val="0"/>
              </a:spcAft>
              <a:defRPr sz="800">
                <a:latin typeface="+mn-lt"/>
                <a:cs typeface="+mn-cs"/>
              </a:defRPr>
            </a:lvl1pPr>
            <a:extLst/>
          </a:lstStyle>
          <a:p>
            <a:pPr>
              <a:defRPr/>
            </a:pPr>
            <a:r>
              <a:rPr lang="en-US" dirty="0"/>
              <a:t>Module: Virtual Layer</a:t>
            </a:r>
          </a:p>
        </p:txBody>
      </p:sp>
    </p:spTree>
    <p:extLst>
      <p:ext uri="{BB962C8B-B14F-4D97-AF65-F5344CB8AC3E}">
        <p14:creationId xmlns:p14="http://schemas.microsoft.com/office/powerpoint/2010/main" val="16148772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44650" y="685800"/>
            <a:ext cx="3559175" cy="2670175"/>
          </a:xfrm>
        </p:spPr>
      </p:sp>
      <p:sp>
        <p:nvSpPr>
          <p:cNvPr id="3" name="Notes Placeholder 2"/>
          <p:cNvSpPr>
            <a:spLocks noGrp="1"/>
          </p:cNvSpPr>
          <p:nvPr>
            <p:ph type="body" idx="1"/>
          </p:nvPr>
        </p:nvSpPr>
        <p:spPr>
          <a:xfrm>
            <a:off x="457200" y="3584448"/>
            <a:ext cx="5943600" cy="5266944"/>
          </a:xfrm>
        </p:spPr>
        <p:txBody>
          <a:bodyPr/>
          <a:lstStyle/>
          <a:p>
            <a:endParaRPr lang="en-US" dirty="0"/>
          </a:p>
        </p:txBody>
      </p:sp>
      <p:sp>
        <p:nvSpPr>
          <p:cNvPr id="5" name="Footer Placeholder 5"/>
          <p:cNvSpPr>
            <a:spLocks noGrp="1"/>
          </p:cNvSpPr>
          <p:nvPr>
            <p:ph type="ftr" sz="quarter" idx="4"/>
          </p:nvPr>
        </p:nvSpPr>
        <p:spPr>
          <a:xfrm>
            <a:off x="2212848" y="8988552"/>
            <a:ext cx="4206240" cy="164592"/>
          </a:xfrm>
          <a:prstGeom prst="rect">
            <a:avLst/>
          </a:prstGeom>
        </p:spPr>
        <p:txBody>
          <a:bodyPr vert="horz" rtlCol="0" anchor="b"/>
          <a:lstStyle>
            <a:lvl1pPr algn="r" fontAlgn="auto">
              <a:spcBef>
                <a:spcPts val="0"/>
              </a:spcBef>
              <a:spcAft>
                <a:spcPts val="0"/>
              </a:spcAft>
              <a:defRPr sz="800">
                <a:latin typeface="+mn-lt"/>
                <a:cs typeface="+mn-cs"/>
              </a:defRPr>
            </a:lvl1pPr>
            <a:extLst/>
          </a:lstStyle>
          <a:p>
            <a:pPr>
              <a:defRPr/>
            </a:pPr>
            <a:r>
              <a:rPr lang="en-US" dirty="0"/>
              <a:t>Module: Virtual Layer</a:t>
            </a:r>
          </a:p>
        </p:txBody>
      </p:sp>
    </p:spTree>
    <p:extLst>
      <p:ext uri="{BB962C8B-B14F-4D97-AF65-F5344CB8AC3E}">
        <p14:creationId xmlns:p14="http://schemas.microsoft.com/office/powerpoint/2010/main" val="16148772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44650" y="685800"/>
            <a:ext cx="3559175" cy="2670175"/>
          </a:xfrm>
        </p:spPr>
      </p:sp>
      <p:sp>
        <p:nvSpPr>
          <p:cNvPr id="3" name="Notes Placeholder 2"/>
          <p:cNvSpPr>
            <a:spLocks noGrp="1"/>
          </p:cNvSpPr>
          <p:nvPr>
            <p:ph type="body" idx="1"/>
          </p:nvPr>
        </p:nvSpPr>
        <p:spPr>
          <a:xfrm>
            <a:off x="457200" y="3584448"/>
            <a:ext cx="5943600" cy="5266944"/>
          </a:xfrm>
        </p:spPr>
        <p:txBody>
          <a:bodyPr/>
          <a:lstStyle/>
          <a:p>
            <a:endParaRPr lang="en-US" dirty="0"/>
          </a:p>
        </p:txBody>
      </p:sp>
      <p:sp>
        <p:nvSpPr>
          <p:cNvPr id="5" name="Footer Placeholder 5"/>
          <p:cNvSpPr>
            <a:spLocks noGrp="1"/>
          </p:cNvSpPr>
          <p:nvPr>
            <p:ph type="ftr" sz="quarter" idx="4"/>
          </p:nvPr>
        </p:nvSpPr>
        <p:spPr>
          <a:xfrm>
            <a:off x="2212848" y="8988552"/>
            <a:ext cx="4206240" cy="164592"/>
          </a:xfrm>
          <a:prstGeom prst="rect">
            <a:avLst/>
          </a:prstGeom>
        </p:spPr>
        <p:txBody>
          <a:bodyPr vert="horz" rtlCol="0" anchor="b"/>
          <a:lstStyle>
            <a:lvl1pPr algn="r" fontAlgn="auto">
              <a:spcBef>
                <a:spcPts val="0"/>
              </a:spcBef>
              <a:spcAft>
                <a:spcPts val="0"/>
              </a:spcAft>
              <a:defRPr sz="800">
                <a:latin typeface="+mn-lt"/>
                <a:cs typeface="+mn-cs"/>
              </a:defRPr>
            </a:lvl1pPr>
            <a:extLst/>
          </a:lstStyle>
          <a:p>
            <a:pPr>
              <a:defRPr/>
            </a:pPr>
            <a:r>
              <a:rPr lang="en-US" dirty="0"/>
              <a:t>Module: Virtual Layer</a:t>
            </a:r>
          </a:p>
        </p:txBody>
      </p:sp>
    </p:spTree>
    <p:extLst>
      <p:ext uri="{BB962C8B-B14F-4D97-AF65-F5344CB8AC3E}">
        <p14:creationId xmlns:p14="http://schemas.microsoft.com/office/powerpoint/2010/main" val="16148772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44650" y="685800"/>
            <a:ext cx="3559175" cy="2670175"/>
          </a:xfrm>
        </p:spPr>
      </p:sp>
      <p:sp>
        <p:nvSpPr>
          <p:cNvPr id="3" name="Notes Placeholder 2"/>
          <p:cNvSpPr>
            <a:spLocks noGrp="1"/>
          </p:cNvSpPr>
          <p:nvPr>
            <p:ph type="body" idx="1"/>
          </p:nvPr>
        </p:nvSpPr>
        <p:spPr>
          <a:xfrm>
            <a:off x="457200" y="3584448"/>
            <a:ext cx="5943600" cy="5266944"/>
          </a:xfrm>
        </p:spPr>
        <p:txBody>
          <a:bodyPr/>
          <a:lstStyle/>
          <a:p>
            <a:endParaRPr lang="en-US" dirty="0"/>
          </a:p>
        </p:txBody>
      </p:sp>
      <p:sp>
        <p:nvSpPr>
          <p:cNvPr id="6" name="Footer Placeholder 5"/>
          <p:cNvSpPr>
            <a:spLocks noGrp="1"/>
          </p:cNvSpPr>
          <p:nvPr>
            <p:ph type="ftr" sz="quarter" idx="4"/>
          </p:nvPr>
        </p:nvSpPr>
        <p:spPr>
          <a:xfrm>
            <a:off x="2212848" y="8988552"/>
            <a:ext cx="4206240" cy="164592"/>
          </a:xfrm>
          <a:prstGeom prst="rect">
            <a:avLst/>
          </a:prstGeom>
        </p:spPr>
        <p:txBody>
          <a:bodyPr vert="horz" rtlCol="0" anchor="b"/>
          <a:lstStyle>
            <a:lvl1pPr algn="r" fontAlgn="auto">
              <a:spcBef>
                <a:spcPts val="0"/>
              </a:spcBef>
              <a:spcAft>
                <a:spcPts val="0"/>
              </a:spcAft>
              <a:defRPr sz="800">
                <a:latin typeface="+mn-lt"/>
                <a:cs typeface="+mn-cs"/>
              </a:defRPr>
            </a:lvl1pPr>
            <a:extLst/>
          </a:lstStyle>
          <a:p>
            <a:pPr>
              <a:defRPr/>
            </a:pPr>
            <a:r>
              <a:rPr lang="en-US" dirty="0"/>
              <a:t>Module: Virtual Layer</a:t>
            </a:r>
          </a:p>
        </p:txBody>
      </p:sp>
    </p:spTree>
    <p:extLst>
      <p:ext uri="{BB962C8B-B14F-4D97-AF65-F5344CB8AC3E}">
        <p14:creationId xmlns:p14="http://schemas.microsoft.com/office/powerpoint/2010/main" val="16148772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44650" y="685800"/>
            <a:ext cx="3559175" cy="2670175"/>
          </a:xfrm>
        </p:spPr>
      </p:sp>
      <p:sp>
        <p:nvSpPr>
          <p:cNvPr id="3" name="Notes Placeholder 2"/>
          <p:cNvSpPr>
            <a:spLocks noGrp="1"/>
          </p:cNvSpPr>
          <p:nvPr>
            <p:ph type="body" idx="1"/>
          </p:nvPr>
        </p:nvSpPr>
        <p:spPr/>
        <p:txBody>
          <a:bodyPr/>
          <a:lstStyle/>
          <a:p>
            <a:endParaRPr lang="en-US" baseline="0" dirty="0"/>
          </a:p>
        </p:txBody>
      </p:sp>
      <p:sp>
        <p:nvSpPr>
          <p:cNvPr id="5" name="Footer Placeholder 5"/>
          <p:cNvSpPr>
            <a:spLocks noGrp="1"/>
          </p:cNvSpPr>
          <p:nvPr>
            <p:ph type="ftr" sz="quarter" idx="4"/>
          </p:nvPr>
        </p:nvSpPr>
        <p:spPr>
          <a:xfrm>
            <a:off x="2212848" y="8988552"/>
            <a:ext cx="4206240" cy="164592"/>
          </a:xfrm>
          <a:prstGeom prst="rect">
            <a:avLst/>
          </a:prstGeom>
        </p:spPr>
        <p:txBody>
          <a:bodyPr vert="horz" rtlCol="0" anchor="b"/>
          <a:lstStyle>
            <a:lvl1pPr algn="r" fontAlgn="auto">
              <a:spcBef>
                <a:spcPts val="0"/>
              </a:spcBef>
              <a:spcAft>
                <a:spcPts val="0"/>
              </a:spcAft>
              <a:defRPr sz="800">
                <a:latin typeface="+mn-lt"/>
                <a:cs typeface="+mn-cs"/>
              </a:defRPr>
            </a:lvl1pPr>
            <a:extLst/>
          </a:lstStyle>
          <a:p>
            <a:pPr>
              <a:defRPr/>
            </a:pPr>
            <a:r>
              <a:rPr lang="en-US" dirty="0"/>
              <a:t>Module: Virtual Layer</a:t>
            </a:r>
          </a:p>
        </p:txBody>
      </p:sp>
    </p:spTree>
    <p:extLst>
      <p:ext uri="{BB962C8B-B14F-4D97-AF65-F5344CB8AC3E}">
        <p14:creationId xmlns:p14="http://schemas.microsoft.com/office/powerpoint/2010/main" val="16148772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44650" y="685800"/>
            <a:ext cx="3559175" cy="2670175"/>
          </a:xfrm>
        </p:spPr>
      </p:sp>
      <p:sp>
        <p:nvSpPr>
          <p:cNvPr id="3" name="Notes Placeholder 2"/>
          <p:cNvSpPr>
            <a:spLocks noGrp="1"/>
          </p:cNvSpPr>
          <p:nvPr>
            <p:ph type="body" idx="1"/>
          </p:nvPr>
        </p:nvSpPr>
        <p:spPr/>
        <p:txBody>
          <a:bodyPr/>
          <a:lstStyle/>
          <a:p>
            <a:endParaRPr lang="en-US" dirty="0"/>
          </a:p>
        </p:txBody>
      </p:sp>
      <p:sp>
        <p:nvSpPr>
          <p:cNvPr id="5" name="Footer Placeholder 5"/>
          <p:cNvSpPr>
            <a:spLocks noGrp="1"/>
          </p:cNvSpPr>
          <p:nvPr>
            <p:ph type="ftr" sz="quarter" idx="4"/>
          </p:nvPr>
        </p:nvSpPr>
        <p:spPr>
          <a:xfrm>
            <a:off x="2212848" y="8988552"/>
            <a:ext cx="4206240" cy="164592"/>
          </a:xfrm>
          <a:prstGeom prst="rect">
            <a:avLst/>
          </a:prstGeom>
        </p:spPr>
        <p:txBody>
          <a:bodyPr vert="horz" rtlCol="0" anchor="b"/>
          <a:lstStyle>
            <a:lvl1pPr algn="r" fontAlgn="auto">
              <a:spcBef>
                <a:spcPts val="0"/>
              </a:spcBef>
              <a:spcAft>
                <a:spcPts val="0"/>
              </a:spcAft>
              <a:defRPr sz="800">
                <a:latin typeface="+mn-lt"/>
                <a:cs typeface="+mn-cs"/>
              </a:defRPr>
            </a:lvl1pPr>
            <a:extLst/>
          </a:lstStyle>
          <a:p>
            <a:pPr>
              <a:defRPr/>
            </a:pPr>
            <a:r>
              <a:rPr lang="en-US" dirty="0"/>
              <a:t>Module: Virtual Layer</a:t>
            </a:r>
          </a:p>
        </p:txBody>
      </p:sp>
    </p:spTree>
    <p:extLst>
      <p:ext uri="{BB962C8B-B14F-4D97-AF65-F5344CB8AC3E}">
        <p14:creationId xmlns:p14="http://schemas.microsoft.com/office/powerpoint/2010/main" val="12775455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44650" y="685800"/>
            <a:ext cx="3559175" cy="2670175"/>
          </a:xfrm>
        </p:spPr>
      </p:sp>
      <p:sp>
        <p:nvSpPr>
          <p:cNvPr id="3" name="Notes Placeholder 2"/>
          <p:cNvSpPr>
            <a:spLocks noGrp="1"/>
          </p:cNvSpPr>
          <p:nvPr>
            <p:ph type="body" idx="1"/>
          </p:nvPr>
        </p:nvSpPr>
        <p:spPr/>
        <p:txBody>
          <a:bodyPr/>
          <a:lstStyle/>
          <a:p>
            <a:endParaRPr lang="en-US" dirty="0"/>
          </a:p>
        </p:txBody>
      </p:sp>
      <p:sp>
        <p:nvSpPr>
          <p:cNvPr id="5" name="Footer Placeholder 5"/>
          <p:cNvSpPr>
            <a:spLocks noGrp="1"/>
          </p:cNvSpPr>
          <p:nvPr>
            <p:ph type="ftr" sz="quarter" idx="4"/>
          </p:nvPr>
        </p:nvSpPr>
        <p:spPr>
          <a:xfrm>
            <a:off x="2212848" y="8988552"/>
            <a:ext cx="4206240" cy="164592"/>
          </a:xfrm>
          <a:prstGeom prst="rect">
            <a:avLst/>
          </a:prstGeom>
        </p:spPr>
        <p:txBody>
          <a:bodyPr vert="horz" rtlCol="0" anchor="b"/>
          <a:lstStyle>
            <a:lvl1pPr algn="r" fontAlgn="auto">
              <a:spcBef>
                <a:spcPts val="0"/>
              </a:spcBef>
              <a:spcAft>
                <a:spcPts val="0"/>
              </a:spcAft>
              <a:defRPr sz="800">
                <a:latin typeface="+mn-lt"/>
                <a:cs typeface="+mn-cs"/>
              </a:defRPr>
            </a:lvl1pPr>
            <a:extLst/>
          </a:lstStyle>
          <a:p>
            <a:pPr>
              <a:defRPr/>
            </a:pPr>
            <a:r>
              <a:rPr lang="en-US" dirty="0"/>
              <a:t>Module: Virtual Layer</a:t>
            </a:r>
          </a:p>
        </p:txBody>
      </p:sp>
    </p:spTree>
    <p:extLst>
      <p:ext uri="{BB962C8B-B14F-4D97-AF65-F5344CB8AC3E}">
        <p14:creationId xmlns:p14="http://schemas.microsoft.com/office/powerpoint/2010/main" val="16148772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44650" y="685800"/>
            <a:ext cx="3559175" cy="2670175"/>
          </a:xfrm>
        </p:spPr>
      </p:sp>
      <p:sp>
        <p:nvSpPr>
          <p:cNvPr id="3" name="Notes Placeholder 2"/>
          <p:cNvSpPr>
            <a:spLocks noGrp="1"/>
          </p:cNvSpPr>
          <p:nvPr>
            <p:ph type="body" idx="1"/>
          </p:nvPr>
        </p:nvSpPr>
        <p:spPr/>
        <p:txBody>
          <a:bodyPr/>
          <a:lstStyle/>
          <a:p>
            <a:r>
              <a:rPr lang="en-US" dirty="0"/>
              <a:t>HBA stands for Host Bus Adapter and is used to connect to block level storage such as </a:t>
            </a:r>
            <a:r>
              <a:rPr lang="en-US" dirty="0" err="1"/>
              <a:t>Fibre</a:t>
            </a:r>
            <a:r>
              <a:rPr lang="en-US" dirty="0"/>
              <a:t> Channel, SATA or SCSI.</a:t>
            </a:r>
          </a:p>
          <a:p>
            <a:r>
              <a:rPr lang="en-US" dirty="0"/>
              <a:t>NIC stands for Network Interface Adapter and is used to connect ethernet storage to a switch or server.</a:t>
            </a:r>
          </a:p>
          <a:p>
            <a:endParaRPr lang="en-US" dirty="0"/>
          </a:p>
        </p:txBody>
      </p:sp>
      <p:sp>
        <p:nvSpPr>
          <p:cNvPr id="5" name="Footer Placeholder 5"/>
          <p:cNvSpPr>
            <a:spLocks noGrp="1"/>
          </p:cNvSpPr>
          <p:nvPr>
            <p:ph type="ftr" sz="quarter" idx="4"/>
          </p:nvPr>
        </p:nvSpPr>
        <p:spPr>
          <a:xfrm>
            <a:off x="2212848" y="8988552"/>
            <a:ext cx="4206240" cy="164592"/>
          </a:xfrm>
          <a:prstGeom prst="rect">
            <a:avLst/>
          </a:prstGeom>
        </p:spPr>
        <p:txBody>
          <a:bodyPr vert="horz" rtlCol="0" anchor="b"/>
          <a:lstStyle>
            <a:lvl1pPr algn="r" fontAlgn="auto">
              <a:spcBef>
                <a:spcPts val="0"/>
              </a:spcBef>
              <a:spcAft>
                <a:spcPts val="0"/>
              </a:spcAft>
              <a:defRPr sz="800">
                <a:latin typeface="+mn-lt"/>
                <a:cs typeface="+mn-cs"/>
              </a:defRPr>
            </a:lvl1pPr>
            <a:extLst/>
          </a:lstStyle>
          <a:p>
            <a:pPr>
              <a:defRPr/>
            </a:pPr>
            <a:r>
              <a:rPr lang="en-US" dirty="0"/>
              <a:t>Module: Virtual Layer</a:t>
            </a:r>
          </a:p>
        </p:txBody>
      </p:sp>
    </p:spTree>
    <p:extLst>
      <p:ext uri="{BB962C8B-B14F-4D97-AF65-F5344CB8AC3E}">
        <p14:creationId xmlns:p14="http://schemas.microsoft.com/office/powerpoint/2010/main" val="16148772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44650" y="685800"/>
            <a:ext cx="3559175" cy="2670175"/>
          </a:xfrm>
        </p:spPr>
      </p:sp>
      <p:sp>
        <p:nvSpPr>
          <p:cNvPr id="3" name="Notes Placeholder 2"/>
          <p:cNvSpPr>
            <a:spLocks noGrp="1"/>
          </p:cNvSpPr>
          <p:nvPr>
            <p:ph type="body" idx="1"/>
          </p:nvPr>
        </p:nvSpPr>
        <p:spPr>
          <a:xfrm>
            <a:off x="457200" y="3584448"/>
            <a:ext cx="5943600" cy="5266944"/>
          </a:xfrm>
        </p:spPr>
        <p:txBody>
          <a:bodyPr/>
          <a:lstStyle/>
          <a:p>
            <a:r>
              <a:rPr lang="en-US" dirty="0"/>
              <a:t>This lesson focuses on the</a:t>
            </a:r>
            <a:r>
              <a:rPr lang="en-US" baseline="0" dirty="0"/>
              <a:t> entities of the virtual layer of </a:t>
            </a:r>
            <a:r>
              <a:rPr lang="en-US" dirty="0"/>
              <a:t>the cloud computing reference model</a:t>
            </a:r>
            <a:r>
              <a:rPr lang="en-US" baseline="0" dirty="0"/>
              <a:t>. It focuses on virtualization software, resource pool, and virtual resources.</a:t>
            </a:r>
            <a:endParaRPr lang="en-US" dirty="0"/>
          </a:p>
        </p:txBody>
      </p:sp>
      <p:sp>
        <p:nvSpPr>
          <p:cNvPr id="5" name="Footer Placeholder 5"/>
          <p:cNvSpPr>
            <a:spLocks noGrp="1"/>
          </p:cNvSpPr>
          <p:nvPr>
            <p:ph type="ftr" sz="quarter" idx="4"/>
          </p:nvPr>
        </p:nvSpPr>
        <p:spPr>
          <a:xfrm>
            <a:off x="2212848" y="8988552"/>
            <a:ext cx="4206240" cy="164592"/>
          </a:xfrm>
          <a:prstGeom prst="rect">
            <a:avLst/>
          </a:prstGeom>
        </p:spPr>
        <p:txBody>
          <a:bodyPr vert="horz" rtlCol="0" anchor="b"/>
          <a:lstStyle>
            <a:lvl1pPr algn="r" fontAlgn="auto">
              <a:spcBef>
                <a:spcPts val="0"/>
              </a:spcBef>
              <a:spcAft>
                <a:spcPts val="0"/>
              </a:spcAft>
              <a:defRPr sz="800">
                <a:latin typeface="+mn-lt"/>
                <a:cs typeface="+mn-cs"/>
              </a:defRPr>
            </a:lvl1pPr>
            <a:extLst/>
          </a:lstStyle>
          <a:p>
            <a:pPr>
              <a:defRPr/>
            </a:pPr>
            <a:r>
              <a:rPr lang="en-US" dirty="0"/>
              <a:t>Module: Virtual Layer</a:t>
            </a:r>
          </a:p>
        </p:txBody>
      </p:sp>
    </p:spTree>
    <p:extLst>
      <p:ext uri="{BB962C8B-B14F-4D97-AF65-F5344CB8AC3E}">
        <p14:creationId xmlns:p14="http://schemas.microsoft.com/office/powerpoint/2010/main" val="12775455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44650" y="685800"/>
            <a:ext cx="3559175" cy="2670175"/>
          </a:xfrm>
        </p:spPr>
      </p:sp>
      <p:sp>
        <p:nvSpPr>
          <p:cNvPr id="3" name="Notes Placeholder 2"/>
          <p:cNvSpPr>
            <a:spLocks noGrp="1"/>
          </p:cNvSpPr>
          <p:nvPr>
            <p:ph type="body" idx="1"/>
          </p:nvPr>
        </p:nvSpPr>
        <p:spPr/>
        <p:txBody>
          <a:bodyPr/>
          <a:lstStyle/>
          <a:p>
            <a:r>
              <a:rPr lang="en-US" dirty="0"/>
              <a:t>Suspend-to-RAM (STR) occurs when a system enters a low-power state. Information on system configuration, open applications, and active files is stored in main memory (RAM), while most of the system's other components are turned off.</a:t>
            </a:r>
          </a:p>
          <a:p>
            <a:r>
              <a:rPr lang="en-US" dirty="0"/>
              <a:t>	</a:t>
            </a:r>
          </a:p>
          <a:p>
            <a:r>
              <a:rPr lang="en-US" dirty="0"/>
              <a:t>When you take a snapshot, you capture the state of the virtual machine settings and the virtual disk</a:t>
            </a:r>
          </a:p>
        </p:txBody>
      </p:sp>
      <p:sp>
        <p:nvSpPr>
          <p:cNvPr id="5" name="Footer Placeholder 5"/>
          <p:cNvSpPr>
            <a:spLocks noGrp="1"/>
          </p:cNvSpPr>
          <p:nvPr>
            <p:ph type="ftr" sz="quarter" idx="4"/>
          </p:nvPr>
        </p:nvSpPr>
        <p:spPr>
          <a:xfrm>
            <a:off x="2212848" y="8988552"/>
            <a:ext cx="4206240" cy="164592"/>
          </a:xfrm>
          <a:prstGeom prst="rect">
            <a:avLst/>
          </a:prstGeom>
        </p:spPr>
        <p:txBody>
          <a:bodyPr vert="horz" rtlCol="0" anchor="b"/>
          <a:lstStyle>
            <a:lvl1pPr algn="r" fontAlgn="auto">
              <a:spcBef>
                <a:spcPts val="0"/>
              </a:spcBef>
              <a:spcAft>
                <a:spcPts val="0"/>
              </a:spcAft>
              <a:defRPr sz="800">
                <a:latin typeface="+mn-lt"/>
                <a:cs typeface="+mn-cs"/>
              </a:defRPr>
            </a:lvl1pPr>
            <a:extLst/>
          </a:lstStyle>
          <a:p>
            <a:pPr>
              <a:defRPr/>
            </a:pPr>
            <a:r>
              <a:rPr lang="en-US" dirty="0"/>
              <a:t>Module: Virtual Layer</a:t>
            </a:r>
          </a:p>
        </p:txBody>
      </p:sp>
    </p:spTree>
    <p:extLst>
      <p:ext uri="{BB962C8B-B14F-4D97-AF65-F5344CB8AC3E}">
        <p14:creationId xmlns:p14="http://schemas.microsoft.com/office/powerpoint/2010/main" val="161487726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49413" y="685800"/>
            <a:ext cx="3559175" cy="2670175"/>
          </a:xfrm>
        </p:spPr>
      </p:sp>
      <p:sp>
        <p:nvSpPr>
          <p:cNvPr id="3" name="Notes Placeholder 2"/>
          <p:cNvSpPr>
            <a:spLocks noGrp="1"/>
          </p:cNvSpPr>
          <p:nvPr>
            <p:ph type="body" idx="1"/>
          </p:nvPr>
        </p:nvSpPr>
        <p:spPr/>
        <p:txBody>
          <a:bodyPr/>
          <a:lstStyle/>
          <a:p>
            <a:r>
              <a:rPr lang="en-US" dirty="0"/>
              <a:t>NAS: Network-attached storage</a:t>
            </a:r>
          </a:p>
          <a:p>
            <a:r>
              <a:rPr lang="en-US" dirty="0"/>
              <a:t>One of the most common reasons for getting a NAS drive is to be able to stream movies, TV shows, music, and photos around the house, to multiple machines and displays, without having to keep one computer running all the time to serve up the content to other devices.</a:t>
            </a:r>
          </a:p>
        </p:txBody>
      </p:sp>
      <p:sp>
        <p:nvSpPr>
          <p:cNvPr id="5" name="Footer Placeholder 5"/>
          <p:cNvSpPr>
            <a:spLocks noGrp="1"/>
          </p:cNvSpPr>
          <p:nvPr>
            <p:ph type="ftr" sz="quarter" idx="4"/>
          </p:nvPr>
        </p:nvSpPr>
        <p:spPr>
          <a:xfrm>
            <a:off x="2212848" y="8988552"/>
            <a:ext cx="4206240" cy="164592"/>
          </a:xfrm>
          <a:prstGeom prst="rect">
            <a:avLst/>
          </a:prstGeom>
        </p:spPr>
        <p:txBody>
          <a:bodyPr vert="horz" rtlCol="0" anchor="b"/>
          <a:lstStyle>
            <a:lvl1pPr algn="r" fontAlgn="auto">
              <a:spcBef>
                <a:spcPts val="0"/>
              </a:spcBef>
              <a:spcAft>
                <a:spcPts val="0"/>
              </a:spcAft>
              <a:defRPr sz="800">
                <a:latin typeface="+mn-lt"/>
                <a:cs typeface="+mn-cs"/>
              </a:defRPr>
            </a:lvl1pPr>
            <a:extLst/>
          </a:lstStyle>
          <a:p>
            <a:pPr>
              <a:defRPr/>
            </a:pPr>
            <a:r>
              <a:rPr lang="en-US" dirty="0"/>
              <a:t>Module: Virtual Layer</a:t>
            </a:r>
          </a:p>
        </p:txBody>
      </p:sp>
    </p:spTree>
    <p:extLst>
      <p:ext uri="{BB962C8B-B14F-4D97-AF65-F5344CB8AC3E}">
        <p14:creationId xmlns:p14="http://schemas.microsoft.com/office/powerpoint/2010/main" val="161487726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49413" y="685800"/>
            <a:ext cx="3559175" cy="2670175"/>
          </a:xfrm>
        </p:spPr>
      </p:sp>
      <p:sp>
        <p:nvSpPr>
          <p:cNvPr id="3" name="Notes Placeholder 2"/>
          <p:cNvSpPr>
            <a:spLocks noGrp="1"/>
          </p:cNvSpPr>
          <p:nvPr>
            <p:ph type="body" idx="1"/>
          </p:nvPr>
        </p:nvSpPr>
        <p:spPr/>
        <p:txBody>
          <a:bodyPr/>
          <a:lstStyle/>
          <a:p>
            <a:endParaRPr lang="en-US" dirty="0"/>
          </a:p>
        </p:txBody>
      </p:sp>
      <p:sp>
        <p:nvSpPr>
          <p:cNvPr id="5" name="Footer Placeholder 5"/>
          <p:cNvSpPr>
            <a:spLocks noGrp="1"/>
          </p:cNvSpPr>
          <p:nvPr>
            <p:ph type="ftr" sz="quarter" idx="4"/>
          </p:nvPr>
        </p:nvSpPr>
        <p:spPr>
          <a:xfrm>
            <a:off x="2212848" y="8988552"/>
            <a:ext cx="4206240" cy="164592"/>
          </a:xfrm>
          <a:prstGeom prst="rect">
            <a:avLst/>
          </a:prstGeom>
        </p:spPr>
        <p:txBody>
          <a:bodyPr vert="horz" rtlCol="0" anchor="b"/>
          <a:lstStyle>
            <a:lvl1pPr algn="r" fontAlgn="auto">
              <a:spcBef>
                <a:spcPts val="0"/>
              </a:spcBef>
              <a:spcAft>
                <a:spcPts val="0"/>
              </a:spcAft>
              <a:defRPr sz="800">
                <a:latin typeface="+mn-lt"/>
                <a:cs typeface="+mn-cs"/>
              </a:defRPr>
            </a:lvl1pPr>
            <a:extLst/>
          </a:lstStyle>
          <a:p>
            <a:pPr>
              <a:defRPr/>
            </a:pPr>
            <a:r>
              <a:rPr lang="en-US" dirty="0"/>
              <a:t>Module: Virtual Layer</a:t>
            </a:r>
          </a:p>
        </p:txBody>
      </p:sp>
    </p:spTree>
    <p:extLst>
      <p:ext uri="{BB962C8B-B14F-4D97-AF65-F5344CB8AC3E}">
        <p14:creationId xmlns:p14="http://schemas.microsoft.com/office/powerpoint/2010/main" val="161487726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44650" y="685800"/>
            <a:ext cx="3559175" cy="2670175"/>
          </a:xfrm>
        </p:spPr>
      </p:sp>
      <p:sp>
        <p:nvSpPr>
          <p:cNvPr id="3" name="Notes Placeholder 2"/>
          <p:cNvSpPr>
            <a:spLocks noGrp="1"/>
          </p:cNvSpPr>
          <p:nvPr>
            <p:ph type="body" idx="1"/>
          </p:nvPr>
        </p:nvSpPr>
        <p:spPr/>
        <p:txBody>
          <a:bodyPr/>
          <a:lstStyle/>
          <a:p>
            <a:endParaRPr lang="en-US" dirty="0"/>
          </a:p>
        </p:txBody>
      </p:sp>
      <p:sp>
        <p:nvSpPr>
          <p:cNvPr id="5" name="Footer Placeholder 5"/>
          <p:cNvSpPr>
            <a:spLocks noGrp="1"/>
          </p:cNvSpPr>
          <p:nvPr>
            <p:ph type="ftr" sz="quarter" idx="4"/>
          </p:nvPr>
        </p:nvSpPr>
        <p:spPr>
          <a:xfrm>
            <a:off x="2212848" y="8988552"/>
            <a:ext cx="4206240" cy="164592"/>
          </a:xfrm>
          <a:prstGeom prst="rect">
            <a:avLst/>
          </a:prstGeom>
        </p:spPr>
        <p:txBody>
          <a:bodyPr vert="horz" rtlCol="0" anchor="b"/>
          <a:lstStyle>
            <a:lvl1pPr algn="r" fontAlgn="auto">
              <a:spcBef>
                <a:spcPts val="0"/>
              </a:spcBef>
              <a:spcAft>
                <a:spcPts val="0"/>
              </a:spcAft>
              <a:defRPr sz="800">
                <a:latin typeface="+mn-lt"/>
                <a:cs typeface="+mn-cs"/>
              </a:defRPr>
            </a:lvl1pPr>
            <a:extLst/>
          </a:lstStyle>
          <a:p>
            <a:pPr>
              <a:defRPr/>
            </a:pPr>
            <a:r>
              <a:rPr lang="en-US" dirty="0"/>
              <a:t>Module: Virtual Layer</a:t>
            </a:r>
          </a:p>
        </p:txBody>
      </p:sp>
    </p:spTree>
    <p:extLst>
      <p:ext uri="{BB962C8B-B14F-4D97-AF65-F5344CB8AC3E}">
        <p14:creationId xmlns:p14="http://schemas.microsoft.com/office/powerpoint/2010/main" val="161487726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44650" y="685800"/>
            <a:ext cx="3559175" cy="2670175"/>
          </a:xfrm>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1200"/>
              </a:spcBef>
              <a:spcAft>
                <a:spcPts val="0"/>
              </a:spcAft>
              <a:buClrTx/>
              <a:buSzTx/>
              <a:buFontTx/>
              <a:buNone/>
              <a:tabLst/>
              <a:defRPr/>
            </a:pPr>
            <a:endParaRPr lang="en-US" dirty="0"/>
          </a:p>
        </p:txBody>
      </p:sp>
      <p:sp>
        <p:nvSpPr>
          <p:cNvPr id="5" name="Footer Placeholder 5"/>
          <p:cNvSpPr>
            <a:spLocks noGrp="1"/>
          </p:cNvSpPr>
          <p:nvPr>
            <p:ph type="ftr" sz="quarter" idx="4"/>
          </p:nvPr>
        </p:nvSpPr>
        <p:spPr>
          <a:xfrm>
            <a:off x="2212848" y="8988552"/>
            <a:ext cx="4206240" cy="164592"/>
          </a:xfrm>
          <a:prstGeom prst="rect">
            <a:avLst/>
          </a:prstGeom>
        </p:spPr>
        <p:txBody>
          <a:bodyPr vert="horz" rtlCol="0" anchor="b"/>
          <a:lstStyle>
            <a:lvl1pPr algn="r" fontAlgn="auto">
              <a:spcBef>
                <a:spcPts val="0"/>
              </a:spcBef>
              <a:spcAft>
                <a:spcPts val="0"/>
              </a:spcAft>
              <a:defRPr sz="800">
                <a:latin typeface="+mn-lt"/>
                <a:cs typeface="+mn-cs"/>
              </a:defRPr>
            </a:lvl1pPr>
            <a:extLst/>
          </a:lstStyle>
          <a:p>
            <a:pPr>
              <a:defRPr/>
            </a:pPr>
            <a:r>
              <a:rPr lang="en-US" dirty="0"/>
              <a:t>Module: Virtual Layer</a:t>
            </a:r>
          </a:p>
        </p:txBody>
      </p:sp>
    </p:spTree>
    <p:extLst>
      <p:ext uri="{BB962C8B-B14F-4D97-AF65-F5344CB8AC3E}">
        <p14:creationId xmlns:p14="http://schemas.microsoft.com/office/powerpoint/2010/main" val="161487726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44650" y="685800"/>
            <a:ext cx="3559175" cy="2670175"/>
          </a:xfrm>
        </p:spPr>
      </p:sp>
      <p:sp>
        <p:nvSpPr>
          <p:cNvPr id="3" name="Notes Placeholder 2"/>
          <p:cNvSpPr>
            <a:spLocks noGrp="1"/>
          </p:cNvSpPr>
          <p:nvPr>
            <p:ph type="body" idx="1"/>
          </p:nvPr>
        </p:nvSpPr>
        <p:spPr/>
        <p:txBody>
          <a:bodyPr/>
          <a:lstStyle/>
          <a:p>
            <a:endParaRPr lang="en-US" sz="1000" kern="1200" dirty="0">
              <a:effectLst/>
              <a:ea typeface="+mn-ea"/>
              <a:cs typeface="Calibri" panose="020F0502020204030204" pitchFamily="34" charset="0"/>
            </a:endParaRPr>
          </a:p>
        </p:txBody>
      </p:sp>
      <p:sp>
        <p:nvSpPr>
          <p:cNvPr id="5" name="Footer Placeholder 5"/>
          <p:cNvSpPr>
            <a:spLocks noGrp="1"/>
          </p:cNvSpPr>
          <p:nvPr>
            <p:ph type="ftr" sz="quarter" idx="4"/>
          </p:nvPr>
        </p:nvSpPr>
        <p:spPr>
          <a:xfrm>
            <a:off x="2212848" y="8988552"/>
            <a:ext cx="4206240" cy="164592"/>
          </a:xfrm>
          <a:prstGeom prst="rect">
            <a:avLst/>
          </a:prstGeom>
        </p:spPr>
        <p:txBody>
          <a:bodyPr vert="horz" rtlCol="0" anchor="b"/>
          <a:lstStyle>
            <a:lvl1pPr algn="r" fontAlgn="auto">
              <a:spcBef>
                <a:spcPts val="0"/>
              </a:spcBef>
              <a:spcAft>
                <a:spcPts val="0"/>
              </a:spcAft>
              <a:defRPr sz="800">
                <a:latin typeface="+mn-lt"/>
                <a:cs typeface="+mn-cs"/>
              </a:defRPr>
            </a:lvl1pPr>
            <a:extLst/>
          </a:lstStyle>
          <a:p>
            <a:pPr>
              <a:defRPr/>
            </a:pPr>
            <a:r>
              <a:rPr lang="en-US" dirty="0"/>
              <a:t>Module: Virtual Layer</a:t>
            </a:r>
          </a:p>
        </p:txBody>
      </p:sp>
    </p:spTree>
    <p:extLst>
      <p:ext uri="{BB962C8B-B14F-4D97-AF65-F5344CB8AC3E}">
        <p14:creationId xmlns:p14="http://schemas.microsoft.com/office/powerpoint/2010/main" val="161487726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49413" y="685800"/>
            <a:ext cx="3559175" cy="2670175"/>
          </a:xfrm>
        </p:spPr>
      </p:sp>
      <p:sp>
        <p:nvSpPr>
          <p:cNvPr id="3" name="Notes Placeholder 2"/>
          <p:cNvSpPr>
            <a:spLocks noGrp="1"/>
          </p:cNvSpPr>
          <p:nvPr>
            <p:ph type="body" idx="1"/>
          </p:nvPr>
        </p:nvSpPr>
        <p:spPr/>
        <p:txBody>
          <a:bodyPr/>
          <a:lstStyle/>
          <a:p>
            <a:r>
              <a:rPr lang="en-US" dirty="0"/>
              <a:t>ISL: Inter switch Link</a:t>
            </a:r>
          </a:p>
        </p:txBody>
      </p:sp>
      <p:sp>
        <p:nvSpPr>
          <p:cNvPr id="5" name="Footer Placeholder 5"/>
          <p:cNvSpPr>
            <a:spLocks noGrp="1"/>
          </p:cNvSpPr>
          <p:nvPr>
            <p:ph type="ftr" sz="quarter" idx="4"/>
          </p:nvPr>
        </p:nvSpPr>
        <p:spPr>
          <a:xfrm>
            <a:off x="2212848" y="8988552"/>
            <a:ext cx="4206240" cy="164592"/>
          </a:xfrm>
          <a:prstGeom prst="rect">
            <a:avLst/>
          </a:prstGeom>
        </p:spPr>
        <p:txBody>
          <a:bodyPr vert="horz" rtlCol="0" anchor="b"/>
          <a:lstStyle>
            <a:lvl1pPr algn="r" fontAlgn="auto">
              <a:spcBef>
                <a:spcPts val="0"/>
              </a:spcBef>
              <a:spcAft>
                <a:spcPts val="0"/>
              </a:spcAft>
              <a:defRPr sz="800">
                <a:latin typeface="+mn-lt"/>
                <a:cs typeface="+mn-cs"/>
              </a:defRPr>
            </a:lvl1pPr>
            <a:extLst/>
          </a:lstStyle>
          <a:p>
            <a:pPr>
              <a:defRPr/>
            </a:pPr>
            <a:r>
              <a:rPr lang="en-US" dirty="0"/>
              <a:t>Module: Virtual Layer</a:t>
            </a:r>
          </a:p>
        </p:txBody>
      </p:sp>
    </p:spTree>
    <p:extLst>
      <p:ext uri="{BB962C8B-B14F-4D97-AF65-F5344CB8AC3E}">
        <p14:creationId xmlns:p14="http://schemas.microsoft.com/office/powerpoint/2010/main" val="13205165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44650" y="685800"/>
            <a:ext cx="3559175" cy="2670175"/>
          </a:xfrm>
        </p:spPr>
      </p:sp>
      <p:sp>
        <p:nvSpPr>
          <p:cNvPr id="3" name="Notes Placeholder 2"/>
          <p:cNvSpPr>
            <a:spLocks noGrp="1"/>
          </p:cNvSpPr>
          <p:nvPr>
            <p:ph type="body" idx="1"/>
          </p:nvPr>
        </p:nvSpPr>
        <p:spPr/>
        <p:txBody>
          <a:bodyPr/>
          <a:lstStyle/>
          <a:p>
            <a:endParaRPr lang="en-US" sz="1000" kern="1200" dirty="0">
              <a:effectLst/>
              <a:ea typeface="+mn-ea"/>
              <a:cs typeface="Calibri" panose="020F0502020204030204" pitchFamily="34" charset="0"/>
            </a:endParaRPr>
          </a:p>
        </p:txBody>
      </p:sp>
      <p:sp>
        <p:nvSpPr>
          <p:cNvPr id="5" name="Footer Placeholder 5"/>
          <p:cNvSpPr>
            <a:spLocks noGrp="1"/>
          </p:cNvSpPr>
          <p:nvPr>
            <p:ph type="ftr" sz="quarter" idx="4"/>
          </p:nvPr>
        </p:nvSpPr>
        <p:spPr>
          <a:xfrm>
            <a:off x="2212848" y="8988552"/>
            <a:ext cx="4206240" cy="164592"/>
          </a:xfrm>
          <a:prstGeom prst="rect">
            <a:avLst/>
          </a:prstGeom>
        </p:spPr>
        <p:txBody>
          <a:bodyPr vert="horz" rtlCol="0" anchor="b"/>
          <a:lstStyle>
            <a:lvl1pPr algn="r" fontAlgn="auto">
              <a:spcBef>
                <a:spcPts val="0"/>
              </a:spcBef>
              <a:spcAft>
                <a:spcPts val="0"/>
              </a:spcAft>
              <a:defRPr sz="800">
                <a:latin typeface="+mn-lt"/>
                <a:cs typeface="+mn-cs"/>
              </a:defRPr>
            </a:lvl1pPr>
            <a:extLst/>
          </a:lstStyle>
          <a:p>
            <a:pPr>
              <a:defRPr/>
            </a:pPr>
            <a:r>
              <a:rPr lang="en-US" dirty="0"/>
              <a:t>Module: Virtual Layer</a:t>
            </a:r>
          </a:p>
        </p:txBody>
      </p:sp>
    </p:spTree>
    <p:extLst>
      <p:ext uri="{BB962C8B-B14F-4D97-AF65-F5344CB8AC3E}">
        <p14:creationId xmlns:p14="http://schemas.microsoft.com/office/powerpoint/2010/main" val="343901281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49413" y="685800"/>
            <a:ext cx="3559175" cy="2670175"/>
          </a:xfrm>
        </p:spPr>
      </p:sp>
      <p:sp>
        <p:nvSpPr>
          <p:cNvPr id="3" name="Notes Placeholder 2"/>
          <p:cNvSpPr>
            <a:spLocks noGrp="1"/>
          </p:cNvSpPr>
          <p:nvPr>
            <p:ph type="body" idx="1"/>
          </p:nvPr>
        </p:nvSpPr>
        <p:spPr/>
        <p:txBody>
          <a:bodyPr/>
          <a:lstStyle/>
          <a:p>
            <a:endParaRPr lang="en-US" dirty="0"/>
          </a:p>
        </p:txBody>
      </p:sp>
      <p:sp>
        <p:nvSpPr>
          <p:cNvPr id="5" name="Footer Placeholder 5"/>
          <p:cNvSpPr>
            <a:spLocks noGrp="1"/>
          </p:cNvSpPr>
          <p:nvPr>
            <p:ph type="ftr" sz="quarter" idx="4"/>
          </p:nvPr>
        </p:nvSpPr>
        <p:spPr>
          <a:xfrm>
            <a:off x="2212848" y="8988552"/>
            <a:ext cx="4206240" cy="164592"/>
          </a:xfrm>
          <a:prstGeom prst="rect">
            <a:avLst/>
          </a:prstGeom>
        </p:spPr>
        <p:txBody>
          <a:bodyPr vert="horz" rtlCol="0" anchor="b"/>
          <a:lstStyle>
            <a:lvl1pPr algn="r" fontAlgn="auto">
              <a:spcBef>
                <a:spcPts val="0"/>
              </a:spcBef>
              <a:spcAft>
                <a:spcPts val="0"/>
              </a:spcAft>
              <a:defRPr sz="800">
                <a:latin typeface="+mn-lt"/>
                <a:cs typeface="+mn-cs"/>
              </a:defRPr>
            </a:lvl1pPr>
            <a:extLst/>
          </a:lstStyle>
          <a:p>
            <a:pPr>
              <a:defRPr/>
            </a:pPr>
            <a:r>
              <a:rPr lang="en-US" dirty="0"/>
              <a:t>Module: Virtual Layer</a:t>
            </a:r>
          </a:p>
        </p:txBody>
      </p:sp>
    </p:spTree>
    <p:extLst>
      <p:ext uri="{BB962C8B-B14F-4D97-AF65-F5344CB8AC3E}">
        <p14:creationId xmlns:p14="http://schemas.microsoft.com/office/powerpoint/2010/main" val="12715913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44650" y="685800"/>
            <a:ext cx="3559175" cy="2670175"/>
          </a:xfrm>
        </p:spPr>
      </p:sp>
      <p:sp>
        <p:nvSpPr>
          <p:cNvPr id="3" name="Notes Placeholder 2"/>
          <p:cNvSpPr>
            <a:spLocks noGrp="1"/>
          </p:cNvSpPr>
          <p:nvPr>
            <p:ph type="body" idx="1"/>
          </p:nvPr>
        </p:nvSpPr>
        <p:spPr>
          <a:xfrm>
            <a:off x="457200" y="3584448"/>
            <a:ext cx="5943600" cy="5266944"/>
          </a:xfrm>
        </p:spPr>
        <p:txBody>
          <a:bodyPr/>
          <a:lstStyle/>
          <a:p>
            <a:pPr>
              <a:defRPr/>
            </a:pPr>
            <a:endParaRPr lang="en-US" dirty="0"/>
          </a:p>
        </p:txBody>
      </p:sp>
      <p:sp>
        <p:nvSpPr>
          <p:cNvPr id="7" name="Footer Placeholder 5"/>
          <p:cNvSpPr>
            <a:spLocks noGrp="1"/>
          </p:cNvSpPr>
          <p:nvPr>
            <p:ph type="ftr" sz="quarter" idx="4"/>
          </p:nvPr>
        </p:nvSpPr>
        <p:spPr>
          <a:xfrm>
            <a:off x="2212848" y="8988552"/>
            <a:ext cx="4206240" cy="164592"/>
          </a:xfrm>
          <a:prstGeom prst="rect">
            <a:avLst/>
          </a:prstGeom>
        </p:spPr>
        <p:txBody>
          <a:bodyPr vert="horz" rtlCol="0" anchor="b"/>
          <a:lstStyle>
            <a:lvl1pPr algn="r" fontAlgn="auto">
              <a:spcBef>
                <a:spcPts val="0"/>
              </a:spcBef>
              <a:spcAft>
                <a:spcPts val="0"/>
              </a:spcAft>
              <a:defRPr sz="800">
                <a:latin typeface="+mn-lt"/>
                <a:cs typeface="+mn-cs"/>
              </a:defRPr>
            </a:lvl1pPr>
            <a:extLst/>
          </a:lstStyle>
          <a:p>
            <a:pPr>
              <a:defRPr/>
            </a:pPr>
            <a:r>
              <a:rPr lang="en-US" dirty="0"/>
              <a:t>Module: Virtual Layer</a:t>
            </a:r>
          </a:p>
        </p:txBody>
      </p:sp>
    </p:spTree>
    <p:extLst>
      <p:ext uri="{BB962C8B-B14F-4D97-AF65-F5344CB8AC3E}">
        <p14:creationId xmlns:p14="http://schemas.microsoft.com/office/powerpoint/2010/main" val="17969135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49413" y="685800"/>
            <a:ext cx="3559175" cy="2670175"/>
          </a:xfrm>
        </p:spPr>
      </p:sp>
      <p:sp>
        <p:nvSpPr>
          <p:cNvPr id="3" name="Notes Placeholder 2"/>
          <p:cNvSpPr>
            <a:spLocks noGrp="1"/>
          </p:cNvSpPr>
          <p:nvPr>
            <p:ph type="body" idx="1"/>
          </p:nvPr>
        </p:nvSpPr>
        <p:spPr>
          <a:xfrm>
            <a:off x="457200" y="3584448"/>
            <a:ext cx="5943600" cy="5266944"/>
          </a:xfrm>
        </p:spPr>
        <p:txBody>
          <a:bodyPr/>
          <a:lstStyle/>
          <a:p>
            <a:endParaRPr lang="en-US" dirty="0"/>
          </a:p>
        </p:txBody>
      </p:sp>
      <p:sp>
        <p:nvSpPr>
          <p:cNvPr id="6" name="Footer Placeholder 5"/>
          <p:cNvSpPr>
            <a:spLocks noGrp="1"/>
          </p:cNvSpPr>
          <p:nvPr>
            <p:ph type="ftr" sz="quarter" idx="4"/>
          </p:nvPr>
        </p:nvSpPr>
        <p:spPr>
          <a:xfrm>
            <a:off x="2212848" y="8988552"/>
            <a:ext cx="4206240" cy="164592"/>
          </a:xfrm>
          <a:prstGeom prst="rect">
            <a:avLst/>
          </a:prstGeom>
        </p:spPr>
        <p:txBody>
          <a:bodyPr vert="horz" rtlCol="0" anchor="b"/>
          <a:lstStyle>
            <a:lvl1pPr algn="r" fontAlgn="auto">
              <a:spcBef>
                <a:spcPts val="0"/>
              </a:spcBef>
              <a:spcAft>
                <a:spcPts val="0"/>
              </a:spcAft>
              <a:defRPr sz="800">
                <a:latin typeface="+mn-lt"/>
                <a:cs typeface="+mn-cs"/>
              </a:defRPr>
            </a:lvl1pPr>
            <a:extLst/>
          </a:lstStyle>
          <a:p>
            <a:pPr>
              <a:defRPr/>
            </a:pPr>
            <a:r>
              <a:rPr lang="en-US" dirty="0"/>
              <a:t>Module: Virtual Layer</a:t>
            </a:r>
          </a:p>
        </p:txBody>
      </p:sp>
    </p:spTree>
    <p:extLst>
      <p:ext uri="{BB962C8B-B14F-4D97-AF65-F5344CB8AC3E}">
        <p14:creationId xmlns:p14="http://schemas.microsoft.com/office/powerpoint/2010/main" val="10340691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44650" y="685800"/>
            <a:ext cx="3559175" cy="2670175"/>
          </a:xfrm>
        </p:spPr>
      </p:sp>
      <p:sp>
        <p:nvSpPr>
          <p:cNvPr id="3" name="Notes Placeholder 2"/>
          <p:cNvSpPr>
            <a:spLocks noGrp="1"/>
          </p:cNvSpPr>
          <p:nvPr>
            <p:ph type="body" idx="1"/>
          </p:nvPr>
        </p:nvSpPr>
        <p:spPr>
          <a:xfrm>
            <a:off x="457200" y="3584448"/>
            <a:ext cx="5943600" cy="5266944"/>
          </a:xfrm>
        </p:spPr>
        <p:txBody>
          <a:bodyPr/>
          <a:lstStyle/>
          <a:p>
            <a:endParaRPr lang="en-US" dirty="0"/>
          </a:p>
        </p:txBody>
      </p:sp>
      <p:sp>
        <p:nvSpPr>
          <p:cNvPr id="6" name="Footer Placeholder 5"/>
          <p:cNvSpPr>
            <a:spLocks noGrp="1"/>
          </p:cNvSpPr>
          <p:nvPr>
            <p:ph type="ftr" sz="quarter" idx="4"/>
          </p:nvPr>
        </p:nvSpPr>
        <p:spPr>
          <a:xfrm>
            <a:off x="2212848" y="8988552"/>
            <a:ext cx="4206240" cy="164592"/>
          </a:xfrm>
          <a:prstGeom prst="rect">
            <a:avLst/>
          </a:prstGeom>
        </p:spPr>
        <p:txBody>
          <a:bodyPr vert="horz" rtlCol="0" anchor="b"/>
          <a:lstStyle>
            <a:lvl1pPr algn="r" fontAlgn="auto">
              <a:spcBef>
                <a:spcPts val="0"/>
              </a:spcBef>
              <a:spcAft>
                <a:spcPts val="0"/>
              </a:spcAft>
              <a:defRPr sz="800">
                <a:latin typeface="+mn-lt"/>
                <a:cs typeface="+mn-cs"/>
              </a:defRPr>
            </a:lvl1pPr>
            <a:extLst/>
          </a:lstStyle>
          <a:p>
            <a:pPr>
              <a:defRPr/>
            </a:pPr>
            <a:r>
              <a:rPr lang="en-US" dirty="0"/>
              <a:t>Module: Virtual Layer</a:t>
            </a:r>
          </a:p>
        </p:txBody>
      </p:sp>
    </p:spTree>
    <p:extLst>
      <p:ext uri="{BB962C8B-B14F-4D97-AF65-F5344CB8AC3E}">
        <p14:creationId xmlns:p14="http://schemas.microsoft.com/office/powerpoint/2010/main" val="22305075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44650" y="685800"/>
            <a:ext cx="3559175" cy="2670175"/>
          </a:xfrm>
        </p:spPr>
      </p:sp>
      <p:sp>
        <p:nvSpPr>
          <p:cNvPr id="3" name="Notes Placeholder 2"/>
          <p:cNvSpPr>
            <a:spLocks noGrp="1"/>
          </p:cNvSpPr>
          <p:nvPr>
            <p:ph type="body" idx="1"/>
          </p:nvPr>
        </p:nvSpPr>
        <p:spPr>
          <a:xfrm>
            <a:off x="457200" y="3584448"/>
            <a:ext cx="5943600" cy="5266944"/>
          </a:xfrm>
        </p:spPr>
        <p:txBody>
          <a:bodyPr/>
          <a:lstStyle/>
          <a:p>
            <a:endParaRPr lang="en-US" dirty="0"/>
          </a:p>
        </p:txBody>
      </p:sp>
      <p:sp>
        <p:nvSpPr>
          <p:cNvPr id="5" name="Footer Placeholder 5"/>
          <p:cNvSpPr>
            <a:spLocks noGrp="1"/>
          </p:cNvSpPr>
          <p:nvPr>
            <p:ph type="ftr" sz="quarter" idx="4"/>
          </p:nvPr>
        </p:nvSpPr>
        <p:spPr>
          <a:xfrm>
            <a:off x="2212848" y="8988552"/>
            <a:ext cx="4206240" cy="164592"/>
          </a:xfrm>
          <a:prstGeom prst="rect">
            <a:avLst/>
          </a:prstGeom>
        </p:spPr>
        <p:txBody>
          <a:bodyPr vert="horz" rtlCol="0" anchor="b"/>
          <a:lstStyle>
            <a:lvl1pPr algn="r" fontAlgn="auto">
              <a:spcBef>
                <a:spcPts val="0"/>
              </a:spcBef>
              <a:spcAft>
                <a:spcPts val="0"/>
              </a:spcAft>
              <a:defRPr sz="800">
                <a:latin typeface="+mn-lt"/>
                <a:cs typeface="+mn-cs"/>
              </a:defRPr>
            </a:lvl1pPr>
            <a:extLst/>
          </a:lstStyle>
          <a:p>
            <a:pPr>
              <a:defRPr/>
            </a:pPr>
            <a:r>
              <a:rPr lang="en-US" dirty="0"/>
              <a:t>Module: Virtual Layer</a:t>
            </a:r>
          </a:p>
        </p:txBody>
      </p:sp>
    </p:spTree>
    <p:extLst>
      <p:ext uri="{BB962C8B-B14F-4D97-AF65-F5344CB8AC3E}">
        <p14:creationId xmlns:p14="http://schemas.microsoft.com/office/powerpoint/2010/main" val="18570806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44650" y="685800"/>
            <a:ext cx="3559175" cy="2670175"/>
          </a:xfrm>
        </p:spPr>
      </p:sp>
      <p:sp>
        <p:nvSpPr>
          <p:cNvPr id="3" name="Notes Placeholder 2"/>
          <p:cNvSpPr>
            <a:spLocks noGrp="1"/>
          </p:cNvSpPr>
          <p:nvPr>
            <p:ph type="body" idx="1"/>
          </p:nvPr>
        </p:nvSpPr>
        <p:spPr>
          <a:xfrm>
            <a:off x="457200" y="3584448"/>
            <a:ext cx="5943600" cy="5266944"/>
          </a:xfrm>
        </p:spPr>
        <p:txBody>
          <a:bodyPr/>
          <a:lstStyle/>
          <a:p>
            <a:endParaRPr lang="en-US" sz="1000" kern="1200" dirty="0">
              <a:effectLst/>
            </a:endParaRPr>
          </a:p>
        </p:txBody>
      </p:sp>
      <p:sp>
        <p:nvSpPr>
          <p:cNvPr id="5" name="Footer Placeholder 5"/>
          <p:cNvSpPr>
            <a:spLocks noGrp="1"/>
          </p:cNvSpPr>
          <p:nvPr>
            <p:ph type="ftr" sz="quarter" idx="4"/>
          </p:nvPr>
        </p:nvSpPr>
        <p:spPr>
          <a:xfrm>
            <a:off x="2212848" y="8988552"/>
            <a:ext cx="4206240" cy="164592"/>
          </a:xfrm>
          <a:prstGeom prst="rect">
            <a:avLst/>
          </a:prstGeom>
        </p:spPr>
        <p:txBody>
          <a:bodyPr vert="horz" rtlCol="0" anchor="b"/>
          <a:lstStyle>
            <a:lvl1pPr algn="r" fontAlgn="auto">
              <a:spcBef>
                <a:spcPts val="0"/>
              </a:spcBef>
              <a:spcAft>
                <a:spcPts val="0"/>
              </a:spcAft>
              <a:defRPr sz="800">
                <a:latin typeface="+mn-lt"/>
                <a:cs typeface="+mn-cs"/>
              </a:defRPr>
            </a:lvl1pPr>
            <a:extLst/>
          </a:lstStyle>
          <a:p>
            <a:pPr>
              <a:defRPr/>
            </a:pPr>
            <a:r>
              <a:rPr lang="en-US" dirty="0"/>
              <a:t>Module: Virtual Layer</a:t>
            </a:r>
          </a:p>
        </p:txBody>
      </p:sp>
    </p:spTree>
    <p:extLst>
      <p:ext uri="{BB962C8B-B14F-4D97-AF65-F5344CB8AC3E}">
        <p14:creationId xmlns:p14="http://schemas.microsoft.com/office/powerpoint/2010/main" val="16148772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44650" y="685800"/>
            <a:ext cx="3559175" cy="2670175"/>
          </a:xfrm>
        </p:spPr>
      </p:sp>
      <p:sp>
        <p:nvSpPr>
          <p:cNvPr id="3" name="Notes Placeholder 2"/>
          <p:cNvSpPr>
            <a:spLocks noGrp="1"/>
          </p:cNvSpPr>
          <p:nvPr>
            <p:ph type="body" idx="1"/>
          </p:nvPr>
        </p:nvSpPr>
        <p:spPr>
          <a:xfrm>
            <a:off x="457200" y="3584448"/>
            <a:ext cx="5943600" cy="5266944"/>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Type 1: Bare-metal Hypervisor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Type 2: Hosted Hypervisor</a:t>
            </a:r>
          </a:p>
          <a:p>
            <a:endParaRPr lang="en-US" dirty="0"/>
          </a:p>
          <a:p>
            <a:endParaRPr lang="en-US" dirty="0"/>
          </a:p>
        </p:txBody>
      </p:sp>
      <p:sp>
        <p:nvSpPr>
          <p:cNvPr id="5" name="Footer Placeholder 5"/>
          <p:cNvSpPr>
            <a:spLocks noGrp="1"/>
          </p:cNvSpPr>
          <p:nvPr>
            <p:ph type="ftr" sz="quarter" idx="4"/>
          </p:nvPr>
        </p:nvSpPr>
        <p:spPr>
          <a:xfrm>
            <a:off x="2212848" y="8988552"/>
            <a:ext cx="4206240" cy="164592"/>
          </a:xfrm>
          <a:prstGeom prst="rect">
            <a:avLst/>
          </a:prstGeom>
        </p:spPr>
        <p:txBody>
          <a:bodyPr vert="horz" rtlCol="0" anchor="b"/>
          <a:lstStyle>
            <a:lvl1pPr algn="r" fontAlgn="auto">
              <a:spcBef>
                <a:spcPts val="0"/>
              </a:spcBef>
              <a:spcAft>
                <a:spcPts val="0"/>
              </a:spcAft>
              <a:defRPr sz="800">
                <a:latin typeface="+mn-lt"/>
                <a:cs typeface="+mn-cs"/>
              </a:defRPr>
            </a:lvl1pPr>
            <a:extLst/>
          </a:lstStyle>
          <a:p>
            <a:pPr>
              <a:defRPr/>
            </a:pPr>
            <a:r>
              <a:rPr lang="en-US" dirty="0"/>
              <a:t>Module: Virtual Layer</a:t>
            </a:r>
          </a:p>
        </p:txBody>
      </p:sp>
    </p:spTree>
    <p:extLst>
      <p:ext uri="{BB962C8B-B14F-4D97-AF65-F5344CB8AC3E}">
        <p14:creationId xmlns:p14="http://schemas.microsoft.com/office/powerpoint/2010/main" val="312430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44650" y="685800"/>
            <a:ext cx="3559175" cy="2670175"/>
          </a:xfrm>
        </p:spPr>
      </p:sp>
      <p:sp>
        <p:nvSpPr>
          <p:cNvPr id="3" name="Notes Placeholder 2"/>
          <p:cNvSpPr>
            <a:spLocks noGrp="1"/>
          </p:cNvSpPr>
          <p:nvPr>
            <p:ph type="body" idx="1"/>
          </p:nvPr>
        </p:nvSpPr>
        <p:spPr>
          <a:xfrm>
            <a:off x="457200" y="3584448"/>
            <a:ext cx="5943600" cy="5266944"/>
          </a:xfrm>
        </p:spPr>
        <p:txBody>
          <a:bodyPr/>
          <a:lstStyle/>
          <a:p>
            <a:endParaRPr lang="en-US" dirty="0"/>
          </a:p>
        </p:txBody>
      </p:sp>
      <p:sp>
        <p:nvSpPr>
          <p:cNvPr id="5" name="Footer Placeholder 5"/>
          <p:cNvSpPr>
            <a:spLocks noGrp="1"/>
          </p:cNvSpPr>
          <p:nvPr>
            <p:ph type="ftr" sz="quarter" idx="4"/>
          </p:nvPr>
        </p:nvSpPr>
        <p:spPr>
          <a:xfrm>
            <a:off x="2212848" y="8988552"/>
            <a:ext cx="4206240" cy="164592"/>
          </a:xfrm>
          <a:prstGeom prst="rect">
            <a:avLst/>
          </a:prstGeom>
        </p:spPr>
        <p:txBody>
          <a:bodyPr vert="horz" rtlCol="0" anchor="b"/>
          <a:lstStyle>
            <a:lvl1pPr algn="r" fontAlgn="auto">
              <a:spcBef>
                <a:spcPts val="0"/>
              </a:spcBef>
              <a:spcAft>
                <a:spcPts val="0"/>
              </a:spcAft>
              <a:defRPr sz="800">
                <a:latin typeface="+mn-lt"/>
                <a:cs typeface="+mn-cs"/>
              </a:defRPr>
            </a:lvl1pPr>
            <a:extLst/>
          </a:lstStyle>
          <a:p>
            <a:pPr>
              <a:defRPr/>
            </a:pPr>
            <a:r>
              <a:rPr lang="en-US" dirty="0"/>
              <a:t>Module: Virtual Layer</a:t>
            </a:r>
          </a:p>
        </p:txBody>
      </p:sp>
    </p:spTree>
    <p:extLst>
      <p:ext uri="{BB962C8B-B14F-4D97-AF65-F5344CB8AC3E}">
        <p14:creationId xmlns:p14="http://schemas.microsoft.com/office/powerpoint/2010/main" val="86536698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0.xml"/></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1.xml"/></Relationships>
</file>

<file path=ppt/slideLayouts/_rels/slideLayout2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2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3.xml"/></Relationships>
</file>

<file path=ppt/slideLayouts/_rels/slideLayout2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4.xml"/></Relationships>
</file>

<file path=ppt/slideLayouts/_rels/slideLayout2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5.xml"/></Relationships>
</file>

<file path=ppt/slideLayouts/_rels/slideLayout2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6.xml"/></Relationships>
</file>

<file path=ppt/slideLayouts/_rels/slideLayout2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7.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8.xml"/></Relationships>
</file>

<file path=ppt/slideLayouts/_rels/slideLayout3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9.xml"/></Relationships>
</file>

<file path=ppt/slideLayouts/_rels/slideLayout3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0.xml"/></Relationships>
</file>

<file path=ppt/slideLayouts/_rels/slideLayout3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1.xml"/></Relationships>
</file>

<file path=ppt/slideLayouts/_rels/slideLayout3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5"/>
          <p:cNvSpPr>
            <a:spLocks noChangeArrowheads="1"/>
          </p:cNvSpPr>
          <p:nvPr/>
        </p:nvSpPr>
        <p:spPr bwMode="auto">
          <a:xfrm>
            <a:off x="0" y="0"/>
            <a:ext cx="9144000" cy="3429000"/>
          </a:xfrm>
          <a:prstGeom prst="rect">
            <a:avLst/>
          </a:prstGeom>
          <a:solidFill>
            <a:schemeClr val="bg1">
              <a:lumMod val="50000"/>
            </a:schemeClr>
          </a:solidFill>
          <a:ln w="9525">
            <a:noFill/>
            <a:miter lim="800000"/>
            <a:headEnd/>
            <a:tailEnd/>
          </a:ln>
          <a:effectLst/>
        </p:spPr>
        <p:txBody>
          <a:bodyPr wrap="none" anchor="ctr"/>
          <a:lstStyle/>
          <a:p>
            <a:pPr algn="ctr">
              <a:defRPr/>
            </a:pPr>
            <a:endParaRPr lang="en-US">
              <a:latin typeface="Arial" charset="0"/>
            </a:endParaRPr>
          </a:p>
        </p:txBody>
      </p:sp>
      <p:pic>
        <p:nvPicPr>
          <p:cNvPr id="5" name="Picture 10" descr="APU Logo_Final_Vertical_V1_HR1 copy.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5888" y="2514600"/>
            <a:ext cx="2530476" cy="2389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7042" name="Rectangle 2"/>
          <p:cNvSpPr>
            <a:spLocks noGrp="1" noChangeArrowheads="1"/>
          </p:cNvSpPr>
          <p:nvPr>
            <p:ph type="ctrTitle"/>
          </p:nvPr>
        </p:nvSpPr>
        <p:spPr>
          <a:xfrm>
            <a:off x="2389188" y="1952625"/>
            <a:ext cx="6754812" cy="1470025"/>
          </a:xfrm>
        </p:spPr>
        <p:txBody>
          <a:bodyPr/>
          <a:lstStyle>
            <a:lvl1pPr>
              <a:defRPr/>
            </a:lvl1pPr>
          </a:lstStyle>
          <a:p>
            <a:r>
              <a:rPr lang="en-US"/>
              <a:t>Click to edit Master title style</a:t>
            </a:r>
            <a:endParaRPr lang="en-GB"/>
          </a:p>
        </p:txBody>
      </p:sp>
      <p:sp>
        <p:nvSpPr>
          <p:cNvPr id="87043" name="Rectangle 3"/>
          <p:cNvSpPr>
            <a:spLocks noGrp="1" noChangeArrowheads="1"/>
          </p:cNvSpPr>
          <p:nvPr>
            <p:ph type="subTitle" idx="1"/>
          </p:nvPr>
        </p:nvSpPr>
        <p:spPr>
          <a:xfrm>
            <a:off x="2374900" y="3886200"/>
            <a:ext cx="6769100" cy="1752600"/>
          </a:xfrm>
        </p:spPr>
        <p:txBody>
          <a:bodyPr/>
          <a:lstStyle>
            <a:lvl1pPr marL="0" indent="0" algn="ctr">
              <a:buFontTx/>
              <a:buNone/>
              <a:defRPr/>
            </a:lvl1pPr>
          </a:lstStyle>
          <a:p>
            <a:r>
              <a:rPr lang="en-US"/>
              <a:t>Click to edit Master subtitle style</a:t>
            </a:r>
            <a:endParaRPr lang="en-GB"/>
          </a:p>
        </p:txBody>
      </p:sp>
    </p:spTree>
    <p:extLst>
      <p:ext uri="{BB962C8B-B14F-4D97-AF65-F5344CB8AC3E}">
        <p14:creationId xmlns:p14="http://schemas.microsoft.com/office/powerpoint/2010/main" val="21866408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3"/>
          <p:cNvSpPr>
            <a:spLocks noGrp="1"/>
          </p:cNvSpPr>
          <p:nvPr>
            <p:ph type="ftr" sz="quarter" idx="10"/>
          </p:nvPr>
        </p:nvSpPr>
        <p:spPr/>
        <p:txBody>
          <a:bodyPr/>
          <a:lstStyle>
            <a:lvl1pPr>
              <a:defRPr/>
            </a:lvl1pPr>
          </a:lstStyle>
          <a:p>
            <a:endParaRPr lang="en-US"/>
          </a:p>
        </p:txBody>
      </p:sp>
    </p:spTree>
    <p:extLst>
      <p:ext uri="{BB962C8B-B14F-4D97-AF65-F5344CB8AC3E}">
        <p14:creationId xmlns:p14="http://schemas.microsoft.com/office/powerpoint/2010/main" val="6058017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3" y="274638"/>
            <a:ext cx="2057400" cy="5948362"/>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85775" y="274638"/>
            <a:ext cx="6021388" cy="5948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3"/>
          <p:cNvSpPr>
            <a:spLocks noGrp="1"/>
          </p:cNvSpPr>
          <p:nvPr>
            <p:ph type="ftr" sz="quarter" idx="10"/>
          </p:nvPr>
        </p:nvSpPr>
        <p:spPr/>
        <p:txBody>
          <a:bodyPr/>
          <a:lstStyle>
            <a:lvl1pPr>
              <a:defRPr/>
            </a:lvl1pPr>
          </a:lstStyle>
          <a:p>
            <a:endParaRPr lang="en-US"/>
          </a:p>
        </p:txBody>
      </p:sp>
    </p:spTree>
    <p:extLst>
      <p:ext uri="{BB962C8B-B14F-4D97-AF65-F5344CB8AC3E}">
        <p14:creationId xmlns:p14="http://schemas.microsoft.com/office/powerpoint/2010/main" val="15343443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cSld name="標題，1 個大物件與 2 個小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p>
            <a:r>
              <a:rPr lang="en-US" altLang="zh-TW"/>
              <a:t>Click to edit Master title style</a:t>
            </a:r>
            <a:endParaRPr lang="zh-TW" altLang="en-US"/>
          </a:p>
        </p:txBody>
      </p:sp>
      <p:sp>
        <p:nvSpPr>
          <p:cNvPr id="3" name="內容版面配置區 2"/>
          <p:cNvSpPr>
            <a:spLocks noGrp="1"/>
          </p:cNvSpPr>
          <p:nvPr>
            <p:ph sz="half" idx="1"/>
          </p:nvPr>
        </p:nvSpPr>
        <p:spPr>
          <a:xfrm>
            <a:off x="457200" y="1600200"/>
            <a:ext cx="4038600" cy="4530725"/>
          </a:xfrm>
        </p:spPr>
        <p:txBody>
          <a:body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zh-TW" altLang="en-US"/>
          </a:p>
        </p:txBody>
      </p:sp>
      <p:sp>
        <p:nvSpPr>
          <p:cNvPr id="4" name="內容版面配置區 3"/>
          <p:cNvSpPr>
            <a:spLocks noGrp="1"/>
          </p:cNvSpPr>
          <p:nvPr>
            <p:ph sz="quarter" idx="2"/>
          </p:nvPr>
        </p:nvSpPr>
        <p:spPr>
          <a:xfrm>
            <a:off x="4648200" y="1600200"/>
            <a:ext cx="4038600" cy="2189163"/>
          </a:xfrm>
        </p:spPr>
        <p:txBody>
          <a:body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zh-TW" altLang="en-US"/>
          </a:p>
        </p:txBody>
      </p:sp>
      <p:sp>
        <p:nvSpPr>
          <p:cNvPr id="5" name="內容版面配置區 4"/>
          <p:cNvSpPr>
            <a:spLocks noGrp="1"/>
          </p:cNvSpPr>
          <p:nvPr>
            <p:ph sz="quarter" idx="3"/>
          </p:nvPr>
        </p:nvSpPr>
        <p:spPr>
          <a:xfrm>
            <a:off x="4648200" y="3941763"/>
            <a:ext cx="4038600" cy="2189162"/>
          </a:xfrm>
        </p:spPr>
        <p:txBody>
          <a:body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zh-TW" altLang="en-US"/>
          </a:p>
        </p:txBody>
      </p:sp>
      <p:sp>
        <p:nvSpPr>
          <p:cNvPr id="6" name="Rectangle 9"/>
          <p:cNvSpPr>
            <a:spLocks noGrp="1" noChangeArrowheads="1"/>
          </p:cNvSpPr>
          <p:nvPr>
            <p:ph type="dt" sz="half" idx="10"/>
          </p:nvPr>
        </p:nvSpPr>
        <p:spPr>
          <a:xfrm>
            <a:off x="457200" y="6248400"/>
            <a:ext cx="2133600" cy="457200"/>
          </a:xfrm>
          <a:prstGeom prst="rect">
            <a:avLst/>
          </a:prstGeom>
          <a:ln/>
        </p:spPr>
        <p:txBody>
          <a:bodyPr/>
          <a:lstStyle>
            <a:lvl1pPr>
              <a:defRPr/>
            </a:lvl1pPr>
          </a:lstStyle>
          <a:p>
            <a:fld id="{C117F3E7-0AD9-42A5-B67D-1D5B53E16364}" type="datetime1">
              <a:rPr lang="en-US" smtClean="0"/>
              <a:t>8/10/2020</a:t>
            </a:fld>
            <a:endParaRPr lang="en-US"/>
          </a:p>
        </p:txBody>
      </p:sp>
      <p:sp>
        <p:nvSpPr>
          <p:cNvPr id="7" name="Rectangle 10"/>
          <p:cNvSpPr>
            <a:spLocks noGrp="1" noChangeArrowheads="1"/>
          </p:cNvSpPr>
          <p:nvPr>
            <p:ph type="ftr" sz="quarter" idx="11"/>
          </p:nvPr>
        </p:nvSpPr>
        <p:spPr>
          <a:ln/>
        </p:spPr>
        <p:txBody>
          <a:bodyPr/>
          <a:lstStyle>
            <a:lvl1pPr>
              <a:defRPr/>
            </a:lvl1pPr>
          </a:lstStyle>
          <a:p>
            <a:endParaRPr lang="en-US"/>
          </a:p>
        </p:txBody>
      </p:sp>
      <p:sp>
        <p:nvSpPr>
          <p:cNvPr id="8" name="Rectangle 11"/>
          <p:cNvSpPr>
            <a:spLocks noGrp="1" noChangeArrowheads="1"/>
          </p:cNvSpPr>
          <p:nvPr>
            <p:ph type="sldNum" sz="quarter" idx="12"/>
          </p:nvPr>
        </p:nvSpPr>
        <p:spPr>
          <a:xfrm>
            <a:off x="6553200" y="6248400"/>
            <a:ext cx="2133600" cy="457200"/>
          </a:xfrm>
          <a:prstGeom prst="rect">
            <a:avLst/>
          </a:prstGeom>
          <a:ln/>
        </p:spPr>
        <p:txBody>
          <a:bodyPr/>
          <a:lstStyle>
            <a:lvl1pPr>
              <a:defRPr/>
            </a:lvl1pPr>
          </a:lstStyle>
          <a:p>
            <a:fld id="{2C0CF104-8B6A-4D27-B4FC-F96AD0B1E697}" type="slidenum">
              <a:rPr lang="en-US" smtClean="0"/>
              <a:t>‹#›</a:t>
            </a:fld>
            <a:endParaRPr lang="en-US"/>
          </a:p>
        </p:txBody>
      </p:sp>
    </p:spTree>
    <p:extLst>
      <p:ext uri="{BB962C8B-B14F-4D97-AF65-F5344CB8AC3E}">
        <p14:creationId xmlns:p14="http://schemas.microsoft.com/office/powerpoint/2010/main" val="2960464503"/>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Lesson Topics and Summary">
    <p:spTree>
      <p:nvGrpSpPr>
        <p:cNvPr id="1" name=""/>
        <p:cNvGrpSpPr/>
        <p:nvPr/>
      </p:nvGrpSpPr>
      <p:grpSpPr>
        <a:xfrm>
          <a:off x="0" y="0"/>
          <a:ext cx="0" cy="0"/>
          <a:chOff x="0" y="0"/>
          <a:chExt cx="0" cy="0"/>
        </a:xfrm>
      </p:grpSpPr>
      <p:sp>
        <p:nvSpPr>
          <p:cNvPr id="2" name="Title 1"/>
          <p:cNvSpPr>
            <a:spLocks noGrp="1"/>
          </p:cNvSpPr>
          <p:nvPr>
            <p:ph type="ctrTitle"/>
          </p:nvPr>
        </p:nvSpPr>
        <p:spPr>
          <a:xfrm>
            <a:off x="533401" y="685800"/>
            <a:ext cx="8077200" cy="609600"/>
          </a:xfrm>
          <a:prstGeom prst="rect">
            <a:avLst/>
          </a:prstGeom>
        </p:spPr>
        <p:txBody>
          <a:bodyPr lIns="0" tIns="0" rIns="0" bIns="0" anchor="t" anchorCtr="0"/>
          <a:lstStyle>
            <a:lvl1pPr algn="l">
              <a:lnSpc>
                <a:spcPct val="90000"/>
              </a:lnSpc>
              <a:defRPr sz="2800">
                <a:solidFill>
                  <a:schemeClr val="tx2"/>
                </a:solidFill>
              </a:defRPr>
            </a:lvl1pPr>
          </a:lstStyle>
          <a:p>
            <a:r>
              <a:rPr lang="en-US"/>
              <a:t>Click to edit Master title style</a:t>
            </a:r>
            <a:endParaRPr lang="en-US" dirty="0"/>
          </a:p>
        </p:txBody>
      </p:sp>
      <p:sp>
        <p:nvSpPr>
          <p:cNvPr id="5" name="Content Placeholder 4"/>
          <p:cNvSpPr>
            <a:spLocks noGrp="1"/>
          </p:cNvSpPr>
          <p:nvPr>
            <p:ph sz="quarter" idx="10"/>
          </p:nvPr>
        </p:nvSpPr>
        <p:spPr>
          <a:xfrm>
            <a:off x="533400" y="1498600"/>
            <a:ext cx="8077200" cy="3962400"/>
          </a:xfrm>
          <a:prstGeom prst="rect">
            <a:avLst/>
          </a:prstGeom>
        </p:spPr>
        <p:txBody>
          <a:bodyPr vert="horz" lIns="0" tIns="0" rIns="0" bIns="0"/>
          <a:lstStyle>
            <a:lvl1pPr marL="228600" indent="-228600">
              <a:spcBef>
                <a:spcPts val="1200"/>
              </a:spcBef>
              <a:buClr>
                <a:schemeClr val="tx2"/>
              </a:buClr>
              <a:defRPr sz="2000">
                <a:solidFill>
                  <a:schemeClr val="tx1"/>
                </a:solidFill>
              </a:defRPr>
            </a:lvl1pPr>
            <a:lvl2pPr>
              <a:spcBef>
                <a:spcPts val="300"/>
              </a:spcBef>
              <a:buClr>
                <a:schemeClr val="tx2"/>
              </a:buClr>
              <a:defRPr sz="1800">
                <a:solidFill>
                  <a:schemeClr val="tx1"/>
                </a:solidFill>
              </a:defRPr>
            </a:lvl2pPr>
            <a:lvl3pPr marL="1084263" indent="-169863">
              <a:spcBef>
                <a:spcPts val="300"/>
              </a:spcBef>
              <a:buClr>
                <a:schemeClr val="tx2"/>
              </a:buClr>
              <a:defRPr sz="1600">
                <a:solidFill>
                  <a:schemeClr val="tx1"/>
                </a:solidFill>
              </a:defRPr>
            </a:lvl3pPr>
            <a:lvl4pPr marL="1430338" indent="-168275">
              <a:spcBef>
                <a:spcPts val="300"/>
              </a:spcBef>
              <a:buClr>
                <a:schemeClr val="tx2"/>
              </a:buClr>
              <a:defRPr sz="1400">
                <a:solidFill>
                  <a:schemeClr val="tx1"/>
                </a:solidFill>
              </a:defRPr>
            </a:lvl4pPr>
            <a:lvl5pPr marL="1770063" indent="-169863">
              <a:spcBef>
                <a:spcPts val="300"/>
              </a:spcBef>
              <a:buClr>
                <a:schemeClr val="tx2"/>
              </a:buClr>
              <a:buFont typeface="Arial"/>
              <a:buChar char="•"/>
              <a:defRPr sz="12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Footer Placeholder 4"/>
          <p:cNvSpPr>
            <a:spLocks noGrp="1"/>
          </p:cNvSpPr>
          <p:nvPr>
            <p:ph type="ftr" sz="quarter" idx="3"/>
          </p:nvPr>
        </p:nvSpPr>
        <p:spPr>
          <a:xfrm>
            <a:off x="2590800" y="6604000"/>
            <a:ext cx="5181600" cy="177800"/>
          </a:xfrm>
          <a:prstGeom prst="rect">
            <a:avLst/>
          </a:prstGeom>
        </p:spPr>
        <p:txBody>
          <a:bodyPr/>
          <a:lstStyle>
            <a:lvl1pPr>
              <a:defRPr sz="600" b="0">
                <a:solidFill>
                  <a:schemeClr val="bg2"/>
                </a:solidFill>
              </a:defRPr>
            </a:lvl1pPr>
          </a:lstStyle>
          <a:p>
            <a:pPr algn="r"/>
            <a:r>
              <a:rPr lang="en-US"/>
              <a:t>Module: Introduction to Cloud Computing</a:t>
            </a:r>
            <a:endParaRPr lang="en-US" dirty="0"/>
          </a:p>
        </p:txBody>
      </p:sp>
    </p:spTree>
    <p:custDataLst>
      <p:tags r:id="rId1"/>
    </p:custDataLst>
    <p:extLst>
      <p:ext uri="{BB962C8B-B14F-4D97-AF65-F5344CB8AC3E}">
        <p14:creationId xmlns:p14="http://schemas.microsoft.com/office/powerpoint/2010/main" val="26776871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7_Title and content">
    <p:spTree>
      <p:nvGrpSpPr>
        <p:cNvPr id="1" name=""/>
        <p:cNvGrpSpPr/>
        <p:nvPr/>
      </p:nvGrpSpPr>
      <p:grpSpPr>
        <a:xfrm>
          <a:off x="0" y="0"/>
          <a:ext cx="0" cy="0"/>
          <a:chOff x="0" y="0"/>
          <a:chExt cx="0" cy="0"/>
        </a:xfrm>
      </p:grpSpPr>
      <p:sp>
        <p:nvSpPr>
          <p:cNvPr id="2" name="Title 1"/>
          <p:cNvSpPr>
            <a:spLocks noGrp="1"/>
          </p:cNvSpPr>
          <p:nvPr>
            <p:ph type="ctrTitle"/>
          </p:nvPr>
        </p:nvSpPr>
        <p:spPr>
          <a:xfrm>
            <a:off x="379413" y="304800"/>
            <a:ext cx="8458200" cy="609600"/>
          </a:xfrm>
          <a:prstGeom prst="rect">
            <a:avLst/>
          </a:prstGeom>
        </p:spPr>
        <p:txBody>
          <a:bodyPr lIns="0" tIns="0" rIns="0" bIns="0" anchor="t" anchorCtr="0"/>
          <a:lstStyle>
            <a:lvl1pPr algn="l">
              <a:lnSpc>
                <a:spcPct val="90000"/>
              </a:lnSpc>
              <a:defRPr sz="2800">
                <a:solidFill>
                  <a:schemeClr val="tx2"/>
                </a:solidFill>
              </a:defRPr>
            </a:lvl1pPr>
          </a:lstStyle>
          <a:p>
            <a:r>
              <a:rPr lang="en-US"/>
              <a:t>Click to edit Master title style</a:t>
            </a:r>
            <a:endParaRPr lang="en-US" dirty="0"/>
          </a:p>
        </p:txBody>
      </p:sp>
      <p:sp>
        <p:nvSpPr>
          <p:cNvPr id="5" name="Content Placeholder 4"/>
          <p:cNvSpPr>
            <a:spLocks noGrp="1"/>
          </p:cNvSpPr>
          <p:nvPr>
            <p:ph sz="quarter" idx="10"/>
          </p:nvPr>
        </p:nvSpPr>
        <p:spPr>
          <a:xfrm>
            <a:off x="379413" y="1320800"/>
            <a:ext cx="8458200" cy="4572000"/>
          </a:xfrm>
          <a:prstGeom prst="rect">
            <a:avLst/>
          </a:prstGeom>
        </p:spPr>
        <p:txBody>
          <a:bodyPr vert="horz" lIns="0" tIns="0" rIns="0" bIns="0"/>
          <a:lstStyle>
            <a:lvl1pPr marL="228600" indent="-228600">
              <a:spcBef>
                <a:spcPts val="1200"/>
              </a:spcBef>
              <a:buClr>
                <a:schemeClr val="tx2"/>
              </a:buClr>
              <a:defRPr sz="2000">
                <a:solidFill>
                  <a:schemeClr val="tx1"/>
                </a:solidFill>
              </a:defRPr>
            </a:lvl1pPr>
            <a:lvl2pPr>
              <a:spcBef>
                <a:spcPts val="300"/>
              </a:spcBef>
              <a:buClr>
                <a:schemeClr val="tx2"/>
              </a:buClr>
              <a:defRPr sz="1800">
                <a:solidFill>
                  <a:schemeClr val="tx1"/>
                </a:solidFill>
              </a:defRPr>
            </a:lvl2pPr>
            <a:lvl3pPr marL="1084263" indent="-169863">
              <a:spcBef>
                <a:spcPts val="300"/>
              </a:spcBef>
              <a:buClr>
                <a:schemeClr val="tx2"/>
              </a:buClr>
              <a:defRPr sz="1600">
                <a:solidFill>
                  <a:schemeClr val="tx1"/>
                </a:solidFill>
              </a:defRPr>
            </a:lvl3pPr>
            <a:lvl4pPr marL="1430338" indent="-168275">
              <a:spcBef>
                <a:spcPts val="300"/>
              </a:spcBef>
              <a:buClr>
                <a:schemeClr val="tx2"/>
              </a:buClr>
              <a:defRPr sz="1400">
                <a:solidFill>
                  <a:schemeClr val="tx1"/>
                </a:solidFill>
              </a:defRPr>
            </a:lvl4pPr>
            <a:lvl5pPr marL="1770063" indent="-169863">
              <a:spcBef>
                <a:spcPts val="300"/>
              </a:spcBef>
              <a:buClr>
                <a:schemeClr val="tx2"/>
              </a:buClr>
              <a:buFont typeface="Arial"/>
              <a:buChar char="•"/>
              <a:defRPr sz="12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Footer Placeholder 4"/>
          <p:cNvSpPr>
            <a:spLocks noGrp="1"/>
          </p:cNvSpPr>
          <p:nvPr>
            <p:ph type="ftr" sz="quarter" idx="3"/>
          </p:nvPr>
        </p:nvSpPr>
        <p:spPr>
          <a:xfrm>
            <a:off x="2590800" y="6604000"/>
            <a:ext cx="5181600" cy="177800"/>
          </a:xfrm>
          <a:prstGeom prst="rect">
            <a:avLst/>
          </a:prstGeom>
        </p:spPr>
        <p:txBody>
          <a:bodyPr/>
          <a:lstStyle>
            <a:lvl1pPr>
              <a:defRPr sz="600" b="0">
                <a:solidFill>
                  <a:schemeClr val="bg2"/>
                </a:solidFill>
              </a:defRPr>
            </a:lvl1pPr>
          </a:lstStyle>
          <a:p>
            <a:pPr algn="r"/>
            <a:r>
              <a:rPr lang="en-US"/>
              <a:t>Module: Virtual Layer</a:t>
            </a:r>
            <a:endParaRPr lang="en-US" dirty="0"/>
          </a:p>
        </p:txBody>
      </p:sp>
    </p:spTree>
    <p:custDataLst>
      <p:tags r:id="rId1"/>
    </p:custDataLst>
    <p:extLst>
      <p:ext uri="{BB962C8B-B14F-4D97-AF65-F5344CB8AC3E}">
        <p14:creationId xmlns:p14="http://schemas.microsoft.com/office/powerpoint/2010/main" val="41751458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9_Title and content">
    <p:spTree>
      <p:nvGrpSpPr>
        <p:cNvPr id="1" name=""/>
        <p:cNvGrpSpPr/>
        <p:nvPr/>
      </p:nvGrpSpPr>
      <p:grpSpPr>
        <a:xfrm>
          <a:off x="0" y="0"/>
          <a:ext cx="0" cy="0"/>
          <a:chOff x="0" y="0"/>
          <a:chExt cx="0" cy="0"/>
        </a:xfrm>
      </p:grpSpPr>
      <p:sp>
        <p:nvSpPr>
          <p:cNvPr id="2" name="Title 1"/>
          <p:cNvSpPr>
            <a:spLocks noGrp="1"/>
          </p:cNvSpPr>
          <p:nvPr>
            <p:ph type="ctrTitle"/>
          </p:nvPr>
        </p:nvSpPr>
        <p:spPr>
          <a:xfrm>
            <a:off x="379413" y="304800"/>
            <a:ext cx="8458200" cy="609600"/>
          </a:xfrm>
          <a:prstGeom prst="rect">
            <a:avLst/>
          </a:prstGeom>
        </p:spPr>
        <p:txBody>
          <a:bodyPr lIns="0" tIns="0" rIns="0" bIns="0" anchor="t" anchorCtr="0"/>
          <a:lstStyle>
            <a:lvl1pPr algn="l">
              <a:lnSpc>
                <a:spcPct val="90000"/>
              </a:lnSpc>
              <a:defRPr sz="2800">
                <a:solidFill>
                  <a:schemeClr val="tx2"/>
                </a:solidFill>
              </a:defRPr>
            </a:lvl1pPr>
          </a:lstStyle>
          <a:p>
            <a:r>
              <a:rPr lang="en-US"/>
              <a:t>Click to edit Master title style</a:t>
            </a:r>
            <a:endParaRPr lang="en-US" dirty="0"/>
          </a:p>
        </p:txBody>
      </p:sp>
      <p:sp>
        <p:nvSpPr>
          <p:cNvPr id="5" name="Content Placeholder 4"/>
          <p:cNvSpPr>
            <a:spLocks noGrp="1"/>
          </p:cNvSpPr>
          <p:nvPr>
            <p:ph sz="quarter" idx="10"/>
          </p:nvPr>
        </p:nvSpPr>
        <p:spPr>
          <a:xfrm>
            <a:off x="379413" y="1320800"/>
            <a:ext cx="8458200" cy="4572000"/>
          </a:xfrm>
          <a:prstGeom prst="rect">
            <a:avLst/>
          </a:prstGeom>
        </p:spPr>
        <p:txBody>
          <a:bodyPr vert="horz" lIns="0" tIns="0" rIns="0" bIns="0"/>
          <a:lstStyle>
            <a:lvl1pPr marL="228600" indent="-228600">
              <a:spcBef>
                <a:spcPts val="1200"/>
              </a:spcBef>
              <a:buClr>
                <a:schemeClr val="tx2"/>
              </a:buClr>
              <a:defRPr sz="2000">
                <a:solidFill>
                  <a:schemeClr val="tx1"/>
                </a:solidFill>
              </a:defRPr>
            </a:lvl1pPr>
            <a:lvl2pPr>
              <a:spcBef>
                <a:spcPts val="300"/>
              </a:spcBef>
              <a:buClr>
                <a:schemeClr val="tx2"/>
              </a:buClr>
              <a:defRPr sz="1800">
                <a:solidFill>
                  <a:schemeClr val="tx1"/>
                </a:solidFill>
              </a:defRPr>
            </a:lvl2pPr>
            <a:lvl3pPr marL="1084263" indent="-169863">
              <a:spcBef>
                <a:spcPts val="300"/>
              </a:spcBef>
              <a:buClr>
                <a:schemeClr val="tx2"/>
              </a:buClr>
              <a:defRPr sz="1600">
                <a:solidFill>
                  <a:schemeClr val="tx1"/>
                </a:solidFill>
              </a:defRPr>
            </a:lvl3pPr>
            <a:lvl4pPr marL="1430338" indent="-168275">
              <a:spcBef>
                <a:spcPts val="300"/>
              </a:spcBef>
              <a:buClr>
                <a:schemeClr val="tx2"/>
              </a:buClr>
              <a:defRPr sz="1400">
                <a:solidFill>
                  <a:schemeClr val="tx1"/>
                </a:solidFill>
              </a:defRPr>
            </a:lvl4pPr>
            <a:lvl5pPr marL="1770063" indent="-169863">
              <a:spcBef>
                <a:spcPts val="300"/>
              </a:spcBef>
              <a:buClr>
                <a:schemeClr val="tx2"/>
              </a:buClr>
              <a:buFont typeface="Arial"/>
              <a:buChar char="•"/>
              <a:defRPr sz="12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Footer Placeholder 4"/>
          <p:cNvSpPr>
            <a:spLocks noGrp="1"/>
          </p:cNvSpPr>
          <p:nvPr>
            <p:ph type="ftr" sz="quarter" idx="3"/>
          </p:nvPr>
        </p:nvSpPr>
        <p:spPr>
          <a:xfrm>
            <a:off x="2590800" y="6604000"/>
            <a:ext cx="5181600" cy="177800"/>
          </a:xfrm>
          <a:prstGeom prst="rect">
            <a:avLst/>
          </a:prstGeom>
        </p:spPr>
        <p:txBody>
          <a:bodyPr/>
          <a:lstStyle>
            <a:lvl1pPr>
              <a:defRPr sz="600" b="0">
                <a:solidFill>
                  <a:schemeClr val="bg2"/>
                </a:solidFill>
              </a:defRPr>
            </a:lvl1pPr>
          </a:lstStyle>
          <a:p>
            <a:pPr algn="r"/>
            <a:r>
              <a:rPr lang="en-US"/>
              <a:t>Module: Virtual Layer</a:t>
            </a:r>
            <a:endParaRPr lang="en-US" dirty="0"/>
          </a:p>
        </p:txBody>
      </p:sp>
    </p:spTree>
    <p:custDataLst>
      <p:tags r:id="rId1"/>
    </p:custDataLst>
    <p:extLst>
      <p:ext uri="{BB962C8B-B14F-4D97-AF65-F5344CB8AC3E}">
        <p14:creationId xmlns:p14="http://schemas.microsoft.com/office/powerpoint/2010/main" val="13312836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11_Title and content">
    <p:spTree>
      <p:nvGrpSpPr>
        <p:cNvPr id="1" name=""/>
        <p:cNvGrpSpPr/>
        <p:nvPr/>
      </p:nvGrpSpPr>
      <p:grpSpPr>
        <a:xfrm>
          <a:off x="0" y="0"/>
          <a:ext cx="0" cy="0"/>
          <a:chOff x="0" y="0"/>
          <a:chExt cx="0" cy="0"/>
        </a:xfrm>
      </p:grpSpPr>
      <p:sp>
        <p:nvSpPr>
          <p:cNvPr id="2" name="Title 1"/>
          <p:cNvSpPr>
            <a:spLocks noGrp="1"/>
          </p:cNvSpPr>
          <p:nvPr>
            <p:ph type="ctrTitle"/>
          </p:nvPr>
        </p:nvSpPr>
        <p:spPr>
          <a:xfrm>
            <a:off x="379413" y="304800"/>
            <a:ext cx="8458200" cy="609600"/>
          </a:xfrm>
          <a:prstGeom prst="rect">
            <a:avLst/>
          </a:prstGeom>
        </p:spPr>
        <p:txBody>
          <a:bodyPr lIns="0" tIns="0" rIns="0" bIns="0" anchor="t" anchorCtr="0"/>
          <a:lstStyle>
            <a:lvl1pPr algn="l">
              <a:lnSpc>
                <a:spcPct val="90000"/>
              </a:lnSpc>
              <a:defRPr sz="2800">
                <a:solidFill>
                  <a:schemeClr val="tx2"/>
                </a:solidFill>
              </a:defRPr>
            </a:lvl1pPr>
          </a:lstStyle>
          <a:p>
            <a:r>
              <a:rPr lang="en-US"/>
              <a:t>Click to edit Master title style</a:t>
            </a:r>
            <a:endParaRPr lang="en-US" dirty="0"/>
          </a:p>
        </p:txBody>
      </p:sp>
      <p:sp>
        <p:nvSpPr>
          <p:cNvPr id="5" name="Content Placeholder 4"/>
          <p:cNvSpPr>
            <a:spLocks noGrp="1"/>
          </p:cNvSpPr>
          <p:nvPr>
            <p:ph sz="quarter" idx="10"/>
          </p:nvPr>
        </p:nvSpPr>
        <p:spPr>
          <a:xfrm>
            <a:off x="379413" y="1320800"/>
            <a:ext cx="8458200" cy="4572000"/>
          </a:xfrm>
          <a:prstGeom prst="rect">
            <a:avLst/>
          </a:prstGeom>
        </p:spPr>
        <p:txBody>
          <a:bodyPr vert="horz" lIns="0" tIns="0" rIns="0" bIns="0"/>
          <a:lstStyle>
            <a:lvl1pPr marL="228600" indent="-228600">
              <a:spcBef>
                <a:spcPts val="1200"/>
              </a:spcBef>
              <a:buClr>
                <a:schemeClr val="tx2"/>
              </a:buClr>
              <a:defRPr sz="2000">
                <a:solidFill>
                  <a:schemeClr val="tx1"/>
                </a:solidFill>
              </a:defRPr>
            </a:lvl1pPr>
            <a:lvl2pPr>
              <a:spcBef>
                <a:spcPts val="300"/>
              </a:spcBef>
              <a:buClr>
                <a:schemeClr val="tx2"/>
              </a:buClr>
              <a:defRPr sz="1800">
                <a:solidFill>
                  <a:schemeClr val="tx1"/>
                </a:solidFill>
              </a:defRPr>
            </a:lvl2pPr>
            <a:lvl3pPr marL="1084263" indent="-169863">
              <a:spcBef>
                <a:spcPts val="300"/>
              </a:spcBef>
              <a:buClr>
                <a:schemeClr val="tx2"/>
              </a:buClr>
              <a:defRPr sz="1600">
                <a:solidFill>
                  <a:schemeClr val="tx1"/>
                </a:solidFill>
              </a:defRPr>
            </a:lvl3pPr>
            <a:lvl4pPr marL="1430338" indent="-168275">
              <a:spcBef>
                <a:spcPts val="300"/>
              </a:spcBef>
              <a:buClr>
                <a:schemeClr val="tx2"/>
              </a:buClr>
              <a:defRPr sz="1400">
                <a:solidFill>
                  <a:schemeClr val="tx1"/>
                </a:solidFill>
              </a:defRPr>
            </a:lvl4pPr>
            <a:lvl5pPr marL="1770063" indent="-169863">
              <a:spcBef>
                <a:spcPts val="300"/>
              </a:spcBef>
              <a:buClr>
                <a:schemeClr val="tx2"/>
              </a:buClr>
              <a:buFont typeface="Arial"/>
              <a:buChar char="•"/>
              <a:defRPr sz="12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Footer Placeholder 4"/>
          <p:cNvSpPr>
            <a:spLocks noGrp="1"/>
          </p:cNvSpPr>
          <p:nvPr>
            <p:ph type="ftr" sz="quarter" idx="3"/>
          </p:nvPr>
        </p:nvSpPr>
        <p:spPr>
          <a:xfrm>
            <a:off x="2590800" y="6604000"/>
            <a:ext cx="5181600" cy="177800"/>
          </a:xfrm>
          <a:prstGeom prst="rect">
            <a:avLst/>
          </a:prstGeom>
        </p:spPr>
        <p:txBody>
          <a:bodyPr/>
          <a:lstStyle>
            <a:lvl1pPr>
              <a:defRPr sz="600" b="0">
                <a:solidFill>
                  <a:schemeClr val="bg2"/>
                </a:solidFill>
              </a:defRPr>
            </a:lvl1pPr>
          </a:lstStyle>
          <a:p>
            <a:pPr algn="r"/>
            <a:r>
              <a:rPr lang="en-US"/>
              <a:t>Module: Virtual Layer</a:t>
            </a:r>
            <a:endParaRPr lang="en-US" dirty="0"/>
          </a:p>
        </p:txBody>
      </p:sp>
    </p:spTree>
    <p:custDataLst>
      <p:tags r:id="rId1"/>
    </p:custDataLst>
    <p:extLst>
      <p:ext uri="{BB962C8B-B14F-4D97-AF65-F5344CB8AC3E}">
        <p14:creationId xmlns:p14="http://schemas.microsoft.com/office/powerpoint/2010/main" val="15043005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Title, subtitle and content">
    <p:spTree>
      <p:nvGrpSpPr>
        <p:cNvPr id="1" name=""/>
        <p:cNvGrpSpPr/>
        <p:nvPr/>
      </p:nvGrpSpPr>
      <p:grpSpPr>
        <a:xfrm>
          <a:off x="0" y="0"/>
          <a:ext cx="0" cy="0"/>
          <a:chOff x="0" y="0"/>
          <a:chExt cx="0" cy="0"/>
        </a:xfrm>
      </p:grpSpPr>
      <p:sp>
        <p:nvSpPr>
          <p:cNvPr id="2" name="Title 1"/>
          <p:cNvSpPr>
            <a:spLocks noGrp="1"/>
          </p:cNvSpPr>
          <p:nvPr>
            <p:ph type="ctrTitle"/>
          </p:nvPr>
        </p:nvSpPr>
        <p:spPr>
          <a:xfrm>
            <a:off x="379413" y="304800"/>
            <a:ext cx="8458200" cy="609600"/>
          </a:xfrm>
          <a:prstGeom prst="rect">
            <a:avLst/>
          </a:prstGeom>
        </p:spPr>
        <p:txBody>
          <a:bodyPr lIns="0" tIns="0" rIns="0" bIns="0" anchor="t" anchorCtr="0"/>
          <a:lstStyle>
            <a:lvl1pPr algn="l">
              <a:lnSpc>
                <a:spcPct val="90000"/>
              </a:lnSpc>
              <a:defRPr sz="2800">
                <a:solidFill>
                  <a:schemeClr val="tx2"/>
                </a:solidFill>
                <a:latin typeface="+mj-lt"/>
              </a:defRPr>
            </a:lvl1pPr>
          </a:lstStyle>
          <a:p>
            <a:r>
              <a:rPr lang="en-US"/>
              <a:t>Click to edit Master title style</a:t>
            </a:r>
            <a:endParaRPr lang="en-US" dirty="0"/>
          </a:p>
        </p:txBody>
      </p:sp>
      <p:sp>
        <p:nvSpPr>
          <p:cNvPr id="5" name="Content Placeholder 4"/>
          <p:cNvSpPr>
            <a:spLocks noGrp="1"/>
          </p:cNvSpPr>
          <p:nvPr>
            <p:ph sz="quarter" idx="10"/>
          </p:nvPr>
        </p:nvSpPr>
        <p:spPr>
          <a:xfrm>
            <a:off x="379413" y="1727200"/>
            <a:ext cx="8458200" cy="4165600"/>
          </a:xfrm>
          <a:prstGeom prst="rect">
            <a:avLst/>
          </a:prstGeom>
        </p:spPr>
        <p:txBody>
          <a:bodyPr vert="horz" lIns="0" tIns="0" rIns="0" bIns="0"/>
          <a:lstStyle>
            <a:lvl1pPr marL="228600" indent="-228600">
              <a:spcBef>
                <a:spcPts val="1200"/>
              </a:spcBef>
              <a:buClr>
                <a:schemeClr val="tx2"/>
              </a:buClr>
              <a:defRPr sz="2000">
                <a:solidFill>
                  <a:schemeClr val="tx1"/>
                </a:solidFill>
              </a:defRPr>
            </a:lvl1pPr>
            <a:lvl2pPr>
              <a:spcBef>
                <a:spcPts val="300"/>
              </a:spcBef>
              <a:buClr>
                <a:schemeClr val="tx2"/>
              </a:buClr>
              <a:defRPr sz="1800">
                <a:solidFill>
                  <a:schemeClr val="tx1"/>
                </a:solidFill>
              </a:defRPr>
            </a:lvl2pPr>
            <a:lvl3pPr marL="1084263" indent="-169863">
              <a:spcBef>
                <a:spcPts val="300"/>
              </a:spcBef>
              <a:buClr>
                <a:schemeClr val="tx2"/>
              </a:buClr>
              <a:defRPr sz="1600">
                <a:solidFill>
                  <a:schemeClr val="tx1"/>
                </a:solidFill>
              </a:defRPr>
            </a:lvl3pPr>
            <a:lvl4pPr marL="1430338" indent="-168275">
              <a:spcBef>
                <a:spcPts val="300"/>
              </a:spcBef>
              <a:buClr>
                <a:schemeClr val="tx2"/>
              </a:buClr>
              <a:defRPr sz="1400">
                <a:solidFill>
                  <a:schemeClr val="tx1"/>
                </a:solidFill>
              </a:defRPr>
            </a:lvl4pPr>
            <a:lvl5pPr marL="1770063" indent="-169863">
              <a:spcBef>
                <a:spcPts val="300"/>
              </a:spcBef>
              <a:buClr>
                <a:schemeClr val="tx2"/>
              </a:buClr>
              <a:buFont typeface="Arial"/>
              <a:buChar char="•"/>
              <a:defRPr sz="12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ubtitle 2"/>
          <p:cNvSpPr>
            <a:spLocks noGrp="1"/>
          </p:cNvSpPr>
          <p:nvPr>
            <p:ph type="subTitle" idx="1"/>
          </p:nvPr>
        </p:nvSpPr>
        <p:spPr>
          <a:xfrm>
            <a:off x="379414" y="937334"/>
            <a:ext cx="8449733" cy="403223"/>
          </a:xfrm>
          <a:prstGeom prst="rect">
            <a:avLst/>
          </a:prstGeom>
        </p:spPr>
        <p:txBody>
          <a:bodyPr lIns="0" tIns="0" rIns="0" bIns="0"/>
          <a:lstStyle>
            <a:lvl1pPr marL="0" indent="0" algn="l">
              <a:buNone/>
              <a:defRPr sz="2000">
                <a:solidFill>
                  <a:schemeClr val="tx1"/>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9" name="Footer Placeholder 4"/>
          <p:cNvSpPr>
            <a:spLocks noGrp="1"/>
          </p:cNvSpPr>
          <p:nvPr>
            <p:ph type="ftr" sz="quarter" idx="3"/>
          </p:nvPr>
        </p:nvSpPr>
        <p:spPr>
          <a:xfrm>
            <a:off x="2590800" y="6604000"/>
            <a:ext cx="5181600" cy="177800"/>
          </a:xfrm>
          <a:prstGeom prst="rect">
            <a:avLst/>
          </a:prstGeom>
        </p:spPr>
        <p:txBody>
          <a:bodyPr/>
          <a:lstStyle>
            <a:lvl1pPr>
              <a:defRPr sz="600" b="0">
                <a:solidFill>
                  <a:schemeClr val="bg2"/>
                </a:solidFill>
              </a:defRPr>
            </a:lvl1pPr>
          </a:lstStyle>
          <a:p>
            <a:pPr algn="r"/>
            <a:r>
              <a:rPr lang="en-US"/>
              <a:t>Module: Virtual Layer</a:t>
            </a:r>
            <a:endParaRPr lang="en-US" dirty="0"/>
          </a:p>
        </p:txBody>
      </p:sp>
    </p:spTree>
    <p:custDataLst>
      <p:tags r:id="rId1"/>
    </p:custDataLst>
    <p:extLst>
      <p:ext uri="{BB962C8B-B14F-4D97-AF65-F5344CB8AC3E}">
        <p14:creationId xmlns:p14="http://schemas.microsoft.com/office/powerpoint/2010/main" val="133262737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cSld name="16_Title and content">
    <p:spTree>
      <p:nvGrpSpPr>
        <p:cNvPr id="1" name=""/>
        <p:cNvGrpSpPr/>
        <p:nvPr/>
      </p:nvGrpSpPr>
      <p:grpSpPr>
        <a:xfrm>
          <a:off x="0" y="0"/>
          <a:ext cx="0" cy="0"/>
          <a:chOff x="0" y="0"/>
          <a:chExt cx="0" cy="0"/>
        </a:xfrm>
      </p:grpSpPr>
      <p:sp>
        <p:nvSpPr>
          <p:cNvPr id="2" name="Title 1"/>
          <p:cNvSpPr>
            <a:spLocks noGrp="1"/>
          </p:cNvSpPr>
          <p:nvPr>
            <p:ph type="ctrTitle"/>
          </p:nvPr>
        </p:nvSpPr>
        <p:spPr>
          <a:xfrm>
            <a:off x="379413" y="304800"/>
            <a:ext cx="8458200" cy="609600"/>
          </a:xfrm>
          <a:prstGeom prst="rect">
            <a:avLst/>
          </a:prstGeom>
        </p:spPr>
        <p:txBody>
          <a:bodyPr lIns="0" tIns="0" rIns="0" bIns="0" anchor="t" anchorCtr="0"/>
          <a:lstStyle>
            <a:lvl1pPr algn="l">
              <a:lnSpc>
                <a:spcPct val="90000"/>
              </a:lnSpc>
              <a:defRPr sz="2800">
                <a:solidFill>
                  <a:schemeClr val="tx2"/>
                </a:solidFill>
              </a:defRPr>
            </a:lvl1pPr>
          </a:lstStyle>
          <a:p>
            <a:r>
              <a:rPr lang="en-US"/>
              <a:t>Click to edit Master title style</a:t>
            </a:r>
            <a:endParaRPr lang="en-US" dirty="0"/>
          </a:p>
        </p:txBody>
      </p:sp>
      <p:sp>
        <p:nvSpPr>
          <p:cNvPr id="5" name="Content Placeholder 4"/>
          <p:cNvSpPr>
            <a:spLocks noGrp="1"/>
          </p:cNvSpPr>
          <p:nvPr>
            <p:ph sz="quarter" idx="10"/>
          </p:nvPr>
        </p:nvSpPr>
        <p:spPr>
          <a:xfrm>
            <a:off x="379413" y="1320800"/>
            <a:ext cx="8458200" cy="4572000"/>
          </a:xfrm>
          <a:prstGeom prst="rect">
            <a:avLst/>
          </a:prstGeom>
        </p:spPr>
        <p:txBody>
          <a:bodyPr vert="horz" lIns="0" tIns="0" rIns="0" bIns="0"/>
          <a:lstStyle>
            <a:lvl1pPr marL="228600" indent="-228600">
              <a:spcBef>
                <a:spcPts val="1200"/>
              </a:spcBef>
              <a:buClr>
                <a:schemeClr val="tx2"/>
              </a:buClr>
              <a:defRPr sz="2000">
                <a:solidFill>
                  <a:schemeClr val="tx1"/>
                </a:solidFill>
              </a:defRPr>
            </a:lvl1pPr>
            <a:lvl2pPr>
              <a:spcBef>
                <a:spcPts val="300"/>
              </a:spcBef>
              <a:buClr>
                <a:schemeClr val="tx2"/>
              </a:buClr>
              <a:defRPr sz="1800">
                <a:solidFill>
                  <a:schemeClr val="tx1"/>
                </a:solidFill>
              </a:defRPr>
            </a:lvl2pPr>
            <a:lvl3pPr marL="1084263" indent="-169863">
              <a:spcBef>
                <a:spcPts val="300"/>
              </a:spcBef>
              <a:buClr>
                <a:schemeClr val="tx2"/>
              </a:buClr>
              <a:defRPr sz="1600">
                <a:solidFill>
                  <a:schemeClr val="tx1"/>
                </a:solidFill>
              </a:defRPr>
            </a:lvl3pPr>
            <a:lvl4pPr marL="1430338" indent="-168275">
              <a:spcBef>
                <a:spcPts val="300"/>
              </a:spcBef>
              <a:buClr>
                <a:schemeClr val="tx2"/>
              </a:buClr>
              <a:defRPr sz="1400">
                <a:solidFill>
                  <a:schemeClr val="tx1"/>
                </a:solidFill>
              </a:defRPr>
            </a:lvl4pPr>
            <a:lvl5pPr marL="1770063" indent="-169863">
              <a:spcBef>
                <a:spcPts val="300"/>
              </a:spcBef>
              <a:buClr>
                <a:schemeClr val="tx2"/>
              </a:buClr>
              <a:buFont typeface="Arial"/>
              <a:buChar char="•"/>
              <a:defRPr sz="12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Footer Placeholder 4"/>
          <p:cNvSpPr>
            <a:spLocks noGrp="1"/>
          </p:cNvSpPr>
          <p:nvPr>
            <p:ph type="ftr" sz="quarter" idx="3"/>
          </p:nvPr>
        </p:nvSpPr>
        <p:spPr>
          <a:xfrm>
            <a:off x="2590800" y="6604000"/>
            <a:ext cx="5181600" cy="177800"/>
          </a:xfrm>
          <a:prstGeom prst="rect">
            <a:avLst/>
          </a:prstGeom>
        </p:spPr>
        <p:txBody>
          <a:bodyPr/>
          <a:lstStyle>
            <a:lvl1pPr>
              <a:defRPr sz="600" b="0">
                <a:solidFill>
                  <a:schemeClr val="bg2"/>
                </a:solidFill>
              </a:defRPr>
            </a:lvl1pPr>
          </a:lstStyle>
          <a:p>
            <a:pPr algn="r"/>
            <a:r>
              <a:rPr lang="en-US"/>
              <a:t>Module: Virtual Layer</a:t>
            </a:r>
            <a:endParaRPr lang="en-US" dirty="0"/>
          </a:p>
        </p:txBody>
      </p:sp>
    </p:spTree>
    <p:custDataLst>
      <p:tags r:id="rId1"/>
    </p:custDataLst>
    <p:extLst>
      <p:ext uri="{BB962C8B-B14F-4D97-AF65-F5344CB8AC3E}">
        <p14:creationId xmlns:p14="http://schemas.microsoft.com/office/powerpoint/2010/main" val="411744045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cSld name="17_Title and content">
    <p:spTree>
      <p:nvGrpSpPr>
        <p:cNvPr id="1" name=""/>
        <p:cNvGrpSpPr/>
        <p:nvPr/>
      </p:nvGrpSpPr>
      <p:grpSpPr>
        <a:xfrm>
          <a:off x="0" y="0"/>
          <a:ext cx="0" cy="0"/>
          <a:chOff x="0" y="0"/>
          <a:chExt cx="0" cy="0"/>
        </a:xfrm>
      </p:grpSpPr>
      <p:sp>
        <p:nvSpPr>
          <p:cNvPr id="2" name="Title 1"/>
          <p:cNvSpPr>
            <a:spLocks noGrp="1"/>
          </p:cNvSpPr>
          <p:nvPr>
            <p:ph type="ctrTitle"/>
          </p:nvPr>
        </p:nvSpPr>
        <p:spPr>
          <a:xfrm>
            <a:off x="379413" y="304800"/>
            <a:ext cx="8458200" cy="609600"/>
          </a:xfrm>
          <a:prstGeom prst="rect">
            <a:avLst/>
          </a:prstGeom>
        </p:spPr>
        <p:txBody>
          <a:bodyPr lIns="0" tIns="0" rIns="0" bIns="0" anchor="t" anchorCtr="0"/>
          <a:lstStyle>
            <a:lvl1pPr algn="l">
              <a:lnSpc>
                <a:spcPct val="90000"/>
              </a:lnSpc>
              <a:defRPr sz="2800">
                <a:solidFill>
                  <a:schemeClr val="tx2"/>
                </a:solidFill>
              </a:defRPr>
            </a:lvl1pPr>
          </a:lstStyle>
          <a:p>
            <a:r>
              <a:rPr lang="en-US"/>
              <a:t>Click to edit Master title style</a:t>
            </a:r>
            <a:endParaRPr lang="en-US" dirty="0"/>
          </a:p>
        </p:txBody>
      </p:sp>
      <p:sp>
        <p:nvSpPr>
          <p:cNvPr id="5" name="Content Placeholder 4"/>
          <p:cNvSpPr>
            <a:spLocks noGrp="1"/>
          </p:cNvSpPr>
          <p:nvPr>
            <p:ph sz="quarter" idx="10"/>
          </p:nvPr>
        </p:nvSpPr>
        <p:spPr>
          <a:xfrm>
            <a:off x="379413" y="1320800"/>
            <a:ext cx="8458200" cy="4572000"/>
          </a:xfrm>
          <a:prstGeom prst="rect">
            <a:avLst/>
          </a:prstGeom>
        </p:spPr>
        <p:txBody>
          <a:bodyPr vert="horz" lIns="0" tIns="0" rIns="0" bIns="0"/>
          <a:lstStyle>
            <a:lvl1pPr marL="228600" indent="-228600">
              <a:spcBef>
                <a:spcPts val="1200"/>
              </a:spcBef>
              <a:buClr>
                <a:schemeClr val="tx2"/>
              </a:buClr>
              <a:defRPr sz="2000">
                <a:solidFill>
                  <a:schemeClr val="tx1"/>
                </a:solidFill>
              </a:defRPr>
            </a:lvl1pPr>
            <a:lvl2pPr>
              <a:spcBef>
                <a:spcPts val="300"/>
              </a:spcBef>
              <a:buClr>
                <a:schemeClr val="tx2"/>
              </a:buClr>
              <a:defRPr sz="1800">
                <a:solidFill>
                  <a:schemeClr val="tx1"/>
                </a:solidFill>
              </a:defRPr>
            </a:lvl2pPr>
            <a:lvl3pPr marL="1084263" indent="-169863">
              <a:spcBef>
                <a:spcPts val="300"/>
              </a:spcBef>
              <a:buClr>
                <a:schemeClr val="tx2"/>
              </a:buClr>
              <a:defRPr sz="1600">
                <a:solidFill>
                  <a:schemeClr val="tx1"/>
                </a:solidFill>
              </a:defRPr>
            </a:lvl3pPr>
            <a:lvl4pPr marL="1430338" indent="-168275">
              <a:spcBef>
                <a:spcPts val="300"/>
              </a:spcBef>
              <a:buClr>
                <a:schemeClr val="tx2"/>
              </a:buClr>
              <a:defRPr sz="1400">
                <a:solidFill>
                  <a:schemeClr val="tx1"/>
                </a:solidFill>
              </a:defRPr>
            </a:lvl4pPr>
            <a:lvl5pPr marL="1770063" indent="-169863">
              <a:spcBef>
                <a:spcPts val="300"/>
              </a:spcBef>
              <a:buClr>
                <a:schemeClr val="tx2"/>
              </a:buClr>
              <a:buFont typeface="Arial"/>
              <a:buChar char="•"/>
              <a:defRPr sz="12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Footer Placeholder 4"/>
          <p:cNvSpPr>
            <a:spLocks noGrp="1"/>
          </p:cNvSpPr>
          <p:nvPr>
            <p:ph type="ftr" sz="quarter" idx="3"/>
          </p:nvPr>
        </p:nvSpPr>
        <p:spPr>
          <a:xfrm>
            <a:off x="2590800" y="6604000"/>
            <a:ext cx="5181600" cy="177800"/>
          </a:xfrm>
          <a:prstGeom prst="rect">
            <a:avLst/>
          </a:prstGeom>
        </p:spPr>
        <p:txBody>
          <a:bodyPr/>
          <a:lstStyle>
            <a:lvl1pPr>
              <a:defRPr sz="600" b="0">
                <a:solidFill>
                  <a:schemeClr val="bg2"/>
                </a:solidFill>
              </a:defRPr>
            </a:lvl1pPr>
          </a:lstStyle>
          <a:p>
            <a:pPr algn="r"/>
            <a:r>
              <a:rPr lang="en-US"/>
              <a:t>Module: Virtual Layer</a:t>
            </a:r>
            <a:endParaRPr lang="en-US" dirty="0"/>
          </a:p>
        </p:txBody>
      </p:sp>
    </p:spTree>
    <p:custDataLst>
      <p:tags r:id="rId1"/>
    </p:custDataLst>
    <p:extLst>
      <p:ext uri="{BB962C8B-B14F-4D97-AF65-F5344CB8AC3E}">
        <p14:creationId xmlns:p14="http://schemas.microsoft.com/office/powerpoint/2010/main" val="3609904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3"/>
          <p:cNvSpPr>
            <a:spLocks noGrp="1"/>
          </p:cNvSpPr>
          <p:nvPr>
            <p:ph type="ftr" sz="quarter" idx="10"/>
          </p:nvPr>
        </p:nvSpPr>
        <p:spPr/>
        <p:txBody>
          <a:bodyPr/>
          <a:lstStyle>
            <a:lvl1pPr>
              <a:defRPr/>
            </a:lvl1pPr>
          </a:lstStyle>
          <a:p>
            <a:endParaRPr lang="en-US"/>
          </a:p>
        </p:txBody>
      </p:sp>
    </p:spTree>
    <p:extLst>
      <p:ext uri="{BB962C8B-B14F-4D97-AF65-F5344CB8AC3E}">
        <p14:creationId xmlns:p14="http://schemas.microsoft.com/office/powerpoint/2010/main" val="424623026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cSld name="18_Title and content">
    <p:spTree>
      <p:nvGrpSpPr>
        <p:cNvPr id="1" name=""/>
        <p:cNvGrpSpPr/>
        <p:nvPr/>
      </p:nvGrpSpPr>
      <p:grpSpPr>
        <a:xfrm>
          <a:off x="0" y="0"/>
          <a:ext cx="0" cy="0"/>
          <a:chOff x="0" y="0"/>
          <a:chExt cx="0" cy="0"/>
        </a:xfrm>
      </p:grpSpPr>
      <p:sp>
        <p:nvSpPr>
          <p:cNvPr id="2" name="Title 1"/>
          <p:cNvSpPr>
            <a:spLocks noGrp="1"/>
          </p:cNvSpPr>
          <p:nvPr>
            <p:ph type="ctrTitle"/>
          </p:nvPr>
        </p:nvSpPr>
        <p:spPr>
          <a:xfrm>
            <a:off x="379413" y="304800"/>
            <a:ext cx="8458200" cy="609600"/>
          </a:xfrm>
          <a:prstGeom prst="rect">
            <a:avLst/>
          </a:prstGeom>
        </p:spPr>
        <p:txBody>
          <a:bodyPr lIns="0" tIns="0" rIns="0" bIns="0" anchor="t" anchorCtr="0"/>
          <a:lstStyle>
            <a:lvl1pPr algn="l">
              <a:lnSpc>
                <a:spcPct val="90000"/>
              </a:lnSpc>
              <a:defRPr sz="2800">
                <a:solidFill>
                  <a:schemeClr val="tx2"/>
                </a:solidFill>
              </a:defRPr>
            </a:lvl1pPr>
          </a:lstStyle>
          <a:p>
            <a:r>
              <a:rPr lang="en-US"/>
              <a:t>Click to edit Master title style</a:t>
            </a:r>
            <a:endParaRPr lang="en-US" dirty="0"/>
          </a:p>
        </p:txBody>
      </p:sp>
      <p:sp>
        <p:nvSpPr>
          <p:cNvPr id="5" name="Content Placeholder 4"/>
          <p:cNvSpPr>
            <a:spLocks noGrp="1"/>
          </p:cNvSpPr>
          <p:nvPr>
            <p:ph sz="quarter" idx="10"/>
          </p:nvPr>
        </p:nvSpPr>
        <p:spPr>
          <a:xfrm>
            <a:off x="379413" y="1320800"/>
            <a:ext cx="8458200" cy="4572000"/>
          </a:xfrm>
          <a:prstGeom prst="rect">
            <a:avLst/>
          </a:prstGeom>
        </p:spPr>
        <p:txBody>
          <a:bodyPr vert="horz" lIns="0" tIns="0" rIns="0" bIns="0"/>
          <a:lstStyle>
            <a:lvl1pPr marL="228600" indent="-228600">
              <a:spcBef>
                <a:spcPts val="1200"/>
              </a:spcBef>
              <a:buClr>
                <a:schemeClr val="tx2"/>
              </a:buClr>
              <a:defRPr sz="2000">
                <a:solidFill>
                  <a:schemeClr val="tx1"/>
                </a:solidFill>
              </a:defRPr>
            </a:lvl1pPr>
            <a:lvl2pPr>
              <a:spcBef>
                <a:spcPts val="300"/>
              </a:spcBef>
              <a:buClr>
                <a:schemeClr val="tx2"/>
              </a:buClr>
              <a:defRPr sz="1800">
                <a:solidFill>
                  <a:schemeClr val="tx1"/>
                </a:solidFill>
              </a:defRPr>
            </a:lvl2pPr>
            <a:lvl3pPr marL="1084263" indent="-169863">
              <a:spcBef>
                <a:spcPts val="300"/>
              </a:spcBef>
              <a:buClr>
                <a:schemeClr val="tx2"/>
              </a:buClr>
              <a:defRPr sz="1600">
                <a:solidFill>
                  <a:schemeClr val="tx1"/>
                </a:solidFill>
              </a:defRPr>
            </a:lvl3pPr>
            <a:lvl4pPr marL="1430338" indent="-168275">
              <a:spcBef>
                <a:spcPts val="300"/>
              </a:spcBef>
              <a:buClr>
                <a:schemeClr val="tx2"/>
              </a:buClr>
              <a:defRPr sz="1400">
                <a:solidFill>
                  <a:schemeClr val="tx1"/>
                </a:solidFill>
              </a:defRPr>
            </a:lvl4pPr>
            <a:lvl5pPr marL="1770063" indent="-169863">
              <a:spcBef>
                <a:spcPts val="300"/>
              </a:spcBef>
              <a:buClr>
                <a:schemeClr val="tx2"/>
              </a:buClr>
              <a:buFont typeface="Arial"/>
              <a:buChar char="•"/>
              <a:defRPr sz="12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Footer Placeholder 4"/>
          <p:cNvSpPr>
            <a:spLocks noGrp="1"/>
          </p:cNvSpPr>
          <p:nvPr>
            <p:ph type="ftr" sz="quarter" idx="3"/>
          </p:nvPr>
        </p:nvSpPr>
        <p:spPr>
          <a:xfrm>
            <a:off x="2590800" y="6604000"/>
            <a:ext cx="5181600" cy="177800"/>
          </a:xfrm>
          <a:prstGeom prst="rect">
            <a:avLst/>
          </a:prstGeom>
        </p:spPr>
        <p:txBody>
          <a:bodyPr/>
          <a:lstStyle>
            <a:lvl1pPr>
              <a:defRPr sz="600" b="0">
                <a:solidFill>
                  <a:schemeClr val="bg2"/>
                </a:solidFill>
              </a:defRPr>
            </a:lvl1pPr>
          </a:lstStyle>
          <a:p>
            <a:pPr algn="r"/>
            <a:r>
              <a:rPr lang="en-US"/>
              <a:t>Module: Virtual Layer</a:t>
            </a:r>
            <a:endParaRPr lang="en-US" dirty="0"/>
          </a:p>
        </p:txBody>
      </p:sp>
    </p:spTree>
    <p:custDataLst>
      <p:tags r:id="rId1"/>
    </p:custDataLst>
    <p:extLst>
      <p:ext uri="{BB962C8B-B14F-4D97-AF65-F5344CB8AC3E}">
        <p14:creationId xmlns:p14="http://schemas.microsoft.com/office/powerpoint/2010/main" val="952611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cSld name="19_Title and content">
    <p:spTree>
      <p:nvGrpSpPr>
        <p:cNvPr id="1" name=""/>
        <p:cNvGrpSpPr/>
        <p:nvPr/>
      </p:nvGrpSpPr>
      <p:grpSpPr>
        <a:xfrm>
          <a:off x="0" y="0"/>
          <a:ext cx="0" cy="0"/>
          <a:chOff x="0" y="0"/>
          <a:chExt cx="0" cy="0"/>
        </a:xfrm>
      </p:grpSpPr>
      <p:sp>
        <p:nvSpPr>
          <p:cNvPr id="2" name="Title 1"/>
          <p:cNvSpPr>
            <a:spLocks noGrp="1"/>
          </p:cNvSpPr>
          <p:nvPr>
            <p:ph type="ctrTitle"/>
          </p:nvPr>
        </p:nvSpPr>
        <p:spPr>
          <a:xfrm>
            <a:off x="379413" y="304800"/>
            <a:ext cx="8458200" cy="609600"/>
          </a:xfrm>
          <a:prstGeom prst="rect">
            <a:avLst/>
          </a:prstGeom>
        </p:spPr>
        <p:txBody>
          <a:bodyPr lIns="0" tIns="0" rIns="0" bIns="0" anchor="t" anchorCtr="0"/>
          <a:lstStyle>
            <a:lvl1pPr algn="l">
              <a:lnSpc>
                <a:spcPct val="90000"/>
              </a:lnSpc>
              <a:defRPr sz="2800">
                <a:solidFill>
                  <a:schemeClr val="tx2"/>
                </a:solidFill>
              </a:defRPr>
            </a:lvl1pPr>
          </a:lstStyle>
          <a:p>
            <a:r>
              <a:rPr lang="en-US"/>
              <a:t>Click to edit Master title style</a:t>
            </a:r>
            <a:endParaRPr lang="en-US" dirty="0"/>
          </a:p>
        </p:txBody>
      </p:sp>
      <p:sp>
        <p:nvSpPr>
          <p:cNvPr id="5" name="Content Placeholder 4"/>
          <p:cNvSpPr>
            <a:spLocks noGrp="1"/>
          </p:cNvSpPr>
          <p:nvPr>
            <p:ph sz="quarter" idx="10"/>
          </p:nvPr>
        </p:nvSpPr>
        <p:spPr>
          <a:xfrm>
            <a:off x="379413" y="1320800"/>
            <a:ext cx="8458200" cy="4572000"/>
          </a:xfrm>
          <a:prstGeom prst="rect">
            <a:avLst/>
          </a:prstGeom>
        </p:spPr>
        <p:txBody>
          <a:bodyPr vert="horz" lIns="0" tIns="0" rIns="0" bIns="0"/>
          <a:lstStyle>
            <a:lvl1pPr marL="228600" indent="-228600">
              <a:spcBef>
                <a:spcPts val="1200"/>
              </a:spcBef>
              <a:buClr>
                <a:schemeClr val="tx2"/>
              </a:buClr>
              <a:defRPr sz="2000">
                <a:solidFill>
                  <a:schemeClr val="tx1"/>
                </a:solidFill>
              </a:defRPr>
            </a:lvl1pPr>
            <a:lvl2pPr>
              <a:spcBef>
                <a:spcPts val="300"/>
              </a:spcBef>
              <a:buClr>
                <a:schemeClr val="tx2"/>
              </a:buClr>
              <a:defRPr sz="1800">
                <a:solidFill>
                  <a:schemeClr val="tx1"/>
                </a:solidFill>
              </a:defRPr>
            </a:lvl2pPr>
            <a:lvl3pPr marL="1084263" indent="-169863">
              <a:spcBef>
                <a:spcPts val="300"/>
              </a:spcBef>
              <a:buClr>
                <a:schemeClr val="tx2"/>
              </a:buClr>
              <a:defRPr sz="1600">
                <a:solidFill>
                  <a:schemeClr val="tx1"/>
                </a:solidFill>
              </a:defRPr>
            </a:lvl3pPr>
            <a:lvl4pPr marL="1430338" indent="-168275">
              <a:spcBef>
                <a:spcPts val="300"/>
              </a:spcBef>
              <a:buClr>
                <a:schemeClr val="tx2"/>
              </a:buClr>
              <a:defRPr sz="1400">
                <a:solidFill>
                  <a:schemeClr val="tx1"/>
                </a:solidFill>
              </a:defRPr>
            </a:lvl4pPr>
            <a:lvl5pPr marL="1770063" indent="-169863">
              <a:spcBef>
                <a:spcPts val="300"/>
              </a:spcBef>
              <a:buClr>
                <a:schemeClr val="tx2"/>
              </a:buClr>
              <a:buFont typeface="Arial"/>
              <a:buChar char="•"/>
              <a:defRPr sz="12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Footer Placeholder 4"/>
          <p:cNvSpPr>
            <a:spLocks noGrp="1"/>
          </p:cNvSpPr>
          <p:nvPr>
            <p:ph type="ftr" sz="quarter" idx="3"/>
          </p:nvPr>
        </p:nvSpPr>
        <p:spPr>
          <a:xfrm>
            <a:off x="2590800" y="6604000"/>
            <a:ext cx="5181600" cy="177800"/>
          </a:xfrm>
          <a:prstGeom prst="rect">
            <a:avLst/>
          </a:prstGeom>
        </p:spPr>
        <p:txBody>
          <a:bodyPr/>
          <a:lstStyle>
            <a:lvl1pPr>
              <a:defRPr sz="600" b="0">
                <a:solidFill>
                  <a:schemeClr val="bg2"/>
                </a:solidFill>
              </a:defRPr>
            </a:lvl1pPr>
          </a:lstStyle>
          <a:p>
            <a:pPr algn="r"/>
            <a:r>
              <a:rPr lang="en-US"/>
              <a:t>Module: Virtual Layer</a:t>
            </a:r>
            <a:endParaRPr lang="en-US" dirty="0"/>
          </a:p>
        </p:txBody>
      </p:sp>
    </p:spTree>
    <p:custDataLst>
      <p:tags r:id="rId1"/>
    </p:custDataLst>
    <p:extLst>
      <p:ext uri="{BB962C8B-B14F-4D97-AF65-F5344CB8AC3E}">
        <p14:creationId xmlns:p14="http://schemas.microsoft.com/office/powerpoint/2010/main" val="22569091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cSld name="20_Title and content">
    <p:spTree>
      <p:nvGrpSpPr>
        <p:cNvPr id="1" name=""/>
        <p:cNvGrpSpPr/>
        <p:nvPr/>
      </p:nvGrpSpPr>
      <p:grpSpPr>
        <a:xfrm>
          <a:off x="0" y="0"/>
          <a:ext cx="0" cy="0"/>
          <a:chOff x="0" y="0"/>
          <a:chExt cx="0" cy="0"/>
        </a:xfrm>
      </p:grpSpPr>
      <p:sp>
        <p:nvSpPr>
          <p:cNvPr id="2" name="Title 1"/>
          <p:cNvSpPr>
            <a:spLocks noGrp="1"/>
          </p:cNvSpPr>
          <p:nvPr>
            <p:ph type="ctrTitle"/>
          </p:nvPr>
        </p:nvSpPr>
        <p:spPr>
          <a:xfrm>
            <a:off x="379413" y="304800"/>
            <a:ext cx="8458200" cy="609600"/>
          </a:xfrm>
          <a:prstGeom prst="rect">
            <a:avLst/>
          </a:prstGeom>
        </p:spPr>
        <p:txBody>
          <a:bodyPr lIns="0" tIns="0" rIns="0" bIns="0" anchor="t" anchorCtr="0"/>
          <a:lstStyle>
            <a:lvl1pPr algn="l">
              <a:lnSpc>
                <a:spcPct val="90000"/>
              </a:lnSpc>
              <a:defRPr sz="2800">
                <a:solidFill>
                  <a:schemeClr val="tx2"/>
                </a:solidFill>
              </a:defRPr>
            </a:lvl1pPr>
          </a:lstStyle>
          <a:p>
            <a:r>
              <a:rPr lang="en-US"/>
              <a:t>Click to edit Master title style</a:t>
            </a:r>
            <a:endParaRPr lang="en-US" dirty="0"/>
          </a:p>
        </p:txBody>
      </p:sp>
      <p:sp>
        <p:nvSpPr>
          <p:cNvPr id="5" name="Content Placeholder 4"/>
          <p:cNvSpPr>
            <a:spLocks noGrp="1"/>
          </p:cNvSpPr>
          <p:nvPr>
            <p:ph sz="quarter" idx="10"/>
          </p:nvPr>
        </p:nvSpPr>
        <p:spPr>
          <a:xfrm>
            <a:off x="379413" y="1320800"/>
            <a:ext cx="8458200" cy="4572000"/>
          </a:xfrm>
          <a:prstGeom prst="rect">
            <a:avLst/>
          </a:prstGeom>
        </p:spPr>
        <p:txBody>
          <a:bodyPr vert="horz" lIns="0" tIns="0" rIns="0" bIns="0"/>
          <a:lstStyle>
            <a:lvl1pPr marL="228600" indent="-228600">
              <a:spcBef>
                <a:spcPts val="1200"/>
              </a:spcBef>
              <a:buClr>
                <a:schemeClr val="tx2"/>
              </a:buClr>
              <a:defRPr sz="2000">
                <a:solidFill>
                  <a:schemeClr val="tx1"/>
                </a:solidFill>
              </a:defRPr>
            </a:lvl1pPr>
            <a:lvl2pPr>
              <a:spcBef>
                <a:spcPts val="300"/>
              </a:spcBef>
              <a:buClr>
                <a:schemeClr val="tx2"/>
              </a:buClr>
              <a:defRPr sz="1800">
                <a:solidFill>
                  <a:schemeClr val="tx1"/>
                </a:solidFill>
              </a:defRPr>
            </a:lvl2pPr>
            <a:lvl3pPr marL="1084263" indent="-169863">
              <a:spcBef>
                <a:spcPts val="300"/>
              </a:spcBef>
              <a:buClr>
                <a:schemeClr val="tx2"/>
              </a:buClr>
              <a:defRPr sz="1600">
                <a:solidFill>
                  <a:schemeClr val="tx1"/>
                </a:solidFill>
              </a:defRPr>
            </a:lvl3pPr>
            <a:lvl4pPr marL="1430338" indent="-168275">
              <a:spcBef>
                <a:spcPts val="300"/>
              </a:spcBef>
              <a:buClr>
                <a:schemeClr val="tx2"/>
              </a:buClr>
              <a:defRPr sz="1400">
                <a:solidFill>
                  <a:schemeClr val="tx1"/>
                </a:solidFill>
              </a:defRPr>
            </a:lvl4pPr>
            <a:lvl5pPr marL="1770063" indent="-169863">
              <a:spcBef>
                <a:spcPts val="300"/>
              </a:spcBef>
              <a:buClr>
                <a:schemeClr val="tx2"/>
              </a:buClr>
              <a:buFont typeface="Arial"/>
              <a:buChar char="•"/>
              <a:defRPr sz="12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Footer Placeholder 4"/>
          <p:cNvSpPr>
            <a:spLocks noGrp="1"/>
          </p:cNvSpPr>
          <p:nvPr>
            <p:ph type="ftr" sz="quarter" idx="3"/>
          </p:nvPr>
        </p:nvSpPr>
        <p:spPr>
          <a:xfrm>
            <a:off x="2590800" y="6604000"/>
            <a:ext cx="5181600" cy="177800"/>
          </a:xfrm>
          <a:prstGeom prst="rect">
            <a:avLst/>
          </a:prstGeom>
        </p:spPr>
        <p:txBody>
          <a:bodyPr/>
          <a:lstStyle>
            <a:lvl1pPr>
              <a:defRPr sz="600" b="0">
                <a:solidFill>
                  <a:schemeClr val="bg2"/>
                </a:solidFill>
              </a:defRPr>
            </a:lvl1pPr>
          </a:lstStyle>
          <a:p>
            <a:pPr algn="r"/>
            <a:r>
              <a:rPr lang="en-US"/>
              <a:t>Module: Virtual Layer</a:t>
            </a:r>
            <a:endParaRPr lang="en-US" dirty="0"/>
          </a:p>
        </p:txBody>
      </p:sp>
    </p:spTree>
    <p:custDataLst>
      <p:tags r:id="rId1"/>
    </p:custDataLst>
    <p:extLst>
      <p:ext uri="{BB962C8B-B14F-4D97-AF65-F5344CB8AC3E}">
        <p14:creationId xmlns:p14="http://schemas.microsoft.com/office/powerpoint/2010/main" val="72661188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cSld name="21_Title and content">
    <p:spTree>
      <p:nvGrpSpPr>
        <p:cNvPr id="1" name=""/>
        <p:cNvGrpSpPr/>
        <p:nvPr/>
      </p:nvGrpSpPr>
      <p:grpSpPr>
        <a:xfrm>
          <a:off x="0" y="0"/>
          <a:ext cx="0" cy="0"/>
          <a:chOff x="0" y="0"/>
          <a:chExt cx="0" cy="0"/>
        </a:xfrm>
      </p:grpSpPr>
      <p:sp>
        <p:nvSpPr>
          <p:cNvPr id="2" name="Title 1"/>
          <p:cNvSpPr>
            <a:spLocks noGrp="1"/>
          </p:cNvSpPr>
          <p:nvPr>
            <p:ph type="ctrTitle"/>
          </p:nvPr>
        </p:nvSpPr>
        <p:spPr>
          <a:xfrm>
            <a:off x="379413" y="304800"/>
            <a:ext cx="8458200" cy="609600"/>
          </a:xfrm>
          <a:prstGeom prst="rect">
            <a:avLst/>
          </a:prstGeom>
        </p:spPr>
        <p:txBody>
          <a:bodyPr lIns="0" tIns="0" rIns="0" bIns="0" anchor="t" anchorCtr="0"/>
          <a:lstStyle>
            <a:lvl1pPr algn="l">
              <a:lnSpc>
                <a:spcPct val="90000"/>
              </a:lnSpc>
              <a:defRPr sz="2800">
                <a:solidFill>
                  <a:schemeClr val="tx2"/>
                </a:solidFill>
              </a:defRPr>
            </a:lvl1pPr>
          </a:lstStyle>
          <a:p>
            <a:r>
              <a:rPr lang="en-US"/>
              <a:t>Click to edit Master title style</a:t>
            </a:r>
            <a:endParaRPr lang="en-US" dirty="0"/>
          </a:p>
        </p:txBody>
      </p:sp>
      <p:sp>
        <p:nvSpPr>
          <p:cNvPr id="5" name="Content Placeholder 4"/>
          <p:cNvSpPr>
            <a:spLocks noGrp="1"/>
          </p:cNvSpPr>
          <p:nvPr>
            <p:ph sz="quarter" idx="10"/>
          </p:nvPr>
        </p:nvSpPr>
        <p:spPr>
          <a:xfrm>
            <a:off x="379413" y="1320800"/>
            <a:ext cx="8458200" cy="4572000"/>
          </a:xfrm>
          <a:prstGeom prst="rect">
            <a:avLst/>
          </a:prstGeom>
        </p:spPr>
        <p:txBody>
          <a:bodyPr vert="horz" lIns="0" tIns="0" rIns="0" bIns="0"/>
          <a:lstStyle>
            <a:lvl1pPr marL="228600" indent="-228600">
              <a:spcBef>
                <a:spcPts val="1200"/>
              </a:spcBef>
              <a:buClr>
                <a:schemeClr val="tx2"/>
              </a:buClr>
              <a:defRPr sz="2000">
                <a:solidFill>
                  <a:schemeClr val="tx1"/>
                </a:solidFill>
              </a:defRPr>
            </a:lvl1pPr>
            <a:lvl2pPr>
              <a:spcBef>
                <a:spcPts val="300"/>
              </a:spcBef>
              <a:buClr>
                <a:schemeClr val="tx2"/>
              </a:buClr>
              <a:defRPr sz="1800">
                <a:solidFill>
                  <a:schemeClr val="tx1"/>
                </a:solidFill>
              </a:defRPr>
            </a:lvl2pPr>
            <a:lvl3pPr marL="1084263" indent="-169863">
              <a:spcBef>
                <a:spcPts val="300"/>
              </a:spcBef>
              <a:buClr>
                <a:schemeClr val="tx2"/>
              </a:buClr>
              <a:defRPr sz="1600">
                <a:solidFill>
                  <a:schemeClr val="tx1"/>
                </a:solidFill>
              </a:defRPr>
            </a:lvl3pPr>
            <a:lvl4pPr marL="1430338" indent="-168275">
              <a:spcBef>
                <a:spcPts val="300"/>
              </a:spcBef>
              <a:buClr>
                <a:schemeClr val="tx2"/>
              </a:buClr>
              <a:defRPr sz="1400">
                <a:solidFill>
                  <a:schemeClr val="tx1"/>
                </a:solidFill>
              </a:defRPr>
            </a:lvl4pPr>
            <a:lvl5pPr marL="1770063" indent="-169863">
              <a:spcBef>
                <a:spcPts val="300"/>
              </a:spcBef>
              <a:buClr>
                <a:schemeClr val="tx2"/>
              </a:buClr>
              <a:buFont typeface="Arial"/>
              <a:buChar char="•"/>
              <a:defRPr sz="12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Footer Placeholder 4"/>
          <p:cNvSpPr>
            <a:spLocks noGrp="1"/>
          </p:cNvSpPr>
          <p:nvPr>
            <p:ph type="ftr" sz="quarter" idx="3"/>
          </p:nvPr>
        </p:nvSpPr>
        <p:spPr>
          <a:xfrm>
            <a:off x="2590800" y="6604000"/>
            <a:ext cx="5181600" cy="177800"/>
          </a:xfrm>
          <a:prstGeom prst="rect">
            <a:avLst/>
          </a:prstGeom>
        </p:spPr>
        <p:txBody>
          <a:bodyPr/>
          <a:lstStyle>
            <a:lvl1pPr>
              <a:defRPr sz="600" b="0">
                <a:solidFill>
                  <a:schemeClr val="bg2"/>
                </a:solidFill>
              </a:defRPr>
            </a:lvl1pPr>
          </a:lstStyle>
          <a:p>
            <a:pPr algn="r"/>
            <a:r>
              <a:rPr lang="en-US"/>
              <a:t>Module: Virtual Layer</a:t>
            </a:r>
            <a:endParaRPr lang="en-US" dirty="0"/>
          </a:p>
        </p:txBody>
      </p:sp>
    </p:spTree>
    <p:custDataLst>
      <p:tags r:id="rId1"/>
    </p:custDataLst>
    <p:extLst>
      <p:ext uri="{BB962C8B-B14F-4D97-AF65-F5344CB8AC3E}">
        <p14:creationId xmlns:p14="http://schemas.microsoft.com/office/powerpoint/2010/main" val="157112293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cSld name="22_Title and content">
    <p:spTree>
      <p:nvGrpSpPr>
        <p:cNvPr id="1" name=""/>
        <p:cNvGrpSpPr/>
        <p:nvPr/>
      </p:nvGrpSpPr>
      <p:grpSpPr>
        <a:xfrm>
          <a:off x="0" y="0"/>
          <a:ext cx="0" cy="0"/>
          <a:chOff x="0" y="0"/>
          <a:chExt cx="0" cy="0"/>
        </a:xfrm>
      </p:grpSpPr>
      <p:sp>
        <p:nvSpPr>
          <p:cNvPr id="2" name="Title 1"/>
          <p:cNvSpPr>
            <a:spLocks noGrp="1"/>
          </p:cNvSpPr>
          <p:nvPr>
            <p:ph type="ctrTitle"/>
          </p:nvPr>
        </p:nvSpPr>
        <p:spPr>
          <a:xfrm>
            <a:off x="379413" y="304800"/>
            <a:ext cx="8458200" cy="609600"/>
          </a:xfrm>
          <a:prstGeom prst="rect">
            <a:avLst/>
          </a:prstGeom>
        </p:spPr>
        <p:txBody>
          <a:bodyPr lIns="0" tIns="0" rIns="0" bIns="0" anchor="t" anchorCtr="0"/>
          <a:lstStyle>
            <a:lvl1pPr algn="l">
              <a:lnSpc>
                <a:spcPct val="90000"/>
              </a:lnSpc>
              <a:defRPr sz="2800">
                <a:solidFill>
                  <a:schemeClr val="tx2"/>
                </a:solidFill>
              </a:defRPr>
            </a:lvl1pPr>
          </a:lstStyle>
          <a:p>
            <a:r>
              <a:rPr lang="en-US"/>
              <a:t>Click to edit Master title style</a:t>
            </a:r>
            <a:endParaRPr lang="en-US" dirty="0"/>
          </a:p>
        </p:txBody>
      </p:sp>
      <p:sp>
        <p:nvSpPr>
          <p:cNvPr id="5" name="Content Placeholder 4"/>
          <p:cNvSpPr>
            <a:spLocks noGrp="1"/>
          </p:cNvSpPr>
          <p:nvPr>
            <p:ph sz="quarter" idx="10"/>
          </p:nvPr>
        </p:nvSpPr>
        <p:spPr>
          <a:xfrm>
            <a:off x="379413" y="1320800"/>
            <a:ext cx="8458200" cy="4572000"/>
          </a:xfrm>
          <a:prstGeom prst="rect">
            <a:avLst/>
          </a:prstGeom>
        </p:spPr>
        <p:txBody>
          <a:bodyPr vert="horz" lIns="0" tIns="0" rIns="0" bIns="0"/>
          <a:lstStyle>
            <a:lvl1pPr marL="228600" indent="-228600">
              <a:spcBef>
                <a:spcPts val="1200"/>
              </a:spcBef>
              <a:buClr>
                <a:schemeClr val="tx2"/>
              </a:buClr>
              <a:defRPr sz="2000">
                <a:solidFill>
                  <a:schemeClr val="tx1"/>
                </a:solidFill>
              </a:defRPr>
            </a:lvl1pPr>
            <a:lvl2pPr>
              <a:spcBef>
                <a:spcPts val="300"/>
              </a:spcBef>
              <a:buClr>
                <a:schemeClr val="tx2"/>
              </a:buClr>
              <a:defRPr sz="1800">
                <a:solidFill>
                  <a:schemeClr val="tx1"/>
                </a:solidFill>
              </a:defRPr>
            </a:lvl2pPr>
            <a:lvl3pPr marL="1084263" indent="-169863">
              <a:spcBef>
                <a:spcPts val="300"/>
              </a:spcBef>
              <a:buClr>
                <a:schemeClr val="tx2"/>
              </a:buClr>
              <a:defRPr sz="1600">
                <a:solidFill>
                  <a:schemeClr val="tx1"/>
                </a:solidFill>
              </a:defRPr>
            </a:lvl3pPr>
            <a:lvl4pPr marL="1430338" indent="-168275">
              <a:spcBef>
                <a:spcPts val="300"/>
              </a:spcBef>
              <a:buClr>
                <a:schemeClr val="tx2"/>
              </a:buClr>
              <a:defRPr sz="1400">
                <a:solidFill>
                  <a:schemeClr val="tx1"/>
                </a:solidFill>
              </a:defRPr>
            </a:lvl4pPr>
            <a:lvl5pPr marL="1770063" indent="-169863">
              <a:spcBef>
                <a:spcPts val="300"/>
              </a:spcBef>
              <a:buClr>
                <a:schemeClr val="tx2"/>
              </a:buClr>
              <a:buFont typeface="Arial"/>
              <a:buChar char="•"/>
              <a:defRPr sz="12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Footer Placeholder 4"/>
          <p:cNvSpPr>
            <a:spLocks noGrp="1"/>
          </p:cNvSpPr>
          <p:nvPr>
            <p:ph type="ftr" sz="quarter" idx="3"/>
          </p:nvPr>
        </p:nvSpPr>
        <p:spPr>
          <a:xfrm>
            <a:off x="2590800" y="6604000"/>
            <a:ext cx="5181600" cy="177800"/>
          </a:xfrm>
          <a:prstGeom prst="rect">
            <a:avLst/>
          </a:prstGeom>
        </p:spPr>
        <p:txBody>
          <a:bodyPr/>
          <a:lstStyle>
            <a:lvl1pPr>
              <a:defRPr sz="600" b="0">
                <a:solidFill>
                  <a:schemeClr val="bg2"/>
                </a:solidFill>
              </a:defRPr>
            </a:lvl1pPr>
          </a:lstStyle>
          <a:p>
            <a:pPr algn="r"/>
            <a:r>
              <a:rPr lang="en-US"/>
              <a:t>Module: Virtual Layer</a:t>
            </a:r>
            <a:endParaRPr lang="en-US" dirty="0"/>
          </a:p>
        </p:txBody>
      </p:sp>
    </p:spTree>
    <p:custDataLst>
      <p:tags r:id="rId1"/>
    </p:custDataLst>
    <p:extLst>
      <p:ext uri="{BB962C8B-B14F-4D97-AF65-F5344CB8AC3E}">
        <p14:creationId xmlns:p14="http://schemas.microsoft.com/office/powerpoint/2010/main" val="404594294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cSld name="23_Title and content">
    <p:spTree>
      <p:nvGrpSpPr>
        <p:cNvPr id="1" name=""/>
        <p:cNvGrpSpPr/>
        <p:nvPr/>
      </p:nvGrpSpPr>
      <p:grpSpPr>
        <a:xfrm>
          <a:off x="0" y="0"/>
          <a:ext cx="0" cy="0"/>
          <a:chOff x="0" y="0"/>
          <a:chExt cx="0" cy="0"/>
        </a:xfrm>
      </p:grpSpPr>
      <p:sp>
        <p:nvSpPr>
          <p:cNvPr id="2" name="Title 1"/>
          <p:cNvSpPr>
            <a:spLocks noGrp="1"/>
          </p:cNvSpPr>
          <p:nvPr>
            <p:ph type="ctrTitle"/>
          </p:nvPr>
        </p:nvSpPr>
        <p:spPr>
          <a:xfrm>
            <a:off x="379413" y="304800"/>
            <a:ext cx="8458200" cy="609600"/>
          </a:xfrm>
          <a:prstGeom prst="rect">
            <a:avLst/>
          </a:prstGeom>
        </p:spPr>
        <p:txBody>
          <a:bodyPr lIns="0" tIns="0" rIns="0" bIns="0" anchor="t" anchorCtr="0"/>
          <a:lstStyle>
            <a:lvl1pPr algn="l">
              <a:lnSpc>
                <a:spcPct val="90000"/>
              </a:lnSpc>
              <a:defRPr sz="2800">
                <a:solidFill>
                  <a:schemeClr val="tx2"/>
                </a:solidFill>
              </a:defRPr>
            </a:lvl1pPr>
          </a:lstStyle>
          <a:p>
            <a:r>
              <a:rPr lang="en-US"/>
              <a:t>Click to edit Master title style</a:t>
            </a:r>
            <a:endParaRPr lang="en-US" dirty="0"/>
          </a:p>
        </p:txBody>
      </p:sp>
      <p:sp>
        <p:nvSpPr>
          <p:cNvPr id="5" name="Content Placeholder 4"/>
          <p:cNvSpPr>
            <a:spLocks noGrp="1"/>
          </p:cNvSpPr>
          <p:nvPr>
            <p:ph sz="quarter" idx="10"/>
          </p:nvPr>
        </p:nvSpPr>
        <p:spPr>
          <a:xfrm>
            <a:off x="379413" y="1320800"/>
            <a:ext cx="8458200" cy="4572000"/>
          </a:xfrm>
          <a:prstGeom prst="rect">
            <a:avLst/>
          </a:prstGeom>
        </p:spPr>
        <p:txBody>
          <a:bodyPr vert="horz" lIns="0" tIns="0" rIns="0" bIns="0"/>
          <a:lstStyle>
            <a:lvl1pPr marL="228600" indent="-228600">
              <a:spcBef>
                <a:spcPts val="1200"/>
              </a:spcBef>
              <a:buClr>
                <a:schemeClr val="tx2"/>
              </a:buClr>
              <a:defRPr sz="2000">
                <a:solidFill>
                  <a:schemeClr val="tx1"/>
                </a:solidFill>
              </a:defRPr>
            </a:lvl1pPr>
            <a:lvl2pPr>
              <a:spcBef>
                <a:spcPts val="300"/>
              </a:spcBef>
              <a:buClr>
                <a:schemeClr val="tx2"/>
              </a:buClr>
              <a:defRPr sz="1800">
                <a:solidFill>
                  <a:schemeClr val="tx1"/>
                </a:solidFill>
              </a:defRPr>
            </a:lvl2pPr>
            <a:lvl3pPr marL="1084263" indent="-169863">
              <a:spcBef>
                <a:spcPts val="300"/>
              </a:spcBef>
              <a:buClr>
                <a:schemeClr val="tx2"/>
              </a:buClr>
              <a:defRPr sz="1600">
                <a:solidFill>
                  <a:schemeClr val="tx1"/>
                </a:solidFill>
              </a:defRPr>
            </a:lvl3pPr>
            <a:lvl4pPr marL="1430338" indent="-168275">
              <a:spcBef>
                <a:spcPts val="300"/>
              </a:spcBef>
              <a:buClr>
                <a:schemeClr val="tx2"/>
              </a:buClr>
              <a:defRPr sz="1400">
                <a:solidFill>
                  <a:schemeClr val="tx1"/>
                </a:solidFill>
              </a:defRPr>
            </a:lvl4pPr>
            <a:lvl5pPr marL="1770063" indent="-169863">
              <a:spcBef>
                <a:spcPts val="300"/>
              </a:spcBef>
              <a:buClr>
                <a:schemeClr val="tx2"/>
              </a:buClr>
              <a:buFont typeface="Arial"/>
              <a:buChar char="•"/>
              <a:defRPr sz="12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Footer Placeholder 4"/>
          <p:cNvSpPr>
            <a:spLocks noGrp="1"/>
          </p:cNvSpPr>
          <p:nvPr>
            <p:ph type="ftr" sz="quarter" idx="3"/>
          </p:nvPr>
        </p:nvSpPr>
        <p:spPr>
          <a:xfrm>
            <a:off x="2590800" y="6604000"/>
            <a:ext cx="5181600" cy="177800"/>
          </a:xfrm>
          <a:prstGeom prst="rect">
            <a:avLst/>
          </a:prstGeom>
        </p:spPr>
        <p:txBody>
          <a:bodyPr/>
          <a:lstStyle>
            <a:lvl1pPr>
              <a:defRPr sz="600" b="0">
                <a:solidFill>
                  <a:schemeClr val="bg2"/>
                </a:solidFill>
              </a:defRPr>
            </a:lvl1pPr>
          </a:lstStyle>
          <a:p>
            <a:pPr algn="r"/>
            <a:r>
              <a:rPr lang="en-US"/>
              <a:t>Module: Virtual Layer</a:t>
            </a:r>
            <a:endParaRPr lang="en-US" dirty="0"/>
          </a:p>
        </p:txBody>
      </p:sp>
    </p:spTree>
    <p:custDataLst>
      <p:tags r:id="rId1"/>
    </p:custDataLst>
    <p:extLst>
      <p:ext uri="{BB962C8B-B14F-4D97-AF65-F5344CB8AC3E}">
        <p14:creationId xmlns:p14="http://schemas.microsoft.com/office/powerpoint/2010/main" val="360188639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cSld name="24_Title and content">
    <p:spTree>
      <p:nvGrpSpPr>
        <p:cNvPr id="1" name=""/>
        <p:cNvGrpSpPr/>
        <p:nvPr/>
      </p:nvGrpSpPr>
      <p:grpSpPr>
        <a:xfrm>
          <a:off x="0" y="0"/>
          <a:ext cx="0" cy="0"/>
          <a:chOff x="0" y="0"/>
          <a:chExt cx="0" cy="0"/>
        </a:xfrm>
      </p:grpSpPr>
      <p:sp>
        <p:nvSpPr>
          <p:cNvPr id="2" name="Title 1"/>
          <p:cNvSpPr>
            <a:spLocks noGrp="1"/>
          </p:cNvSpPr>
          <p:nvPr>
            <p:ph type="ctrTitle"/>
          </p:nvPr>
        </p:nvSpPr>
        <p:spPr>
          <a:xfrm>
            <a:off x="379413" y="304800"/>
            <a:ext cx="8458200" cy="609600"/>
          </a:xfrm>
          <a:prstGeom prst="rect">
            <a:avLst/>
          </a:prstGeom>
        </p:spPr>
        <p:txBody>
          <a:bodyPr lIns="0" tIns="0" rIns="0" bIns="0" anchor="t" anchorCtr="0"/>
          <a:lstStyle>
            <a:lvl1pPr algn="l">
              <a:lnSpc>
                <a:spcPct val="90000"/>
              </a:lnSpc>
              <a:defRPr sz="2800">
                <a:solidFill>
                  <a:schemeClr val="tx2"/>
                </a:solidFill>
              </a:defRPr>
            </a:lvl1pPr>
          </a:lstStyle>
          <a:p>
            <a:r>
              <a:rPr lang="en-US"/>
              <a:t>Click to edit Master title style</a:t>
            </a:r>
            <a:endParaRPr lang="en-US" dirty="0"/>
          </a:p>
        </p:txBody>
      </p:sp>
      <p:sp>
        <p:nvSpPr>
          <p:cNvPr id="5" name="Content Placeholder 4"/>
          <p:cNvSpPr>
            <a:spLocks noGrp="1"/>
          </p:cNvSpPr>
          <p:nvPr>
            <p:ph sz="quarter" idx="10"/>
          </p:nvPr>
        </p:nvSpPr>
        <p:spPr>
          <a:xfrm>
            <a:off x="379413" y="1320800"/>
            <a:ext cx="8458200" cy="4572000"/>
          </a:xfrm>
          <a:prstGeom prst="rect">
            <a:avLst/>
          </a:prstGeom>
        </p:spPr>
        <p:txBody>
          <a:bodyPr vert="horz" lIns="0" tIns="0" rIns="0" bIns="0"/>
          <a:lstStyle>
            <a:lvl1pPr marL="228600" indent="-228600">
              <a:spcBef>
                <a:spcPts val="1200"/>
              </a:spcBef>
              <a:buClr>
                <a:schemeClr val="tx2"/>
              </a:buClr>
              <a:defRPr sz="2000">
                <a:solidFill>
                  <a:schemeClr val="tx1"/>
                </a:solidFill>
              </a:defRPr>
            </a:lvl1pPr>
            <a:lvl2pPr>
              <a:spcBef>
                <a:spcPts val="300"/>
              </a:spcBef>
              <a:buClr>
                <a:schemeClr val="tx2"/>
              </a:buClr>
              <a:defRPr sz="1800">
                <a:solidFill>
                  <a:schemeClr val="tx1"/>
                </a:solidFill>
              </a:defRPr>
            </a:lvl2pPr>
            <a:lvl3pPr marL="1084263" indent="-169863">
              <a:spcBef>
                <a:spcPts val="300"/>
              </a:spcBef>
              <a:buClr>
                <a:schemeClr val="tx2"/>
              </a:buClr>
              <a:defRPr sz="1600">
                <a:solidFill>
                  <a:schemeClr val="tx1"/>
                </a:solidFill>
              </a:defRPr>
            </a:lvl3pPr>
            <a:lvl4pPr marL="1430338" indent="-168275">
              <a:spcBef>
                <a:spcPts val="300"/>
              </a:spcBef>
              <a:buClr>
                <a:schemeClr val="tx2"/>
              </a:buClr>
              <a:defRPr sz="1400">
                <a:solidFill>
                  <a:schemeClr val="tx1"/>
                </a:solidFill>
              </a:defRPr>
            </a:lvl4pPr>
            <a:lvl5pPr marL="1770063" indent="-169863">
              <a:spcBef>
                <a:spcPts val="300"/>
              </a:spcBef>
              <a:buClr>
                <a:schemeClr val="tx2"/>
              </a:buClr>
              <a:buFont typeface="Arial"/>
              <a:buChar char="•"/>
              <a:defRPr sz="12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Footer Placeholder 4"/>
          <p:cNvSpPr>
            <a:spLocks noGrp="1"/>
          </p:cNvSpPr>
          <p:nvPr>
            <p:ph type="ftr" sz="quarter" idx="3"/>
          </p:nvPr>
        </p:nvSpPr>
        <p:spPr>
          <a:xfrm>
            <a:off x="2590800" y="6604000"/>
            <a:ext cx="5181600" cy="177800"/>
          </a:xfrm>
          <a:prstGeom prst="rect">
            <a:avLst/>
          </a:prstGeom>
        </p:spPr>
        <p:txBody>
          <a:bodyPr/>
          <a:lstStyle>
            <a:lvl1pPr>
              <a:defRPr sz="600" b="0">
                <a:solidFill>
                  <a:schemeClr val="bg2"/>
                </a:solidFill>
              </a:defRPr>
            </a:lvl1pPr>
          </a:lstStyle>
          <a:p>
            <a:pPr algn="r"/>
            <a:r>
              <a:rPr lang="en-US"/>
              <a:t>Module: Virtual Layer</a:t>
            </a:r>
            <a:endParaRPr lang="en-US" dirty="0"/>
          </a:p>
        </p:txBody>
      </p:sp>
    </p:spTree>
    <p:custDataLst>
      <p:tags r:id="rId1"/>
    </p:custDataLst>
    <p:extLst>
      <p:ext uri="{BB962C8B-B14F-4D97-AF65-F5344CB8AC3E}">
        <p14:creationId xmlns:p14="http://schemas.microsoft.com/office/powerpoint/2010/main" val="259192677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cSld name="25_Title and content">
    <p:spTree>
      <p:nvGrpSpPr>
        <p:cNvPr id="1" name=""/>
        <p:cNvGrpSpPr/>
        <p:nvPr/>
      </p:nvGrpSpPr>
      <p:grpSpPr>
        <a:xfrm>
          <a:off x="0" y="0"/>
          <a:ext cx="0" cy="0"/>
          <a:chOff x="0" y="0"/>
          <a:chExt cx="0" cy="0"/>
        </a:xfrm>
      </p:grpSpPr>
      <p:sp>
        <p:nvSpPr>
          <p:cNvPr id="2" name="Title 1"/>
          <p:cNvSpPr>
            <a:spLocks noGrp="1"/>
          </p:cNvSpPr>
          <p:nvPr>
            <p:ph type="ctrTitle"/>
          </p:nvPr>
        </p:nvSpPr>
        <p:spPr>
          <a:xfrm>
            <a:off x="379413" y="304800"/>
            <a:ext cx="8458200" cy="609600"/>
          </a:xfrm>
          <a:prstGeom prst="rect">
            <a:avLst/>
          </a:prstGeom>
        </p:spPr>
        <p:txBody>
          <a:bodyPr lIns="0" tIns="0" rIns="0" bIns="0" anchor="t" anchorCtr="0"/>
          <a:lstStyle>
            <a:lvl1pPr algn="l">
              <a:lnSpc>
                <a:spcPct val="90000"/>
              </a:lnSpc>
              <a:defRPr sz="2800">
                <a:solidFill>
                  <a:schemeClr val="tx2"/>
                </a:solidFill>
              </a:defRPr>
            </a:lvl1pPr>
          </a:lstStyle>
          <a:p>
            <a:r>
              <a:rPr lang="en-US"/>
              <a:t>Click to edit Master title style</a:t>
            </a:r>
            <a:endParaRPr lang="en-US" dirty="0"/>
          </a:p>
        </p:txBody>
      </p:sp>
      <p:sp>
        <p:nvSpPr>
          <p:cNvPr id="5" name="Content Placeholder 4"/>
          <p:cNvSpPr>
            <a:spLocks noGrp="1"/>
          </p:cNvSpPr>
          <p:nvPr>
            <p:ph sz="quarter" idx="10"/>
          </p:nvPr>
        </p:nvSpPr>
        <p:spPr>
          <a:xfrm>
            <a:off x="379413" y="1320800"/>
            <a:ext cx="8458200" cy="4572000"/>
          </a:xfrm>
          <a:prstGeom prst="rect">
            <a:avLst/>
          </a:prstGeom>
        </p:spPr>
        <p:txBody>
          <a:bodyPr vert="horz" lIns="0" tIns="0" rIns="0" bIns="0"/>
          <a:lstStyle>
            <a:lvl1pPr marL="228600" indent="-228600">
              <a:spcBef>
                <a:spcPts val="1200"/>
              </a:spcBef>
              <a:buClr>
                <a:schemeClr val="tx2"/>
              </a:buClr>
              <a:defRPr sz="2000">
                <a:solidFill>
                  <a:schemeClr val="tx1"/>
                </a:solidFill>
              </a:defRPr>
            </a:lvl1pPr>
            <a:lvl2pPr>
              <a:spcBef>
                <a:spcPts val="300"/>
              </a:spcBef>
              <a:buClr>
                <a:schemeClr val="tx2"/>
              </a:buClr>
              <a:defRPr sz="1800">
                <a:solidFill>
                  <a:schemeClr val="tx1"/>
                </a:solidFill>
              </a:defRPr>
            </a:lvl2pPr>
            <a:lvl3pPr marL="1084263" indent="-169863">
              <a:spcBef>
                <a:spcPts val="300"/>
              </a:spcBef>
              <a:buClr>
                <a:schemeClr val="tx2"/>
              </a:buClr>
              <a:defRPr sz="1600">
                <a:solidFill>
                  <a:schemeClr val="tx1"/>
                </a:solidFill>
              </a:defRPr>
            </a:lvl3pPr>
            <a:lvl4pPr marL="1430338" indent="-168275">
              <a:spcBef>
                <a:spcPts val="300"/>
              </a:spcBef>
              <a:buClr>
                <a:schemeClr val="tx2"/>
              </a:buClr>
              <a:defRPr sz="1400">
                <a:solidFill>
                  <a:schemeClr val="tx1"/>
                </a:solidFill>
              </a:defRPr>
            </a:lvl4pPr>
            <a:lvl5pPr marL="1770063" indent="-169863">
              <a:spcBef>
                <a:spcPts val="300"/>
              </a:spcBef>
              <a:buClr>
                <a:schemeClr val="tx2"/>
              </a:buClr>
              <a:buFont typeface="Arial"/>
              <a:buChar char="•"/>
              <a:defRPr sz="12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Footer Placeholder 4"/>
          <p:cNvSpPr>
            <a:spLocks noGrp="1"/>
          </p:cNvSpPr>
          <p:nvPr>
            <p:ph type="ftr" sz="quarter" idx="3"/>
          </p:nvPr>
        </p:nvSpPr>
        <p:spPr>
          <a:xfrm>
            <a:off x="2590800" y="6604000"/>
            <a:ext cx="5181600" cy="177800"/>
          </a:xfrm>
          <a:prstGeom prst="rect">
            <a:avLst/>
          </a:prstGeom>
        </p:spPr>
        <p:txBody>
          <a:bodyPr/>
          <a:lstStyle>
            <a:lvl1pPr>
              <a:defRPr sz="600" b="0">
                <a:solidFill>
                  <a:schemeClr val="bg2"/>
                </a:solidFill>
              </a:defRPr>
            </a:lvl1pPr>
          </a:lstStyle>
          <a:p>
            <a:pPr algn="r"/>
            <a:r>
              <a:rPr lang="en-US"/>
              <a:t>Module: Virtual Layer</a:t>
            </a:r>
            <a:endParaRPr lang="en-US" dirty="0"/>
          </a:p>
        </p:txBody>
      </p:sp>
    </p:spTree>
    <p:custDataLst>
      <p:tags r:id="rId1"/>
    </p:custDataLst>
    <p:extLst>
      <p:ext uri="{BB962C8B-B14F-4D97-AF65-F5344CB8AC3E}">
        <p14:creationId xmlns:p14="http://schemas.microsoft.com/office/powerpoint/2010/main" val="10561940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26_Title and content">
    <p:spTree>
      <p:nvGrpSpPr>
        <p:cNvPr id="1" name=""/>
        <p:cNvGrpSpPr/>
        <p:nvPr/>
      </p:nvGrpSpPr>
      <p:grpSpPr>
        <a:xfrm>
          <a:off x="0" y="0"/>
          <a:ext cx="0" cy="0"/>
          <a:chOff x="0" y="0"/>
          <a:chExt cx="0" cy="0"/>
        </a:xfrm>
      </p:grpSpPr>
      <p:sp>
        <p:nvSpPr>
          <p:cNvPr id="2" name="Title 1"/>
          <p:cNvSpPr>
            <a:spLocks noGrp="1"/>
          </p:cNvSpPr>
          <p:nvPr>
            <p:ph type="ctrTitle"/>
          </p:nvPr>
        </p:nvSpPr>
        <p:spPr>
          <a:xfrm>
            <a:off x="379413" y="304800"/>
            <a:ext cx="8458200" cy="609600"/>
          </a:xfrm>
          <a:prstGeom prst="rect">
            <a:avLst/>
          </a:prstGeom>
        </p:spPr>
        <p:txBody>
          <a:bodyPr lIns="0" tIns="0" rIns="0" bIns="0" anchor="t" anchorCtr="0"/>
          <a:lstStyle>
            <a:lvl1pPr algn="l">
              <a:lnSpc>
                <a:spcPct val="90000"/>
              </a:lnSpc>
              <a:defRPr sz="2800">
                <a:solidFill>
                  <a:schemeClr val="tx2"/>
                </a:solidFill>
              </a:defRPr>
            </a:lvl1pPr>
          </a:lstStyle>
          <a:p>
            <a:r>
              <a:rPr lang="en-US"/>
              <a:t>Click to edit Master title style</a:t>
            </a:r>
            <a:endParaRPr lang="en-US" dirty="0"/>
          </a:p>
        </p:txBody>
      </p:sp>
      <p:sp>
        <p:nvSpPr>
          <p:cNvPr id="5" name="Content Placeholder 4"/>
          <p:cNvSpPr>
            <a:spLocks noGrp="1"/>
          </p:cNvSpPr>
          <p:nvPr>
            <p:ph sz="quarter" idx="10"/>
          </p:nvPr>
        </p:nvSpPr>
        <p:spPr>
          <a:xfrm>
            <a:off x="379413" y="1320800"/>
            <a:ext cx="8458200" cy="4572000"/>
          </a:xfrm>
          <a:prstGeom prst="rect">
            <a:avLst/>
          </a:prstGeom>
        </p:spPr>
        <p:txBody>
          <a:bodyPr vert="horz" lIns="0" tIns="0" rIns="0" bIns="0"/>
          <a:lstStyle>
            <a:lvl1pPr marL="228600" indent="-228600">
              <a:spcBef>
                <a:spcPts val="1200"/>
              </a:spcBef>
              <a:buClr>
                <a:schemeClr val="tx2"/>
              </a:buClr>
              <a:defRPr sz="2000">
                <a:solidFill>
                  <a:schemeClr val="tx1"/>
                </a:solidFill>
              </a:defRPr>
            </a:lvl1pPr>
            <a:lvl2pPr>
              <a:spcBef>
                <a:spcPts val="300"/>
              </a:spcBef>
              <a:buClr>
                <a:schemeClr val="tx2"/>
              </a:buClr>
              <a:defRPr sz="1800">
                <a:solidFill>
                  <a:schemeClr val="tx1"/>
                </a:solidFill>
              </a:defRPr>
            </a:lvl2pPr>
            <a:lvl3pPr marL="1084263" indent="-169863">
              <a:spcBef>
                <a:spcPts val="300"/>
              </a:spcBef>
              <a:buClr>
                <a:schemeClr val="tx2"/>
              </a:buClr>
              <a:defRPr sz="1600">
                <a:solidFill>
                  <a:schemeClr val="tx1"/>
                </a:solidFill>
              </a:defRPr>
            </a:lvl3pPr>
            <a:lvl4pPr marL="1430338" indent="-168275">
              <a:spcBef>
                <a:spcPts val="300"/>
              </a:spcBef>
              <a:buClr>
                <a:schemeClr val="tx2"/>
              </a:buClr>
              <a:defRPr sz="1400">
                <a:solidFill>
                  <a:schemeClr val="tx1"/>
                </a:solidFill>
              </a:defRPr>
            </a:lvl4pPr>
            <a:lvl5pPr marL="1770063" indent="-169863">
              <a:spcBef>
                <a:spcPts val="300"/>
              </a:spcBef>
              <a:buClr>
                <a:schemeClr val="tx2"/>
              </a:buClr>
              <a:buFont typeface="Arial"/>
              <a:buChar char="•"/>
              <a:defRPr sz="12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Footer Placeholder 4"/>
          <p:cNvSpPr>
            <a:spLocks noGrp="1"/>
          </p:cNvSpPr>
          <p:nvPr>
            <p:ph type="ftr" sz="quarter" idx="3"/>
          </p:nvPr>
        </p:nvSpPr>
        <p:spPr>
          <a:xfrm>
            <a:off x="2590800" y="6604000"/>
            <a:ext cx="5181600" cy="177800"/>
          </a:xfrm>
          <a:prstGeom prst="rect">
            <a:avLst/>
          </a:prstGeom>
        </p:spPr>
        <p:txBody>
          <a:bodyPr/>
          <a:lstStyle>
            <a:lvl1pPr>
              <a:defRPr sz="600" b="0">
                <a:solidFill>
                  <a:schemeClr val="bg2"/>
                </a:solidFill>
              </a:defRPr>
            </a:lvl1pPr>
          </a:lstStyle>
          <a:p>
            <a:pPr algn="r"/>
            <a:r>
              <a:rPr lang="en-US"/>
              <a:t>Module: Virtual Layer</a:t>
            </a:r>
            <a:endParaRPr lang="en-US" dirty="0"/>
          </a:p>
        </p:txBody>
      </p:sp>
    </p:spTree>
    <p:custDataLst>
      <p:tags r:id="rId1"/>
    </p:custDataLst>
    <p:extLst>
      <p:ext uri="{BB962C8B-B14F-4D97-AF65-F5344CB8AC3E}">
        <p14:creationId xmlns:p14="http://schemas.microsoft.com/office/powerpoint/2010/main" val="150913027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27_Title and content">
    <p:spTree>
      <p:nvGrpSpPr>
        <p:cNvPr id="1" name=""/>
        <p:cNvGrpSpPr/>
        <p:nvPr/>
      </p:nvGrpSpPr>
      <p:grpSpPr>
        <a:xfrm>
          <a:off x="0" y="0"/>
          <a:ext cx="0" cy="0"/>
          <a:chOff x="0" y="0"/>
          <a:chExt cx="0" cy="0"/>
        </a:xfrm>
      </p:grpSpPr>
      <p:sp>
        <p:nvSpPr>
          <p:cNvPr id="2" name="Title 1"/>
          <p:cNvSpPr>
            <a:spLocks noGrp="1"/>
          </p:cNvSpPr>
          <p:nvPr>
            <p:ph type="ctrTitle"/>
          </p:nvPr>
        </p:nvSpPr>
        <p:spPr>
          <a:xfrm>
            <a:off x="379413" y="304800"/>
            <a:ext cx="8458200" cy="609600"/>
          </a:xfrm>
          <a:prstGeom prst="rect">
            <a:avLst/>
          </a:prstGeom>
        </p:spPr>
        <p:txBody>
          <a:bodyPr lIns="0" tIns="0" rIns="0" bIns="0" anchor="t" anchorCtr="0"/>
          <a:lstStyle>
            <a:lvl1pPr algn="l">
              <a:lnSpc>
                <a:spcPct val="90000"/>
              </a:lnSpc>
              <a:defRPr sz="2800">
                <a:solidFill>
                  <a:schemeClr val="tx2"/>
                </a:solidFill>
              </a:defRPr>
            </a:lvl1pPr>
          </a:lstStyle>
          <a:p>
            <a:r>
              <a:rPr lang="en-US"/>
              <a:t>Click to edit Master title style</a:t>
            </a:r>
            <a:endParaRPr lang="en-US" dirty="0"/>
          </a:p>
        </p:txBody>
      </p:sp>
      <p:sp>
        <p:nvSpPr>
          <p:cNvPr id="5" name="Content Placeholder 4"/>
          <p:cNvSpPr>
            <a:spLocks noGrp="1"/>
          </p:cNvSpPr>
          <p:nvPr>
            <p:ph sz="quarter" idx="10"/>
          </p:nvPr>
        </p:nvSpPr>
        <p:spPr>
          <a:xfrm>
            <a:off x="379413" y="1320800"/>
            <a:ext cx="8458200" cy="4572000"/>
          </a:xfrm>
          <a:prstGeom prst="rect">
            <a:avLst/>
          </a:prstGeom>
        </p:spPr>
        <p:txBody>
          <a:bodyPr vert="horz" lIns="0" tIns="0" rIns="0" bIns="0"/>
          <a:lstStyle>
            <a:lvl1pPr marL="228600" indent="-228600">
              <a:spcBef>
                <a:spcPts val="1200"/>
              </a:spcBef>
              <a:buClr>
                <a:schemeClr val="tx2"/>
              </a:buClr>
              <a:defRPr sz="2000">
                <a:solidFill>
                  <a:schemeClr val="tx1"/>
                </a:solidFill>
              </a:defRPr>
            </a:lvl1pPr>
            <a:lvl2pPr>
              <a:spcBef>
                <a:spcPts val="300"/>
              </a:spcBef>
              <a:buClr>
                <a:schemeClr val="tx2"/>
              </a:buClr>
              <a:defRPr sz="1800">
                <a:solidFill>
                  <a:schemeClr val="tx1"/>
                </a:solidFill>
              </a:defRPr>
            </a:lvl2pPr>
            <a:lvl3pPr marL="1084263" indent="-169863">
              <a:spcBef>
                <a:spcPts val="300"/>
              </a:spcBef>
              <a:buClr>
                <a:schemeClr val="tx2"/>
              </a:buClr>
              <a:defRPr sz="1600">
                <a:solidFill>
                  <a:schemeClr val="tx1"/>
                </a:solidFill>
              </a:defRPr>
            </a:lvl3pPr>
            <a:lvl4pPr marL="1430338" indent="-168275">
              <a:spcBef>
                <a:spcPts val="300"/>
              </a:spcBef>
              <a:buClr>
                <a:schemeClr val="tx2"/>
              </a:buClr>
              <a:defRPr sz="1400">
                <a:solidFill>
                  <a:schemeClr val="tx1"/>
                </a:solidFill>
              </a:defRPr>
            </a:lvl4pPr>
            <a:lvl5pPr marL="1770063" indent="-169863">
              <a:spcBef>
                <a:spcPts val="300"/>
              </a:spcBef>
              <a:buClr>
                <a:schemeClr val="tx2"/>
              </a:buClr>
              <a:buFont typeface="Arial"/>
              <a:buChar char="•"/>
              <a:defRPr sz="12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Footer Placeholder 4"/>
          <p:cNvSpPr>
            <a:spLocks noGrp="1"/>
          </p:cNvSpPr>
          <p:nvPr>
            <p:ph type="ftr" sz="quarter" idx="3"/>
          </p:nvPr>
        </p:nvSpPr>
        <p:spPr>
          <a:xfrm>
            <a:off x="2590800" y="6604000"/>
            <a:ext cx="5181600" cy="177800"/>
          </a:xfrm>
          <a:prstGeom prst="rect">
            <a:avLst/>
          </a:prstGeom>
        </p:spPr>
        <p:txBody>
          <a:bodyPr/>
          <a:lstStyle>
            <a:lvl1pPr>
              <a:defRPr sz="600" b="0">
                <a:solidFill>
                  <a:schemeClr val="bg2"/>
                </a:solidFill>
              </a:defRPr>
            </a:lvl1pPr>
          </a:lstStyle>
          <a:p>
            <a:pPr algn="r"/>
            <a:r>
              <a:rPr lang="en-US"/>
              <a:t>Module: Virtual Layer</a:t>
            </a:r>
            <a:endParaRPr lang="en-US" dirty="0"/>
          </a:p>
        </p:txBody>
      </p:sp>
    </p:spTree>
    <p:custDataLst>
      <p:tags r:id="rId1"/>
    </p:custDataLst>
    <p:extLst>
      <p:ext uri="{BB962C8B-B14F-4D97-AF65-F5344CB8AC3E}">
        <p14:creationId xmlns:p14="http://schemas.microsoft.com/office/powerpoint/2010/main" val="14188813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Footer Placeholder 3"/>
          <p:cNvSpPr>
            <a:spLocks noGrp="1"/>
          </p:cNvSpPr>
          <p:nvPr>
            <p:ph type="ftr" sz="quarter" idx="10"/>
          </p:nvPr>
        </p:nvSpPr>
        <p:spPr/>
        <p:txBody>
          <a:bodyPr/>
          <a:lstStyle>
            <a:lvl1pPr>
              <a:defRPr/>
            </a:lvl1pPr>
          </a:lstStyle>
          <a:p>
            <a:endParaRPr lang="en-US"/>
          </a:p>
        </p:txBody>
      </p:sp>
    </p:spTree>
    <p:extLst>
      <p:ext uri="{BB962C8B-B14F-4D97-AF65-F5344CB8AC3E}">
        <p14:creationId xmlns:p14="http://schemas.microsoft.com/office/powerpoint/2010/main" val="297246929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cSld name="28_Title and content">
    <p:spTree>
      <p:nvGrpSpPr>
        <p:cNvPr id="1" name=""/>
        <p:cNvGrpSpPr/>
        <p:nvPr/>
      </p:nvGrpSpPr>
      <p:grpSpPr>
        <a:xfrm>
          <a:off x="0" y="0"/>
          <a:ext cx="0" cy="0"/>
          <a:chOff x="0" y="0"/>
          <a:chExt cx="0" cy="0"/>
        </a:xfrm>
      </p:grpSpPr>
      <p:sp>
        <p:nvSpPr>
          <p:cNvPr id="2" name="Title 1"/>
          <p:cNvSpPr>
            <a:spLocks noGrp="1"/>
          </p:cNvSpPr>
          <p:nvPr>
            <p:ph type="ctrTitle"/>
          </p:nvPr>
        </p:nvSpPr>
        <p:spPr>
          <a:xfrm>
            <a:off x="379413" y="304800"/>
            <a:ext cx="8458200" cy="609600"/>
          </a:xfrm>
          <a:prstGeom prst="rect">
            <a:avLst/>
          </a:prstGeom>
        </p:spPr>
        <p:txBody>
          <a:bodyPr lIns="0" tIns="0" rIns="0" bIns="0" anchor="t" anchorCtr="0"/>
          <a:lstStyle>
            <a:lvl1pPr algn="l">
              <a:lnSpc>
                <a:spcPct val="90000"/>
              </a:lnSpc>
              <a:defRPr sz="2800">
                <a:solidFill>
                  <a:schemeClr val="tx2"/>
                </a:solidFill>
              </a:defRPr>
            </a:lvl1pPr>
          </a:lstStyle>
          <a:p>
            <a:r>
              <a:rPr lang="en-US"/>
              <a:t>Click to edit Master title style</a:t>
            </a:r>
            <a:endParaRPr lang="en-US" dirty="0"/>
          </a:p>
        </p:txBody>
      </p:sp>
      <p:sp>
        <p:nvSpPr>
          <p:cNvPr id="5" name="Content Placeholder 4"/>
          <p:cNvSpPr>
            <a:spLocks noGrp="1"/>
          </p:cNvSpPr>
          <p:nvPr>
            <p:ph sz="quarter" idx="10"/>
          </p:nvPr>
        </p:nvSpPr>
        <p:spPr>
          <a:xfrm>
            <a:off x="379413" y="1320800"/>
            <a:ext cx="8458200" cy="4572000"/>
          </a:xfrm>
          <a:prstGeom prst="rect">
            <a:avLst/>
          </a:prstGeom>
        </p:spPr>
        <p:txBody>
          <a:bodyPr vert="horz" lIns="0" tIns="0" rIns="0" bIns="0"/>
          <a:lstStyle>
            <a:lvl1pPr marL="228600" indent="-228600">
              <a:spcBef>
                <a:spcPts val="1200"/>
              </a:spcBef>
              <a:buClr>
                <a:schemeClr val="tx2"/>
              </a:buClr>
              <a:defRPr sz="2000">
                <a:solidFill>
                  <a:schemeClr val="tx1"/>
                </a:solidFill>
              </a:defRPr>
            </a:lvl1pPr>
            <a:lvl2pPr>
              <a:spcBef>
                <a:spcPts val="300"/>
              </a:spcBef>
              <a:buClr>
                <a:schemeClr val="tx2"/>
              </a:buClr>
              <a:defRPr sz="1800">
                <a:solidFill>
                  <a:schemeClr val="tx1"/>
                </a:solidFill>
              </a:defRPr>
            </a:lvl2pPr>
            <a:lvl3pPr marL="1084263" indent="-169863">
              <a:spcBef>
                <a:spcPts val="300"/>
              </a:spcBef>
              <a:buClr>
                <a:schemeClr val="tx2"/>
              </a:buClr>
              <a:defRPr sz="1600">
                <a:solidFill>
                  <a:schemeClr val="tx1"/>
                </a:solidFill>
              </a:defRPr>
            </a:lvl3pPr>
            <a:lvl4pPr marL="1430338" indent="-168275">
              <a:spcBef>
                <a:spcPts val="300"/>
              </a:spcBef>
              <a:buClr>
                <a:schemeClr val="tx2"/>
              </a:buClr>
              <a:defRPr sz="1400">
                <a:solidFill>
                  <a:schemeClr val="tx1"/>
                </a:solidFill>
              </a:defRPr>
            </a:lvl4pPr>
            <a:lvl5pPr marL="1770063" indent="-169863">
              <a:spcBef>
                <a:spcPts val="300"/>
              </a:spcBef>
              <a:buClr>
                <a:schemeClr val="tx2"/>
              </a:buClr>
              <a:buFont typeface="Arial"/>
              <a:buChar char="•"/>
              <a:defRPr sz="12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Footer Placeholder 4"/>
          <p:cNvSpPr>
            <a:spLocks noGrp="1"/>
          </p:cNvSpPr>
          <p:nvPr>
            <p:ph type="ftr" sz="quarter" idx="3"/>
          </p:nvPr>
        </p:nvSpPr>
        <p:spPr>
          <a:xfrm>
            <a:off x="2590800" y="6604000"/>
            <a:ext cx="5181600" cy="177800"/>
          </a:xfrm>
          <a:prstGeom prst="rect">
            <a:avLst/>
          </a:prstGeom>
        </p:spPr>
        <p:txBody>
          <a:bodyPr/>
          <a:lstStyle>
            <a:lvl1pPr>
              <a:defRPr sz="600" b="0">
                <a:solidFill>
                  <a:schemeClr val="bg2"/>
                </a:solidFill>
              </a:defRPr>
            </a:lvl1pPr>
          </a:lstStyle>
          <a:p>
            <a:pPr algn="r"/>
            <a:r>
              <a:rPr lang="en-US"/>
              <a:t>Module: Virtual Layer</a:t>
            </a:r>
            <a:endParaRPr lang="en-US" dirty="0"/>
          </a:p>
        </p:txBody>
      </p:sp>
    </p:spTree>
    <p:custDataLst>
      <p:tags r:id="rId1"/>
    </p:custDataLst>
    <p:extLst>
      <p:ext uri="{BB962C8B-B14F-4D97-AF65-F5344CB8AC3E}">
        <p14:creationId xmlns:p14="http://schemas.microsoft.com/office/powerpoint/2010/main" val="416626806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cSld name="29_Title and content">
    <p:spTree>
      <p:nvGrpSpPr>
        <p:cNvPr id="1" name=""/>
        <p:cNvGrpSpPr/>
        <p:nvPr/>
      </p:nvGrpSpPr>
      <p:grpSpPr>
        <a:xfrm>
          <a:off x="0" y="0"/>
          <a:ext cx="0" cy="0"/>
          <a:chOff x="0" y="0"/>
          <a:chExt cx="0" cy="0"/>
        </a:xfrm>
      </p:grpSpPr>
      <p:sp>
        <p:nvSpPr>
          <p:cNvPr id="2" name="Title 1"/>
          <p:cNvSpPr>
            <a:spLocks noGrp="1"/>
          </p:cNvSpPr>
          <p:nvPr>
            <p:ph type="ctrTitle"/>
          </p:nvPr>
        </p:nvSpPr>
        <p:spPr>
          <a:xfrm>
            <a:off x="379413" y="304800"/>
            <a:ext cx="8458200" cy="609600"/>
          </a:xfrm>
          <a:prstGeom prst="rect">
            <a:avLst/>
          </a:prstGeom>
        </p:spPr>
        <p:txBody>
          <a:bodyPr lIns="0" tIns="0" rIns="0" bIns="0" anchor="t" anchorCtr="0"/>
          <a:lstStyle>
            <a:lvl1pPr algn="l">
              <a:lnSpc>
                <a:spcPct val="90000"/>
              </a:lnSpc>
              <a:defRPr sz="2800">
                <a:solidFill>
                  <a:schemeClr val="tx2"/>
                </a:solidFill>
              </a:defRPr>
            </a:lvl1pPr>
          </a:lstStyle>
          <a:p>
            <a:r>
              <a:rPr lang="en-US"/>
              <a:t>Click to edit Master title style</a:t>
            </a:r>
            <a:endParaRPr lang="en-US" dirty="0"/>
          </a:p>
        </p:txBody>
      </p:sp>
      <p:sp>
        <p:nvSpPr>
          <p:cNvPr id="5" name="Content Placeholder 4"/>
          <p:cNvSpPr>
            <a:spLocks noGrp="1"/>
          </p:cNvSpPr>
          <p:nvPr>
            <p:ph sz="quarter" idx="10"/>
          </p:nvPr>
        </p:nvSpPr>
        <p:spPr>
          <a:xfrm>
            <a:off x="379413" y="1320800"/>
            <a:ext cx="8458200" cy="4572000"/>
          </a:xfrm>
          <a:prstGeom prst="rect">
            <a:avLst/>
          </a:prstGeom>
        </p:spPr>
        <p:txBody>
          <a:bodyPr vert="horz" lIns="0" tIns="0" rIns="0" bIns="0"/>
          <a:lstStyle>
            <a:lvl1pPr marL="228600" indent="-228600">
              <a:spcBef>
                <a:spcPts val="1200"/>
              </a:spcBef>
              <a:buClr>
                <a:schemeClr val="tx2"/>
              </a:buClr>
              <a:defRPr sz="2000">
                <a:solidFill>
                  <a:schemeClr val="tx1"/>
                </a:solidFill>
              </a:defRPr>
            </a:lvl1pPr>
            <a:lvl2pPr>
              <a:spcBef>
                <a:spcPts val="300"/>
              </a:spcBef>
              <a:buClr>
                <a:schemeClr val="tx2"/>
              </a:buClr>
              <a:defRPr sz="1800">
                <a:solidFill>
                  <a:schemeClr val="tx1"/>
                </a:solidFill>
              </a:defRPr>
            </a:lvl2pPr>
            <a:lvl3pPr marL="1084263" indent="-169863">
              <a:spcBef>
                <a:spcPts val="300"/>
              </a:spcBef>
              <a:buClr>
                <a:schemeClr val="tx2"/>
              </a:buClr>
              <a:defRPr sz="1600">
                <a:solidFill>
                  <a:schemeClr val="tx1"/>
                </a:solidFill>
              </a:defRPr>
            </a:lvl3pPr>
            <a:lvl4pPr marL="1430338" indent="-168275">
              <a:spcBef>
                <a:spcPts val="300"/>
              </a:spcBef>
              <a:buClr>
                <a:schemeClr val="tx2"/>
              </a:buClr>
              <a:defRPr sz="1400">
                <a:solidFill>
                  <a:schemeClr val="tx1"/>
                </a:solidFill>
              </a:defRPr>
            </a:lvl4pPr>
            <a:lvl5pPr marL="1770063" indent="-169863">
              <a:spcBef>
                <a:spcPts val="300"/>
              </a:spcBef>
              <a:buClr>
                <a:schemeClr val="tx2"/>
              </a:buClr>
              <a:buFont typeface="Arial"/>
              <a:buChar char="•"/>
              <a:defRPr sz="12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Footer Placeholder 4"/>
          <p:cNvSpPr>
            <a:spLocks noGrp="1"/>
          </p:cNvSpPr>
          <p:nvPr>
            <p:ph type="ftr" sz="quarter" idx="3"/>
          </p:nvPr>
        </p:nvSpPr>
        <p:spPr>
          <a:xfrm>
            <a:off x="2590800" y="6604000"/>
            <a:ext cx="5181600" cy="177800"/>
          </a:xfrm>
          <a:prstGeom prst="rect">
            <a:avLst/>
          </a:prstGeom>
        </p:spPr>
        <p:txBody>
          <a:bodyPr/>
          <a:lstStyle>
            <a:lvl1pPr>
              <a:defRPr sz="600" b="0">
                <a:solidFill>
                  <a:schemeClr val="bg2"/>
                </a:solidFill>
              </a:defRPr>
            </a:lvl1pPr>
          </a:lstStyle>
          <a:p>
            <a:pPr algn="r"/>
            <a:r>
              <a:rPr lang="en-US"/>
              <a:t>Module: Virtual Layer</a:t>
            </a:r>
            <a:endParaRPr lang="en-US" dirty="0"/>
          </a:p>
        </p:txBody>
      </p:sp>
    </p:spTree>
    <p:custDataLst>
      <p:tags r:id="rId1"/>
    </p:custDataLst>
    <p:extLst>
      <p:ext uri="{BB962C8B-B14F-4D97-AF65-F5344CB8AC3E}">
        <p14:creationId xmlns:p14="http://schemas.microsoft.com/office/powerpoint/2010/main" val="260777737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cSld name="30_Title and content">
    <p:spTree>
      <p:nvGrpSpPr>
        <p:cNvPr id="1" name=""/>
        <p:cNvGrpSpPr/>
        <p:nvPr/>
      </p:nvGrpSpPr>
      <p:grpSpPr>
        <a:xfrm>
          <a:off x="0" y="0"/>
          <a:ext cx="0" cy="0"/>
          <a:chOff x="0" y="0"/>
          <a:chExt cx="0" cy="0"/>
        </a:xfrm>
      </p:grpSpPr>
      <p:sp>
        <p:nvSpPr>
          <p:cNvPr id="2" name="Title 1"/>
          <p:cNvSpPr>
            <a:spLocks noGrp="1"/>
          </p:cNvSpPr>
          <p:nvPr>
            <p:ph type="ctrTitle"/>
          </p:nvPr>
        </p:nvSpPr>
        <p:spPr>
          <a:xfrm>
            <a:off x="379413" y="304800"/>
            <a:ext cx="8458200" cy="609600"/>
          </a:xfrm>
          <a:prstGeom prst="rect">
            <a:avLst/>
          </a:prstGeom>
        </p:spPr>
        <p:txBody>
          <a:bodyPr lIns="0" tIns="0" rIns="0" bIns="0" anchor="t" anchorCtr="0"/>
          <a:lstStyle>
            <a:lvl1pPr algn="l">
              <a:lnSpc>
                <a:spcPct val="90000"/>
              </a:lnSpc>
              <a:defRPr sz="2800">
                <a:solidFill>
                  <a:schemeClr val="tx2"/>
                </a:solidFill>
              </a:defRPr>
            </a:lvl1pPr>
          </a:lstStyle>
          <a:p>
            <a:r>
              <a:rPr lang="en-US"/>
              <a:t>Click to edit Master title style</a:t>
            </a:r>
            <a:endParaRPr lang="en-US" dirty="0"/>
          </a:p>
        </p:txBody>
      </p:sp>
      <p:sp>
        <p:nvSpPr>
          <p:cNvPr id="5" name="Content Placeholder 4"/>
          <p:cNvSpPr>
            <a:spLocks noGrp="1"/>
          </p:cNvSpPr>
          <p:nvPr>
            <p:ph sz="quarter" idx="10"/>
          </p:nvPr>
        </p:nvSpPr>
        <p:spPr>
          <a:xfrm>
            <a:off x="379413" y="1320800"/>
            <a:ext cx="8458200" cy="4572000"/>
          </a:xfrm>
          <a:prstGeom prst="rect">
            <a:avLst/>
          </a:prstGeom>
        </p:spPr>
        <p:txBody>
          <a:bodyPr vert="horz" lIns="0" tIns="0" rIns="0" bIns="0"/>
          <a:lstStyle>
            <a:lvl1pPr marL="228600" indent="-228600">
              <a:spcBef>
                <a:spcPts val="1200"/>
              </a:spcBef>
              <a:buClr>
                <a:schemeClr val="tx2"/>
              </a:buClr>
              <a:defRPr sz="2000">
                <a:solidFill>
                  <a:schemeClr val="tx1"/>
                </a:solidFill>
              </a:defRPr>
            </a:lvl1pPr>
            <a:lvl2pPr>
              <a:spcBef>
                <a:spcPts val="300"/>
              </a:spcBef>
              <a:buClr>
                <a:schemeClr val="tx2"/>
              </a:buClr>
              <a:defRPr sz="1800">
                <a:solidFill>
                  <a:schemeClr val="tx1"/>
                </a:solidFill>
              </a:defRPr>
            </a:lvl2pPr>
            <a:lvl3pPr marL="1084263" indent="-169863">
              <a:spcBef>
                <a:spcPts val="300"/>
              </a:spcBef>
              <a:buClr>
                <a:schemeClr val="tx2"/>
              </a:buClr>
              <a:defRPr sz="1600">
                <a:solidFill>
                  <a:schemeClr val="tx1"/>
                </a:solidFill>
              </a:defRPr>
            </a:lvl3pPr>
            <a:lvl4pPr marL="1430338" indent="-168275">
              <a:spcBef>
                <a:spcPts val="300"/>
              </a:spcBef>
              <a:buClr>
                <a:schemeClr val="tx2"/>
              </a:buClr>
              <a:defRPr sz="1400">
                <a:solidFill>
                  <a:schemeClr val="tx1"/>
                </a:solidFill>
              </a:defRPr>
            </a:lvl4pPr>
            <a:lvl5pPr marL="1770063" indent="-169863">
              <a:spcBef>
                <a:spcPts val="300"/>
              </a:spcBef>
              <a:buClr>
                <a:schemeClr val="tx2"/>
              </a:buClr>
              <a:buFont typeface="Arial"/>
              <a:buChar char="•"/>
              <a:defRPr sz="12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Footer Placeholder 4"/>
          <p:cNvSpPr>
            <a:spLocks noGrp="1"/>
          </p:cNvSpPr>
          <p:nvPr>
            <p:ph type="ftr" sz="quarter" idx="3"/>
          </p:nvPr>
        </p:nvSpPr>
        <p:spPr>
          <a:xfrm>
            <a:off x="2590800" y="6604000"/>
            <a:ext cx="5181600" cy="177800"/>
          </a:xfrm>
          <a:prstGeom prst="rect">
            <a:avLst/>
          </a:prstGeom>
        </p:spPr>
        <p:txBody>
          <a:bodyPr/>
          <a:lstStyle>
            <a:lvl1pPr>
              <a:defRPr sz="600" b="0">
                <a:solidFill>
                  <a:schemeClr val="bg2"/>
                </a:solidFill>
              </a:defRPr>
            </a:lvl1pPr>
          </a:lstStyle>
          <a:p>
            <a:pPr algn="r"/>
            <a:r>
              <a:rPr lang="en-US"/>
              <a:t>Module: Virtual Layer</a:t>
            </a:r>
            <a:endParaRPr lang="en-US" dirty="0"/>
          </a:p>
        </p:txBody>
      </p:sp>
    </p:spTree>
    <p:custDataLst>
      <p:tags r:id="rId1"/>
    </p:custDataLst>
    <p:extLst>
      <p:ext uri="{BB962C8B-B14F-4D97-AF65-F5344CB8AC3E}">
        <p14:creationId xmlns:p14="http://schemas.microsoft.com/office/powerpoint/2010/main" val="365161466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cSld name="31_Title and content">
    <p:spTree>
      <p:nvGrpSpPr>
        <p:cNvPr id="1" name=""/>
        <p:cNvGrpSpPr/>
        <p:nvPr/>
      </p:nvGrpSpPr>
      <p:grpSpPr>
        <a:xfrm>
          <a:off x="0" y="0"/>
          <a:ext cx="0" cy="0"/>
          <a:chOff x="0" y="0"/>
          <a:chExt cx="0" cy="0"/>
        </a:xfrm>
      </p:grpSpPr>
      <p:sp>
        <p:nvSpPr>
          <p:cNvPr id="2" name="Title 1"/>
          <p:cNvSpPr>
            <a:spLocks noGrp="1"/>
          </p:cNvSpPr>
          <p:nvPr>
            <p:ph type="ctrTitle"/>
          </p:nvPr>
        </p:nvSpPr>
        <p:spPr>
          <a:xfrm>
            <a:off x="379413" y="304800"/>
            <a:ext cx="8458200" cy="609600"/>
          </a:xfrm>
          <a:prstGeom prst="rect">
            <a:avLst/>
          </a:prstGeom>
        </p:spPr>
        <p:txBody>
          <a:bodyPr lIns="0" tIns="0" rIns="0" bIns="0" anchor="t" anchorCtr="0"/>
          <a:lstStyle>
            <a:lvl1pPr algn="l">
              <a:lnSpc>
                <a:spcPct val="90000"/>
              </a:lnSpc>
              <a:defRPr sz="2800">
                <a:solidFill>
                  <a:schemeClr val="tx2"/>
                </a:solidFill>
              </a:defRPr>
            </a:lvl1pPr>
          </a:lstStyle>
          <a:p>
            <a:r>
              <a:rPr lang="en-US"/>
              <a:t>Click to edit Master title style</a:t>
            </a:r>
            <a:endParaRPr lang="en-US" dirty="0"/>
          </a:p>
        </p:txBody>
      </p:sp>
      <p:sp>
        <p:nvSpPr>
          <p:cNvPr id="5" name="Content Placeholder 4"/>
          <p:cNvSpPr>
            <a:spLocks noGrp="1"/>
          </p:cNvSpPr>
          <p:nvPr>
            <p:ph sz="quarter" idx="10"/>
          </p:nvPr>
        </p:nvSpPr>
        <p:spPr>
          <a:xfrm>
            <a:off x="379413" y="1320800"/>
            <a:ext cx="8458200" cy="4572000"/>
          </a:xfrm>
          <a:prstGeom prst="rect">
            <a:avLst/>
          </a:prstGeom>
        </p:spPr>
        <p:txBody>
          <a:bodyPr vert="horz" lIns="0" tIns="0" rIns="0" bIns="0"/>
          <a:lstStyle>
            <a:lvl1pPr marL="228600" indent="-228600">
              <a:spcBef>
                <a:spcPts val="1200"/>
              </a:spcBef>
              <a:buClr>
                <a:schemeClr val="tx2"/>
              </a:buClr>
              <a:defRPr sz="2000">
                <a:solidFill>
                  <a:schemeClr val="tx1"/>
                </a:solidFill>
              </a:defRPr>
            </a:lvl1pPr>
            <a:lvl2pPr>
              <a:spcBef>
                <a:spcPts val="300"/>
              </a:spcBef>
              <a:buClr>
                <a:schemeClr val="tx2"/>
              </a:buClr>
              <a:defRPr sz="1800">
                <a:solidFill>
                  <a:schemeClr val="tx1"/>
                </a:solidFill>
              </a:defRPr>
            </a:lvl2pPr>
            <a:lvl3pPr marL="1084263" indent="-169863">
              <a:spcBef>
                <a:spcPts val="300"/>
              </a:spcBef>
              <a:buClr>
                <a:schemeClr val="tx2"/>
              </a:buClr>
              <a:defRPr sz="1600">
                <a:solidFill>
                  <a:schemeClr val="tx1"/>
                </a:solidFill>
              </a:defRPr>
            </a:lvl3pPr>
            <a:lvl4pPr marL="1430338" indent="-168275">
              <a:spcBef>
                <a:spcPts val="300"/>
              </a:spcBef>
              <a:buClr>
                <a:schemeClr val="tx2"/>
              </a:buClr>
              <a:defRPr sz="1400">
                <a:solidFill>
                  <a:schemeClr val="tx1"/>
                </a:solidFill>
              </a:defRPr>
            </a:lvl4pPr>
            <a:lvl5pPr marL="1770063" indent="-169863">
              <a:spcBef>
                <a:spcPts val="300"/>
              </a:spcBef>
              <a:buClr>
                <a:schemeClr val="tx2"/>
              </a:buClr>
              <a:buFont typeface="Arial"/>
              <a:buChar char="•"/>
              <a:defRPr sz="12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Footer Placeholder 4"/>
          <p:cNvSpPr>
            <a:spLocks noGrp="1"/>
          </p:cNvSpPr>
          <p:nvPr>
            <p:ph type="ftr" sz="quarter" idx="3"/>
          </p:nvPr>
        </p:nvSpPr>
        <p:spPr>
          <a:xfrm>
            <a:off x="2590800" y="6604000"/>
            <a:ext cx="5181600" cy="177800"/>
          </a:xfrm>
          <a:prstGeom prst="rect">
            <a:avLst/>
          </a:prstGeom>
        </p:spPr>
        <p:txBody>
          <a:bodyPr/>
          <a:lstStyle>
            <a:lvl1pPr>
              <a:defRPr sz="600" b="0">
                <a:solidFill>
                  <a:schemeClr val="bg2"/>
                </a:solidFill>
              </a:defRPr>
            </a:lvl1pPr>
          </a:lstStyle>
          <a:p>
            <a:pPr algn="r"/>
            <a:r>
              <a:rPr lang="en-US"/>
              <a:t>Module: Virtual Layer</a:t>
            </a:r>
            <a:endParaRPr lang="en-US" dirty="0"/>
          </a:p>
        </p:txBody>
      </p:sp>
    </p:spTree>
    <p:custDataLst>
      <p:tags r:id="rId1"/>
    </p:custDataLst>
    <p:extLst>
      <p:ext uri="{BB962C8B-B14F-4D97-AF65-F5344CB8AC3E}">
        <p14:creationId xmlns:p14="http://schemas.microsoft.com/office/powerpoint/2010/main" val="91432371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cSld name="32_Title and content">
    <p:spTree>
      <p:nvGrpSpPr>
        <p:cNvPr id="1" name=""/>
        <p:cNvGrpSpPr/>
        <p:nvPr/>
      </p:nvGrpSpPr>
      <p:grpSpPr>
        <a:xfrm>
          <a:off x="0" y="0"/>
          <a:ext cx="0" cy="0"/>
          <a:chOff x="0" y="0"/>
          <a:chExt cx="0" cy="0"/>
        </a:xfrm>
      </p:grpSpPr>
      <p:sp>
        <p:nvSpPr>
          <p:cNvPr id="2" name="Title 1"/>
          <p:cNvSpPr>
            <a:spLocks noGrp="1"/>
          </p:cNvSpPr>
          <p:nvPr>
            <p:ph type="ctrTitle"/>
          </p:nvPr>
        </p:nvSpPr>
        <p:spPr>
          <a:xfrm>
            <a:off x="379413" y="304800"/>
            <a:ext cx="8458200" cy="609600"/>
          </a:xfrm>
          <a:prstGeom prst="rect">
            <a:avLst/>
          </a:prstGeom>
        </p:spPr>
        <p:txBody>
          <a:bodyPr lIns="0" tIns="0" rIns="0" bIns="0" anchor="t" anchorCtr="0"/>
          <a:lstStyle>
            <a:lvl1pPr algn="l">
              <a:lnSpc>
                <a:spcPct val="90000"/>
              </a:lnSpc>
              <a:defRPr sz="2800">
                <a:solidFill>
                  <a:schemeClr val="tx2"/>
                </a:solidFill>
              </a:defRPr>
            </a:lvl1pPr>
          </a:lstStyle>
          <a:p>
            <a:r>
              <a:rPr lang="en-US"/>
              <a:t>Click to edit Master title style</a:t>
            </a:r>
            <a:endParaRPr lang="en-US" dirty="0"/>
          </a:p>
        </p:txBody>
      </p:sp>
      <p:sp>
        <p:nvSpPr>
          <p:cNvPr id="5" name="Content Placeholder 4"/>
          <p:cNvSpPr>
            <a:spLocks noGrp="1"/>
          </p:cNvSpPr>
          <p:nvPr>
            <p:ph sz="quarter" idx="10"/>
          </p:nvPr>
        </p:nvSpPr>
        <p:spPr>
          <a:xfrm>
            <a:off x="379413" y="1320800"/>
            <a:ext cx="8458200" cy="4572000"/>
          </a:xfrm>
          <a:prstGeom prst="rect">
            <a:avLst/>
          </a:prstGeom>
        </p:spPr>
        <p:txBody>
          <a:bodyPr vert="horz" lIns="0" tIns="0" rIns="0" bIns="0"/>
          <a:lstStyle>
            <a:lvl1pPr marL="228600" indent="-228600">
              <a:spcBef>
                <a:spcPts val="1200"/>
              </a:spcBef>
              <a:buClr>
                <a:schemeClr val="tx2"/>
              </a:buClr>
              <a:defRPr sz="2000">
                <a:solidFill>
                  <a:schemeClr val="tx1"/>
                </a:solidFill>
              </a:defRPr>
            </a:lvl1pPr>
            <a:lvl2pPr>
              <a:spcBef>
                <a:spcPts val="300"/>
              </a:spcBef>
              <a:buClr>
                <a:schemeClr val="tx2"/>
              </a:buClr>
              <a:defRPr sz="1800">
                <a:solidFill>
                  <a:schemeClr val="tx1"/>
                </a:solidFill>
              </a:defRPr>
            </a:lvl2pPr>
            <a:lvl3pPr marL="1084263" indent="-169863">
              <a:spcBef>
                <a:spcPts val="300"/>
              </a:spcBef>
              <a:buClr>
                <a:schemeClr val="tx2"/>
              </a:buClr>
              <a:defRPr sz="1600">
                <a:solidFill>
                  <a:schemeClr val="tx1"/>
                </a:solidFill>
              </a:defRPr>
            </a:lvl3pPr>
            <a:lvl4pPr marL="1430338" indent="-168275">
              <a:spcBef>
                <a:spcPts val="300"/>
              </a:spcBef>
              <a:buClr>
                <a:schemeClr val="tx2"/>
              </a:buClr>
              <a:defRPr sz="1400">
                <a:solidFill>
                  <a:schemeClr val="tx1"/>
                </a:solidFill>
              </a:defRPr>
            </a:lvl4pPr>
            <a:lvl5pPr marL="1770063" indent="-169863">
              <a:spcBef>
                <a:spcPts val="300"/>
              </a:spcBef>
              <a:buClr>
                <a:schemeClr val="tx2"/>
              </a:buClr>
              <a:buFont typeface="Arial"/>
              <a:buChar char="•"/>
              <a:defRPr sz="12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Footer Placeholder 4"/>
          <p:cNvSpPr>
            <a:spLocks noGrp="1"/>
          </p:cNvSpPr>
          <p:nvPr>
            <p:ph type="ftr" sz="quarter" idx="3"/>
          </p:nvPr>
        </p:nvSpPr>
        <p:spPr>
          <a:xfrm>
            <a:off x="2590800" y="6604000"/>
            <a:ext cx="5181600" cy="177800"/>
          </a:xfrm>
          <a:prstGeom prst="rect">
            <a:avLst/>
          </a:prstGeom>
        </p:spPr>
        <p:txBody>
          <a:bodyPr/>
          <a:lstStyle>
            <a:lvl1pPr>
              <a:defRPr sz="600" b="0">
                <a:solidFill>
                  <a:schemeClr val="bg2"/>
                </a:solidFill>
              </a:defRPr>
            </a:lvl1pPr>
          </a:lstStyle>
          <a:p>
            <a:pPr algn="r"/>
            <a:r>
              <a:rPr lang="en-US"/>
              <a:t>Module: Virtual Layer</a:t>
            </a:r>
            <a:endParaRPr lang="en-US" dirty="0"/>
          </a:p>
        </p:txBody>
      </p:sp>
    </p:spTree>
    <p:custDataLst>
      <p:tags r:id="rId1"/>
    </p:custDataLst>
    <p:extLst>
      <p:ext uri="{BB962C8B-B14F-4D97-AF65-F5344CB8AC3E}">
        <p14:creationId xmlns:p14="http://schemas.microsoft.com/office/powerpoint/2010/main" val="8032162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87363" y="16970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78363" y="16970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sz="quarter" idx="10"/>
          </p:nvPr>
        </p:nvSpPr>
        <p:spPr/>
        <p:txBody>
          <a:bodyPr/>
          <a:lstStyle>
            <a:lvl1pPr>
              <a:defRPr/>
            </a:lvl1pPr>
          </a:lstStyle>
          <a:p>
            <a:endParaRPr lang="en-US"/>
          </a:p>
        </p:txBody>
      </p:sp>
    </p:spTree>
    <p:extLst>
      <p:ext uri="{BB962C8B-B14F-4D97-AF65-F5344CB8AC3E}">
        <p14:creationId xmlns:p14="http://schemas.microsoft.com/office/powerpoint/2010/main" val="11955411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Footer Placeholder 6"/>
          <p:cNvSpPr>
            <a:spLocks noGrp="1"/>
          </p:cNvSpPr>
          <p:nvPr>
            <p:ph type="ftr" sz="quarter" idx="10"/>
          </p:nvPr>
        </p:nvSpPr>
        <p:spPr/>
        <p:txBody>
          <a:bodyPr/>
          <a:lstStyle>
            <a:lvl1pPr>
              <a:defRPr/>
            </a:lvl1pPr>
          </a:lstStyle>
          <a:p>
            <a:endParaRPr lang="en-US"/>
          </a:p>
        </p:txBody>
      </p:sp>
    </p:spTree>
    <p:extLst>
      <p:ext uri="{BB962C8B-B14F-4D97-AF65-F5344CB8AC3E}">
        <p14:creationId xmlns:p14="http://schemas.microsoft.com/office/powerpoint/2010/main" val="3539258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Footer Placeholder 2"/>
          <p:cNvSpPr>
            <a:spLocks noGrp="1"/>
          </p:cNvSpPr>
          <p:nvPr>
            <p:ph type="ftr" sz="quarter" idx="10"/>
          </p:nvPr>
        </p:nvSpPr>
        <p:spPr/>
        <p:txBody>
          <a:bodyPr/>
          <a:lstStyle>
            <a:lvl1pPr>
              <a:defRPr/>
            </a:lvl1pPr>
          </a:lstStyle>
          <a:p>
            <a:endParaRPr lang="en-US"/>
          </a:p>
        </p:txBody>
      </p:sp>
    </p:spTree>
    <p:extLst>
      <p:ext uri="{BB962C8B-B14F-4D97-AF65-F5344CB8AC3E}">
        <p14:creationId xmlns:p14="http://schemas.microsoft.com/office/powerpoint/2010/main" val="1276364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en-US"/>
          </a:p>
        </p:txBody>
      </p:sp>
    </p:spTree>
    <p:extLst>
      <p:ext uri="{BB962C8B-B14F-4D97-AF65-F5344CB8AC3E}">
        <p14:creationId xmlns:p14="http://schemas.microsoft.com/office/powerpoint/2010/main" val="20521580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Tree>
    <p:extLst>
      <p:ext uri="{BB962C8B-B14F-4D97-AF65-F5344CB8AC3E}">
        <p14:creationId xmlns:p14="http://schemas.microsoft.com/office/powerpoint/2010/main" val="15751663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Tree>
    <p:extLst>
      <p:ext uri="{BB962C8B-B14F-4D97-AF65-F5344CB8AC3E}">
        <p14:creationId xmlns:p14="http://schemas.microsoft.com/office/powerpoint/2010/main" val="1561595339"/>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image" Target="../media/image2.jpe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theme" Target="../theme/theme1.xml"/><Relationship Id="rId8" Type="http://schemas.openxmlformats.org/officeDocument/2006/relationships/slideLayout" Target="../slideLayouts/slideLayout8.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7" descr="ucti_globe1_transparent_small"/>
          <p:cNvPicPr>
            <a:picLocks noChangeAspect="1" noChangeArrowheads="1"/>
          </p:cNvPicPr>
          <p:nvPr/>
        </p:nvPicPr>
        <p:blipFill>
          <a:blip r:embed="rId36">
            <a:lum bright="80000" contrast="-90000"/>
            <a:extLst>
              <a:ext uri="{28A0092B-C50C-407E-A947-70E740481C1C}">
                <a14:useLocalDpi xmlns:a14="http://schemas.microsoft.com/office/drawing/2010/main" val="0"/>
              </a:ext>
            </a:extLst>
          </a:blip>
          <a:srcRect/>
          <a:stretch>
            <a:fillRect/>
          </a:stretch>
        </p:blipFill>
        <p:spPr bwMode="auto">
          <a:xfrm>
            <a:off x="-1441450" y="2570163"/>
            <a:ext cx="7207250" cy="409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6019" name="Rectangle 3"/>
          <p:cNvSpPr>
            <a:spLocks noChangeArrowheads="1"/>
          </p:cNvSpPr>
          <p:nvPr/>
        </p:nvSpPr>
        <p:spPr bwMode="auto">
          <a:xfrm>
            <a:off x="0" y="6621463"/>
            <a:ext cx="9144000" cy="236537"/>
          </a:xfrm>
          <a:prstGeom prst="rect">
            <a:avLst/>
          </a:prstGeom>
          <a:solidFill>
            <a:schemeClr val="bg1">
              <a:lumMod val="50000"/>
            </a:schemeClr>
          </a:solidFill>
          <a:ln w="9525">
            <a:noFill/>
            <a:miter lim="800000"/>
            <a:headEnd/>
            <a:tailEnd/>
          </a:ln>
          <a:effectLst/>
        </p:spPr>
        <p:txBody>
          <a:bodyPr wrap="none" anchor="ctr"/>
          <a:lstStyle/>
          <a:p>
            <a:pPr>
              <a:defRPr/>
            </a:pPr>
            <a:endParaRPr lang="en-GB">
              <a:latin typeface="Arial" charset="0"/>
            </a:endParaRPr>
          </a:p>
        </p:txBody>
      </p:sp>
      <p:sp>
        <p:nvSpPr>
          <p:cNvPr id="1028" name="Rectangle 4"/>
          <p:cNvSpPr>
            <a:spLocks noGrp="1" noChangeArrowheads="1"/>
          </p:cNvSpPr>
          <p:nvPr>
            <p:ph type="body" idx="1"/>
          </p:nvPr>
        </p:nvSpPr>
        <p:spPr bwMode="auto">
          <a:xfrm>
            <a:off x="487363" y="16970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6"/>
          <p:cNvSpPr>
            <a:spLocks noGrp="1" noChangeArrowheads="1"/>
          </p:cNvSpPr>
          <p:nvPr>
            <p:ph type="title"/>
          </p:nvPr>
        </p:nvSpPr>
        <p:spPr bwMode="auto">
          <a:xfrm>
            <a:off x="485775" y="274638"/>
            <a:ext cx="704215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86023" name="Rectangle 7"/>
          <p:cNvSpPr>
            <a:spLocks noChangeArrowheads="1"/>
          </p:cNvSpPr>
          <p:nvPr/>
        </p:nvSpPr>
        <p:spPr bwMode="auto">
          <a:xfrm>
            <a:off x="0" y="6597650"/>
            <a:ext cx="2711450" cy="260350"/>
          </a:xfrm>
          <a:prstGeom prst="rect">
            <a:avLst/>
          </a:prstGeom>
          <a:noFill/>
          <a:ln w="9525">
            <a:noFill/>
            <a:miter lim="800000"/>
            <a:headEnd/>
            <a:tailEnd/>
          </a:ln>
          <a:effectLst/>
        </p:spPr>
        <p:txBody>
          <a:bodyPr/>
          <a:lstStyle/>
          <a:p>
            <a:pPr>
              <a:defRPr/>
            </a:pPr>
            <a:r>
              <a:rPr lang="en-GB" sz="800" dirty="0">
                <a:latin typeface="Calibri" pitchFamily="34" charset="0"/>
                <a:cs typeface="Calibri" pitchFamily="34" charset="0"/>
              </a:rPr>
              <a:t>Module Code and Module Title</a:t>
            </a:r>
          </a:p>
        </p:txBody>
      </p:sp>
      <p:sp>
        <p:nvSpPr>
          <p:cNvPr id="86024" name="Rectangle 8"/>
          <p:cNvSpPr>
            <a:spLocks noGrp="1" noChangeArrowheads="1"/>
          </p:cNvSpPr>
          <p:nvPr>
            <p:ph type="ftr" sz="quarter" idx="3"/>
          </p:nvPr>
        </p:nvSpPr>
        <p:spPr bwMode="auto">
          <a:xfrm>
            <a:off x="6248400" y="6623050"/>
            <a:ext cx="2895600" cy="2349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800">
                <a:latin typeface="Calibri" panose="020F0502020204030204" pitchFamily="34" charset="0"/>
                <a:cs typeface="Calibri" panose="020F0502020204030204" pitchFamily="34" charset="0"/>
              </a:defRPr>
            </a:lvl1pPr>
          </a:lstStyle>
          <a:p>
            <a:endParaRPr lang="en-US"/>
          </a:p>
        </p:txBody>
      </p:sp>
      <p:sp>
        <p:nvSpPr>
          <p:cNvPr id="86025" name="Rectangle 9"/>
          <p:cNvSpPr>
            <a:spLocks noChangeArrowheads="1"/>
          </p:cNvSpPr>
          <p:nvPr/>
        </p:nvSpPr>
        <p:spPr bwMode="auto">
          <a:xfrm>
            <a:off x="3175000" y="6597650"/>
            <a:ext cx="2711450" cy="260350"/>
          </a:xfrm>
          <a:prstGeom prst="rect">
            <a:avLst/>
          </a:prstGeom>
          <a:noFill/>
          <a:ln w="9525">
            <a:noFill/>
            <a:miter lim="800000"/>
            <a:headEnd/>
            <a:tailEnd/>
          </a:ln>
          <a:effectLst/>
        </p:spPr>
        <p:txBody>
          <a:bodyPr/>
          <a:lstStyle/>
          <a:p>
            <a:pPr algn="ctr">
              <a:defRPr/>
            </a:pPr>
            <a:r>
              <a:rPr lang="en-GB" sz="800" dirty="0">
                <a:latin typeface="Calibri" pitchFamily="34" charset="0"/>
                <a:cs typeface="Calibri" pitchFamily="34" charset="0"/>
              </a:rPr>
              <a:t>Title of Slides</a:t>
            </a:r>
          </a:p>
        </p:txBody>
      </p:sp>
      <p:pic>
        <p:nvPicPr>
          <p:cNvPr id="1033" name="Picture 10" descr="APU Logo Final-medium.jpg"/>
          <p:cNvPicPr>
            <a:picLocks noChangeAspect="1"/>
          </p:cNvPicPr>
          <p:nvPr/>
        </p:nvPicPr>
        <p:blipFill>
          <a:blip r:embed="rId37">
            <a:extLst>
              <a:ext uri="{28A0092B-C50C-407E-A947-70E740481C1C}">
                <a14:useLocalDpi xmlns:a14="http://schemas.microsoft.com/office/drawing/2010/main" val="0"/>
              </a:ext>
            </a:extLst>
          </a:blip>
          <a:srcRect/>
          <a:stretch>
            <a:fillRect/>
          </a:stretch>
        </p:blipFill>
        <p:spPr bwMode="auto">
          <a:xfrm>
            <a:off x="7629525" y="0"/>
            <a:ext cx="1514475" cy="151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14174364"/>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7" r:id="rId12"/>
    <p:sldLayoutId id="2147483690" r:id="rId13"/>
    <p:sldLayoutId id="2147483706" r:id="rId14"/>
    <p:sldLayoutId id="2147483707" r:id="rId15"/>
    <p:sldLayoutId id="2147483708" r:id="rId16"/>
    <p:sldLayoutId id="2147483709" r:id="rId17"/>
    <p:sldLayoutId id="2147483710" r:id="rId18"/>
    <p:sldLayoutId id="2147483711" r:id="rId19"/>
    <p:sldLayoutId id="2147483712" r:id="rId20"/>
    <p:sldLayoutId id="2147483713" r:id="rId21"/>
    <p:sldLayoutId id="2147483714" r:id="rId22"/>
    <p:sldLayoutId id="2147483715" r:id="rId23"/>
    <p:sldLayoutId id="2147483716" r:id="rId24"/>
    <p:sldLayoutId id="2147483717" r:id="rId25"/>
    <p:sldLayoutId id="2147483718" r:id="rId26"/>
    <p:sldLayoutId id="2147483719" r:id="rId27"/>
    <p:sldLayoutId id="2147483720" r:id="rId28"/>
    <p:sldLayoutId id="2147483721" r:id="rId29"/>
    <p:sldLayoutId id="2147483722" r:id="rId30"/>
    <p:sldLayoutId id="2147483723" r:id="rId31"/>
    <p:sldLayoutId id="2147483724" r:id="rId32"/>
    <p:sldLayoutId id="2147483725" r:id="rId33"/>
    <p:sldLayoutId id="2147483726" r:id="rId34"/>
  </p:sldLayoutIdLst>
  <p:hf sldNum="0" hdr="0" ftr="0" dt="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Arial" charset="0"/>
        </a:defRPr>
      </a:lvl2pPr>
      <a:lvl3pPr algn="ctr" rtl="0" eaLnBrk="1" fontAlgn="base" hangingPunct="1">
        <a:spcBef>
          <a:spcPct val="0"/>
        </a:spcBef>
        <a:spcAft>
          <a:spcPct val="0"/>
        </a:spcAft>
        <a:defRPr sz="3600">
          <a:solidFill>
            <a:schemeClr val="tx2"/>
          </a:solidFill>
          <a:latin typeface="Arial" charset="0"/>
        </a:defRPr>
      </a:lvl3pPr>
      <a:lvl4pPr algn="ctr" rtl="0" eaLnBrk="1" fontAlgn="base" hangingPunct="1">
        <a:spcBef>
          <a:spcPct val="0"/>
        </a:spcBef>
        <a:spcAft>
          <a:spcPct val="0"/>
        </a:spcAft>
        <a:defRPr sz="3600">
          <a:solidFill>
            <a:schemeClr val="tx2"/>
          </a:solidFill>
          <a:latin typeface="Arial" charset="0"/>
        </a:defRPr>
      </a:lvl4pPr>
      <a:lvl5pPr algn="ctr" rtl="0" eaLnBrk="1" fontAlgn="base" hangingPunct="1">
        <a:spcBef>
          <a:spcPct val="0"/>
        </a:spcBef>
        <a:spcAft>
          <a:spcPct val="0"/>
        </a:spcAft>
        <a:defRPr sz="3600">
          <a:solidFill>
            <a:schemeClr val="tx2"/>
          </a:solidFill>
          <a:latin typeface="Arial" charset="0"/>
        </a:defRPr>
      </a:lvl5pPr>
      <a:lvl6pPr marL="457200" algn="ctr" rtl="0" eaLnBrk="1" fontAlgn="base" hangingPunct="1">
        <a:spcBef>
          <a:spcPct val="0"/>
        </a:spcBef>
        <a:spcAft>
          <a:spcPct val="0"/>
        </a:spcAft>
        <a:defRPr sz="3600">
          <a:solidFill>
            <a:schemeClr val="tx2"/>
          </a:solidFill>
          <a:latin typeface="Arial" charset="0"/>
        </a:defRPr>
      </a:lvl6pPr>
      <a:lvl7pPr marL="914400" algn="ctr" rtl="0" eaLnBrk="1" fontAlgn="base" hangingPunct="1">
        <a:spcBef>
          <a:spcPct val="0"/>
        </a:spcBef>
        <a:spcAft>
          <a:spcPct val="0"/>
        </a:spcAft>
        <a:defRPr sz="3600">
          <a:solidFill>
            <a:schemeClr val="tx2"/>
          </a:solidFill>
          <a:latin typeface="Arial" charset="0"/>
        </a:defRPr>
      </a:lvl7pPr>
      <a:lvl8pPr marL="1371600" algn="ctr" rtl="0" eaLnBrk="1" fontAlgn="base" hangingPunct="1">
        <a:spcBef>
          <a:spcPct val="0"/>
        </a:spcBef>
        <a:spcAft>
          <a:spcPct val="0"/>
        </a:spcAft>
        <a:defRPr sz="3600">
          <a:solidFill>
            <a:schemeClr val="tx2"/>
          </a:solidFill>
          <a:latin typeface="Arial" charset="0"/>
        </a:defRPr>
      </a:lvl8pPr>
      <a:lvl9pPr marL="1828800" algn="ctr" rtl="0" eaLnBrk="1" fontAlgn="base" hangingPunct="1">
        <a:spcBef>
          <a:spcPct val="0"/>
        </a:spcBef>
        <a:spcAft>
          <a:spcPct val="0"/>
        </a:spcAft>
        <a:defRPr sz="36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9.xml"/><Relationship Id="rId1" Type="http://schemas.openxmlformats.org/officeDocument/2006/relationships/tags" Target="../tags/tag3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0.xml"/><Relationship Id="rId1" Type="http://schemas.openxmlformats.org/officeDocument/2006/relationships/tags" Target="../tags/tag3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7" Type="http://schemas.openxmlformats.org/officeDocument/2006/relationships/image" Target="../media/image8.png"/><Relationship Id="rId2" Type="http://schemas.openxmlformats.org/officeDocument/2006/relationships/slideLayout" Target="../slideLayouts/slideLayout21.xml"/><Relationship Id="rId1" Type="http://schemas.openxmlformats.org/officeDocument/2006/relationships/tags" Target="../tags/tag33.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1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notesSlide" Target="../notesSlides/notesSlide13.xml"/><Relationship Id="rId7" Type="http://schemas.openxmlformats.org/officeDocument/2006/relationships/image" Target="../media/image15.png"/><Relationship Id="rId2" Type="http://schemas.openxmlformats.org/officeDocument/2006/relationships/slideLayout" Target="../slideLayouts/slideLayout22.xml"/><Relationship Id="rId1" Type="http://schemas.openxmlformats.org/officeDocument/2006/relationships/tags" Target="../tags/tag34.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14.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notesSlide" Target="../notesSlides/notesSlide14.xml"/><Relationship Id="rId7" Type="http://schemas.openxmlformats.org/officeDocument/2006/relationships/image" Target="../media/image8.png"/><Relationship Id="rId2" Type="http://schemas.openxmlformats.org/officeDocument/2006/relationships/slideLayout" Target="../slideLayouts/slideLayout23.xml"/><Relationship Id="rId1" Type="http://schemas.openxmlformats.org/officeDocument/2006/relationships/tags" Target="../tags/tag35.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_rels/slide15.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notesSlide" Target="../notesSlides/notesSlide15.xml"/><Relationship Id="rId7" Type="http://schemas.openxmlformats.org/officeDocument/2006/relationships/image" Target="../media/image21.png"/><Relationship Id="rId2" Type="http://schemas.openxmlformats.org/officeDocument/2006/relationships/slideLayout" Target="../slideLayouts/slideLayout24.xml"/><Relationship Id="rId1" Type="http://schemas.openxmlformats.org/officeDocument/2006/relationships/tags" Target="../tags/tag36.xml"/><Relationship Id="rId6" Type="http://schemas.openxmlformats.org/officeDocument/2006/relationships/image" Target="../media/image9.png"/><Relationship Id="rId5" Type="http://schemas.openxmlformats.org/officeDocument/2006/relationships/image" Target="../media/image20.png"/><Relationship Id="rId4" Type="http://schemas.openxmlformats.org/officeDocument/2006/relationships/image" Target="../media/image19.pn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5.xml"/><Relationship Id="rId1" Type="http://schemas.openxmlformats.org/officeDocument/2006/relationships/tags" Target="../tags/tag37.xml"/><Relationship Id="rId6" Type="http://schemas.openxmlformats.org/officeDocument/2006/relationships/image" Target="../media/image8.png"/><Relationship Id="rId5" Type="http://schemas.openxmlformats.org/officeDocument/2006/relationships/image" Target="../media/image11.png"/><Relationship Id="rId4" Type="http://schemas.openxmlformats.org/officeDocument/2006/relationships/image" Target="../media/image22.pn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13.xml"/><Relationship Id="rId1" Type="http://schemas.openxmlformats.org/officeDocument/2006/relationships/tags" Target="../tags/tag38.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6.xml"/><Relationship Id="rId1" Type="http://schemas.openxmlformats.org/officeDocument/2006/relationships/tags" Target="../tags/tag39.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7.xml"/><Relationship Id="rId1" Type="http://schemas.openxmlformats.org/officeDocument/2006/relationships/tags" Target="../tags/tag40.xml"/><Relationship Id="rId4" Type="http://schemas.openxmlformats.org/officeDocument/2006/relationships/image" Target="../media/image2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3.xml"/><Relationship Id="rId1" Type="http://schemas.openxmlformats.org/officeDocument/2006/relationships/tags" Target="../tags/tag23.xml"/></Relationships>
</file>

<file path=ppt/slides/_rels/slide20.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notesSlide" Target="../notesSlides/notesSlide20.xml"/><Relationship Id="rId7" Type="http://schemas.openxmlformats.org/officeDocument/2006/relationships/diagramColors" Target="../diagrams/colors1.xml"/><Relationship Id="rId2" Type="http://schemas.openxmlformats.org/officeDocument/2006/relationships/slideLayout" Target="../slideLayouts/slideLayout28.xml"/><Relationship Id="rId1" Type="http://schemas.openxmlformats.org/officeDocument/2006/relationships/tags" Target="../tags/tag4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9.xml"/><Relationship Id="rId1" Type="http://schemas.openxmlformats.org/officeDocument/2006/relationships/tags" Target="../tags/tag42.xml"/><Relationship Id="rId4" Type="http://schemas.openxmlformats.org/officeDocument/2006/relationships/image" Target="../media/image24.png"/></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30.xml"/><Relationship Id="rId1" Type="http://schemas.openxmlformats.org/officeDocument/2006/relationships/tags" Target="../tags/tag43.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31.xml"/><Relationship Id="rId1" Type="http://schemas.openxmlformats.org/officeDocument/2006/relationships/tags" Target="../tags/tag44.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32.xml"/><Relationship Id="rId1" Type="http://schemas.openxmlformats.org/officeDocument/2006/relationships/tags" Target="../tags/tag45.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33.xml"/><Relationship Id="rId1" Type="http://schemas.openxmlformats.org/officeDocument/2006/relationships/tags" Target="../tags/tag46.xml"/><Relationship Id="rId4" Type="http://schemas.openxmlformats.org/officeDocument/2006/relationships/image" Target="../media/image25.png"/></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34.xml"/><Relationship Id="rId1" Type="http://schemas.openxmlformats.org/officeDocument/2006/relationships/tags" Target="../tags/tag47.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33.xml"/><Relationship Id="rId1" Type="http://schemas.openxmlformats.org/officeDocument/2006/relationships/tags" Target="../tags/tag48.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13.xml"/><Relationship Id="rId1" Type="http://schemas.openxmlformats.org/officeDocument/2006/relationships/tags" Target="../tags/tag49.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4.xml"/><Relationship Id="rId1" Type="http://schemas.openxmlformats.org/officeDocument/2006/relationships/tags" Target="../tags/tag2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5.xml"/><Relationship Id="rId1" Type="http://schemas.openxmlformats.org/officeDocument/2006/relationships/tags" Target="../tags/tag2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6.xml"/><Relationship Id="rId1" Type="http://schemas.openxmlformats.org/officeDocument/2006/relationships/tags" Target="../tags/tag26.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7.xml"/><Relationship Id="rId1" Type="http://schemas.openxmlformats.org/officeDocument/2006/relationships/tags" Target="../tags/tag2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7.xml"/><Relationship Id="rId1" Type="http://schemas.openxmlformats.org/officeDocument/2006/relationships/tags" Target="../tags/tag28.xml"/><Relationship Id="rId5" Type="http://schemas.openxmlformats.org/officeDocument/2006/relationships/image" Target="../media/image5.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7.xml"/><Relationship Id="rId1" Type="http://schemas.openxmlformats.org/officeDocument/2006/relationships/tags" Target="../tags/tag29.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8.xml"/><Relationship Id="rId1" Type="http://schemas.openxmlformats.org/officeDocument/2006/relationships/tags" Target="../tags/tag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71736"/>
            <a:ext cx="7772400" cy="2387600"/>
          </a:xfrm>
        </p:spPr>
        <p:txBody>
          <a:bodyPr>
            <a:normAutofit/>
          </a:bodyPr>
          <a:lstStyle/>
          <a:p>
            <a:r>
              <a:rPr lang="en-US" sz="4400" dirty="0"/>
              <a:t>CT105-3-M Cloud Infrastructure and Services</a:t>
            </a:r>
          </a:p>
        </p:txBody>
      </p:sp>
      <p:sp>
        <p:nvSpPr>
          <p:cNvPr id="3" name="Subtitle 2"/>
          <p:cNvSpPr>
            <a:spLocks noGrp="1"/>
          </p:cNvSpPr>
          <p:nvPr>
            <p:ph type="subTitle" idx="1"/>
          </p:nvPr>
        </p:nvSpPr>
        <p:spPr>
          <a:xfrm>
            <a:off x="4572000" y="4109216"/>
            <a:ext cx="4572000" cy="1187355"/>
          </a:xfrm>
        </p:spPr>
        <p:txBody>
          <a:bodyPr/>
          <a:lstStyle/>
          <a:p>
            <a:r>
              <a:rPr lang="en-US" dirty="0"/>
              <a:t>Virtualization</a:t>
            </a:r>
          </a:p>
        </p:txBody>
      </p:sp>
    </p:spTree>
    <p:extLst>
      <p:ext uri="{BB962C8B-B14F-4D97-AF65-F5344CB8AC3E}">
        <p14:creationId xmlns:p14="http://schemas.microsoft.com/office/powerpoint/2010/main" val="29268937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79413" y="381000"/>
            <a:ext cx="8458200" cy="457200"/>
          </a:xfrm>
        </p:spPr>
        <p:txBody>
          <a:bodyPr/>
          <a:lstStyle/>
          <a:p>
            <a:r>
              <a:rPr lang="en-US" dirty="0"/>
              <a:t>Storage Virtualization Software</a:t>
            </a:r>
          </a:p>
        </p:txBody>
      </p:sp>
      <p:sp>
        <p:nvSpPr>
          <p:cNvPr id="3" name="Content Placeholder 2"/>
          <p:cNvSpPr>
            <a:spLocks noGrp="1"/>
          </p:cNvSpPr>
          <p:nvPr>
            <p:ph sz="quarter" idx="10"/>
          </p:nvPr>
        </p:nvSpPr>
        <p:spPr/>
        <p:txBody>
          <a:bodyPr/>
          <a:lstStyle/>
          <a:p>
            <a:r>
              <a:rPr lang="en-US" dirty="0"/>
              <a:t>Abstracts physical storage resources to create virtual resources:</a:t>
            </a:r>
          </a:p>
          <a:p>
            <a:pPr lvl="1"/>
            <a:r>
              <a:rPr lang="en-US" dirty="0"/>
              <a:t>Virtual volumes</a:t>
            </a:r>
          </a:p>
          <a:p>
            <a:pPr lvl="1"/>
            <a:r>
              <a:rPr lang="en-US" dirty="0"/>
              <a:t>Virtual disk files</a:t>
            </a:r>
          </a:p>
          <a:p>
            <a:pPr lvl="1"/>
            <a:r>
              <a:rPr lang="en-US" dirty="0"/>
              <a:t>Virtual arrays</a:t>
            </a:r>
          </a:p>
          <a:p>
            <a:r>
              <a:rPr lang="en-US" dirty="0"/>
              <a:t>Storage virtualization software can be:</a:t>
            </a:r>
          </a:p>
          <a:p>
            <a:pPr lvl="1"/>
            <a:r>
              <a:rPr lang="en-US" dirty="0"/>
              <a:t>Built into the operating environment of a storage device</a:t>
            </a:r>
          </a:p>
          <a:p>
            <a:pPr lvl="1"/>
            <a:r>
              <a:rPr lang="en-US" dirty="0"/>
              <a:t>Installed on an independent compute system</a:t>
            </a:r>
          </a:p>
          <a:p>
            <a:pPr lvl="2"/>
            <a:r>
              <a:rPr lang="en-US" dirty="0"/>
              <a:t>Fundamental component for deploying software defined storage</a:t>
            </a:r>
          </a:p>
          <a:p>
            <a:pPr lvl="1"/>
            <a:r>
              <a:rPr lang="en-US" dirty="0"/>
              <a:t>Hypervisor’s capability</a:t>
            </a:r>
          </a:p>
        </p:txBody>
      </p:sp>
      <p:sp>
        <p:nvSpPr>
          <p:cNvPr id="4" name="Footer Placeholder 3"/>
          <p:cNvSpPr>
            <a:spLocks noGrp="1"/>
          </p:cNvSpPr>
          <p:nvPr>
            <p:ph type="ftr" sz="quarter" idx="3"/>
          </p:nvPr>
        </p:nvSpPr>
        <p:spPr/>
        <p:txBody>
          <a:bodyPr/>
          <a:lstStyle/>
          <a:p>
            <a:pPr algn="r"/>
            <a:r>
              <a:rPr lang="en-US"/>
              <a:t>Module: Virtual Layer</a:t>
            </a:r>
            <a:endParaRPr lang="en-US" dirty="0"/>
          </a:p>
        </p:txBody>
      </p:sp>
    </p:spTree>
    <p:custDataLst>
      <p:tags r:id="rId1"/>
    </p:custDataLst>
    <p:extLst>
      <p:ext uri="{BB962C8B-B14F-4D97-AF65-F5344CB8AC3E}">
        <p14:creationId xmlns:p14="http://schemas.microsoft.com/office/powerpoint/2010/main" val="22338450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Resource Pool</a:t>
            </a:r>
          </a:p>
        </p:txBody>
      </p:sp>
      <p:sp>
        <p:nvSpPr>
          <p:cNvPr id="5" name="Content Placeholder 4"/>
          <p:cNvSpPr>
            <a:spLocks noGrp="1"/>
          </p:cNvSpPr>
          <p:nvPr>
            <p:ph sz="quarter" idx="10"/>
          </p:nvPr>
        </p:nvSpPr>
        <p:spPr>
          <a:xfrm>
            <a:off x="379413" y="2971801"/>
            <a:ext cx="8458200" cy="1210235"/>
          </a:xfrm>
        </p:spPr>
        <p:txBody>
          <a:bodyPr/>
          <a:lstStyle/>
          <a:p>
            <a:r>
              <a:rPr lang="en-US" sz="1600" dirty="0"/>
              <a:t>Cloud services obtain computing resources from resource pools</a:t>
            </a:r>
          </a:p>
          <a:p>
            <a:pPr lvl="1"/>
            <a:r>
              <a:rPr lang="en-US" sz="1400" dirty="0"/>
              <a:t>Resources are dynamically allocated as per consumer demand</a:t>
            </a:r>
          </a:p>
          <a:p>
            <a:r>
              <a:rPr lang="en-US" sz="1600" dirty="0"/>
              <a:t>Resource pools are sized according to service requirements </a:t>
            </a:r>
          </a:p>
        </p:txBody>
      </p:sp>
      <p:sp>
        <p:nvSpPr>
          <p:cNvPr id="3" name="Footer Placeholder 2"/>
          <p:cNvSpPr>
            <a:spLocks noGrp="1"/>
          </p:cNvSpPr>
          <p:nvPr>
            <p:ph type="ftr" sz="quarter" idx="3"/>
          </p:nvPr>
        </p:nvSpPr>
        <p:spPr>
          <a:prstGeom prst="rect">
            <a:avLst/>
          </a:prstGeom>
        </p:spPr>
        <p:txBody>
          <a:bodyPr/>
          <a:lstStyle/>
          <a:p>
            <a:pPr algn="r"/>
            <a:r>
              <a:rPr lang="en-US"/>
              <a:t>Module: Virtual Layer</a:t>
            </a:r>
            <a:endParaRPr lang="en-US" dirty="0"/>
          </a:p>
        </p:txBody>
      </p:sp>
      <p:grpSp>
        <p:nvGrpSpPr>
          <p:cNvPr id="6" name="Group 5"/>
          <p:cNvGrpSpPr/>
          <p:nvPr/>
        </p:nvGrpSpPr>
        <p:grpSpPr>
          <a:xfrm>
            <a:off x="347473" y="1676408"/>
            <a:ext cx="8545183" cy="1239712"/>
            <a:chOff x="125970" y="3200400"/>
            <a:chExt cx="8545183" cy="1239712"/>
          </a:xfrm>
        </p:grpSpPr>
        <p:sp>
          <p:nvSpPr>
            <p:cNvPr id="7" name="Rectangle 6"/>
            <p:cNvSpPr/>
            <p:nvPr/>
          </p:nvSpPr>
          <p:spPr>
            <a:xfrm>
              <a:off x="125970" y="3330411"/>
              <a:ext cx="365905" cy="371173"/>
            </a:xfrm>
            <a:prstGeom prst="rect">
              <a:avLst/>
            </a:prstGeom>
            <a:solidFill>
              <a:schemeClr val="bg1">
                <a:lumMod val="50000"/>
              </a:schemeClr>
            </a:solidFill>
            <a:ln>
              <a:noFill/>
            </a:ln>
            <a:effectLst/>
            <a:scene3d>
              <a:camera prst="isometricLeftDown"/>
              <a:lightRig rig="threePt" dir="t"/>
            </a:scene3d>
          </p:spPr>
          <p:style>
            <a:lnRef idx="1">
              <a:schemeClr val="accent1"/>
            </a:lnRef>
            <a:fillRef idx="1002">
              <a:schemeClr val="lt1"/>
            </a:fillRef>
            <a:effectRef idx="2">
              <a:schemeClr val="accent1"/>
            </a:effectRef>
            <a:fontRef idx="minor">
              <a:schemeClr val="lt1"/>
            </a:fontRef>
          </p:style>
          <p:txBody>
            <a:bodyPr rtlCol="0" anchor="ctr"/>
            <a:lstStyle/>
            <a:p>
              <a:pPr algn="ctr"/>
              <a:endParaRPr lang="en-US" sz="1600"/>
            </a:p>
          </p:txBody>
        </p:sp>
        <p:sp>
          <p:nvSpPr>
            <p:cNvPr id="8" name="Rectangle 7"/>
            <p:cNvSpPr/>
            <p:nvPr/>
          </p:nvSpPr>
          <p:spPr>
            <a:xfrm>
              <a:off x="441553" y="3399130"/>
              <a:ext cx="8229600" cy="1040982"/>
            </a:xfrm>
            <a:prstGeom prst="rect">
              <a:avLst/>
            </a:prstGeom>
            <a:gradFill flip="none" rotWithShape="1">
              <a:gsLst>
                <a:gs pos="0">
                  <a:srgbClr val="BABCBE">
                    <a:tint val="66000"/>
                    <a:satMod val="160000"/>
                  </a:srgbClr>
                </a:gs>
                <a:gs pos="50000">
                  <a:srgbClr val="BABCBE">
                    <a:tint val="44500"/>
                    <a:satMod val="160000"/>
                  </a:srgbClr>
                </a:gs>
                <a:gs pos="100000">
                  <a:srgbClr val="BABCBE">
                    <a:tint val="23500"/>
                    <a:satMod val="160000"/>
                  </a:srgbClr>
                </a:gs>
              </a:gsLst>
              <a:lin ang="2700000" scaled="1"/>
              <a:tileRect/>
            </a:gradFill>
            <a:ln w="12700">
              <a:solidFill>
                <a:srgbClr val="717074"/>
              </a:solidFill>
            </a:ln>
            <a:effectLst/>
          </p:spPr>
          <p:style>
            <a:lnRef idx="2">
              <a:schemeClr val="accent1">
                <a:shade val="50000"/>
              </a:schemeClr>
            </a:lnRef>
            <a:fillRef idx="1">
              <a:schemeClr val="accent1"/>
            </a:fillRef>
            <a:effectRef idx="0">
              <a:schemeClr val="accent1"/>
            </a:effectRef>
            <a:fontRef idx="minor">
              <a:schemeClr val="lt1"/>
            </a:fontRef>
          </p:style>
          <p:txBody>
            <a:bodyPr lIns="182880" tIns="274320" rIns="182880" rtlCol="0" anchor="t" anchorCtr="0"/>
            <a:lstStyle/>
            <a:p>
              <a:r>
                <a:rPr lang="en-US" sz="1600" dirty="0">
                  <a:solidFill>
                    <a:schemeClr val="tx1"/>
                  </a:solidFill>
                </a:rPr>
                <a:t>A logical abstraction of the aggregated computing resources, such as processing power, memory capacity, storage, and network bandwidth that are managed collectively. </a:t>
              </a:r>
            </a:p>
          </p:txBody>
        </p:sp>
        <p:sp>
          <p:nvSpPr>
            <p:cNvPr id="9" name="Rectangle 8"/>
            <p:cNvSpPr/>
            <p:nvPr/>
          </p:nvSpPr>
          <p:spPr>
            <a:xfrm>
              <a:off x="175740" y="3200400"/>
              <a:ext cx="4343400" cy="397459"/>
            </a:xfrm>
            <a:prstGeom prst="rect">
              <a:avLst/>
            </a:prstGeom>
            <a:solidFill>
              <a:srgbClr val="71707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b="1" dirty="0">
                  <a:solidFill>
                    <a:schemeClr val="bg1"/>
                  </a:solidFill>
                  <a:ea typeface="Verdana" panose="020B0604030504040204" pitchFamily="34" charset="0"/>
                  <a:cs typeface="Verdana" panose="020B0604030504040204" pitchFamily="34" charset="0"/>
                </a:rPr>
                <a:t>Resource Pool</a:t>
              </a:r>
            </a:p>
          </p:txBody>
        </p:sp>
      </p:grpSp>
      <p:grpSp>
        <p:nvGrpSpPr>
          <p:cNvPr id="62" name="Group 61"/>
          <p:cNvGrpSpPr/>
          <p:nvPr/>
        </p:nvGrpSpPr>
        <p:grpSpPr>
          <a:xfrm>
            <a:off x="1257666" y="3962401"/>
            <a:ext cx="6628668" cy="1757843"/>
            <a:chOff x="891990" y="3330739"/>
            <a:chExt cx="6628668" cy="1757843"/>
          </a:xfrm>
        </p:grpSpPr>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22810" y="3330739"/>
              <a:ext cx="2981886" cy="15597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 name="Rounded Rectangle 16"/>
            <p:cNvSpPr/>
            <p:nvPr/>
          </p:nvSpPr>
          <p:spPr>
            <a:xfrm>
              <a:off x="2945252" y="3639727"/>
              <a:ext cx="411761" cy="1060235"/>
            </a:xfrm>
            <a:prstGeom prst="roundRect">
              <a:avLst>
                <a:gd name="adj" fmla="val 1910"/>
              </a:avLst>
            </a:prstGeom>
            <a:noFill/>
            <a:ln w="12700">
              <a:solidFill>
                <a:schemeClr val="tx1">
                  <a:lumMod val="65000"/>
                  <a:lumOff val="35000"/>
                </a:schemeClr>
              </a:solidFill>
              <a:prstDash val="dash"/>
            </a:ln>
          </p:spPr>
          <p:style>
            <a:lnRef idx="2">
              <a:schemeClr val="dk1"/>
            </a:lnRef>
            <a:fillRef idx="1">
              <a:schemeClr val="lt1"/>
            </a:fillRef>
            <a:effectRef idx="0">
              <a:schemeClr val="dk1"/>
            </a:effectRef>
            <a:fontRef idx="minor">
              <a:schemeClr val="dk1"/>
            </a:fontRef>
          </p:style>
          <p:txBody>
            <a:bodyPr rtlCol="0" anchor="ctr"/>
            <a:lstStyle/>
            <a:p>
              <a:pPr algn="ctr"/>
              <a:endParaRPr lang="en-US" sz="900" b="1">
                <a:latin typeface="Verdana" panose="020B0604030504040204" pitchFamily="34" charset="0"/>
                <a:ea typeface="Verdana" panose="020B0604030504040204" pitchFamily="34" charset="0"/>
                <a:cs typeface="Verdana" panose="020B0604030504040204" pitchFamily="34" charset="0"/>
              </a:endParaRPr>
            </a:p>
          </p:txBody>
        </p:sp>
        <p:sp>
          <p:nvSpPr>
            <p:cNvPr id="4" name="Rectangle 3"/>
            <p:cNvSpPr/>
            <p:nvPr/>
          </p:nvSpPr>
          <p:spPr>
            <a:xfrm>
              <a:off x="3036832" y="3687545"/>
              <a:ext cx="228600" cy="228600"/>
            </a:xfrm>
            <a:prstGeom prst="rect">
              <a:avLst/>
            </a:prstGeom>
            <a:pattFill prst="ltUpDiag">
              <a:fgClr>
                <a:schemeClr val="tx1">
                  <a:lumMod val="65000"/>
                  <a:lumOff val="35000"/>
                </a:schemeClr>
              </a:fgClr>
              <a:bgClr>
                <a:schemeClr val="bg1"/>
              </a:bgClr>
            </a:pattFill>
            <a:ln w="12700" cmpd="sng">
              <a:solidFill>
                <a:srgbClr val="BA303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ectangle 18"/>
            <p:cNvSpPr/>
            <p:nvPr/>
          </p:nvSpPr>
          <p:spPr>
            <a:xfrm>
              <a:off x="3036832" y="4056821"/>
              <a:ext cx="228600" cy="228600"/>
            </a:xfrm>
            <a:prstGeom prst="rect">
              <a:avLst/>
            </a:prstGeom>
            <a:pattFill prst="ltUpDiag">
              <a:fgClr>
                <a:schemeClr val="tx1">
                  <a:lumMod val="65000"/>
                  <a:lumOff val="35000"/>
                </a:schemeClr>
              </a:fgClr>
              <a:bgClr>
                <a:schemeClr val="bg1"/>
              </a:bgClr>
            </a:pattFill>
            <a:ln w="12700" cmpd="sng">
              <a:solidFill>
                <a:srgbClr val="BA303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ectangle 19"/>
            <p:cNvSpPr/>
            <p:nvPr/>
          </p:nvSpPr>
          <p:spPr>
            <a:xfrm>
              <a:off x="3036832" y="4426097"/>
              <a:ext cx="228600" cy="228600"/>
            </a:xfrm>
            <a:prstGeom prst="rect">
              <a:avLst/>
            </a:prstGeom>
            <a:pattFill prst="ltUpDiag">
              <a:fgClr>
                <a:schemeClr val="tx1">
                  <a:lumMod val="65000"/>
                  <a:lumOff val="35000"/>
                </a:schemeClr>
              </a:fgClr>
              <a:bgClr>
                <a:schemeClr val="bg1"/>
              </a:bgClr>
            </a:pattFill>
            <a:ln w="12700" cmpd="sng">
              <a:solidFill>
                <a:srgbClr val="BA303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Plus 22"/>
            <p:cNvSpPr/>
            <p:nvPr/>
          </p:nvSpPr>
          <p:spPr>
            <a:xfrm>
              <a:off x="3105412" y="3948381"/>
              <a:ext cx="91440" cy="91440"/>
            </a:xfrm>
            <a:prstGeom prst="mathPlus">
              <a:avLst/>
            </a:prstGeom>
            <a:solidFill>
              <a:srgbClr val="BA3030"/>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Plus 23"/>
            <p:cNvSpPr/>
            <p:nvPr/>
          </p:nvSpPr>
          <p:spPr>
            <a:xfrm>
              <a:off x="3105412" y="4308865"/>
              <a:ext cx="91440" cy="91440"/>
            </a:xfrm>
            <a:prstGeom prst="mathPlus">
              <a:avLst/>
            </a:prstGeom>
            <a:solidFill>
              <a:srgbClr val="BA3030"/>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Right Arrow 26"/>
            <p:cNvSpPr/>
            <p:nvPr/>
          </p:nvSpPr>
          <p:spPr>
            <a:xfrm>
              <a:off x="3357013" y="3716096"/>
              <a:ext cx="483561" cy="137160"/>
            </a:xfrm>
            <a:prstGeom prst="rightArrow">
              <a:avLst/>
            </a:prstGeom>
            <a:solidFill>
              <a:schemeClr val="tx1">
                <a:lumMod val="65000"/>
                <a:lumOff val="35000"/>
              </a:schemeClr>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Right Arrow 27"/>
            <p:cNvSpPr/>
            <p:nvPr/>
          </p:nvSpPr>
          <p:spPr>
            <a:xfrm>
              <a:off x="3357013" y="4403821"/>
              <a:ext cx="483561" cy="137160"/>
            </a:xfrm>
            <a:prstGeom prst="rightArrow">
              <a:avLst/>
            </a:prstGeom>
            <a:solidFill>
              <a:schemeClr val="tx1">
                <a:lumMod val="65000"/>
                <a:lumOff val="35000"/>
              </a:schemeClr>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2" name="Straight Connector 31"/>
            <p:cNvCxnSpPr/>
            <p:nvPr/>
          </p:nvCxnSpPr>
          <p:spPr>
            <a:xfrm>
              <a:off x="4038600" y="3784676"/>
              <a:ext cx="2017318" cy="1"/>
            </a:xfrm>
            <a:prstGeom prst="line">
              <a:avLst/>
            </a:prstGeom>
            <a:ln w="12700" cmpd="sng">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a:off x="4105747" y="4476750"/>
              <a:ext cx="1981106" cy="1"/>
            </a:xfrm>
            <a:prstGeom prst="line">
              <a:avLst/>
            </a:prstGeom>
            <a:ln w="12700" cmpd="sng">
              <a:solidFill>
                <a:schemeClr val="bg2"/>
              </a:solidFill>
            </a:ln>
            <a:effectLst/>
          </p:spPr>
          <p:style>
            <a:lnRef idx="2">
              <a:schemeClr val="accent1"/>
            </a:lnRef>
            <a:fillRef idx="0">
              <a:schemeClr val="accent1"/>
            </a:fillRef>
            <a:effectRef idx="1">
              <a:schemeClr val="accent1"/>
            </a:effectRef>
            <a:fontRef idx="minor">
              <a:schemeClr val="tx1"/>
            </a:fontRef>
          </p:style>
        </p:cxnSp>
        <p:sp>
          <p:nvSpPr>
            <p:cNvPr id="25" name="Rectangle 24"/>
            <p:cNvSpPr/>
            <p:nvPr/>
          </p:nvSpPr>
          <p:spPr>
            <a:xfrm>
              <a:off x="3840574" y="3647516"/>
              <a:ext cx="274320" cy="274320"/>
            </a:xfrm>
            <a:prstGeom prst="rect">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26" name="Rectangle 25"/>
            <p:cNvSpPr/>
            <p:nvPr/>
          </p:nvSpPr>
          <p:spPr>
            <a:xfrm>
              <a:off x="3840574" y="4335241"/>
              <a:ext cx="274320" cy="274320"/>
            </a:xfrm>
            <a:prstGeom prst="rect">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pic>
          <p:nvPicPr>
            <p:cNvPr id="10" name="Picture 6" descr="C:\Users\patils1\Desktop\2013 Projects\CIS v2\CIS Slide Deck_Based on Book\Colored Graphics\Client.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961351" y="3597697"/>
              <a:ext cx="252267" cy="282726"/>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6" descr="C:\Users\patils1\Desktop\2013 Projects\CIS v2\CIS Slide Deck_Based on Book\Colored Graphics\Client.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961351" y="4285422"/>
              <a:ext cx="252267" cy="282726"/>
            </a:xfrm>
            <a:prstGeom prst="rect">
              <a:avLst/>
            </a:prstGeom>
            <a:noFill/>
            <a:extLst>
              <a:ext uri="{909E8E84-426E-40DD-AFC4-6F175D3DCCD1}">
                <a14:hiddenFill xmlns:a14="http://schemas.microsoft.com/office/drawing/2010/main">
                  <a:solidFill>
                    <a:srgbClr val="FFFFFF"/>
                  </a:solidFill>
                </a14:hiddenFill>
              </a:ext>
            </a:extLst>
          </p:spPr>
        </p:pic>
        <p:sp>
          <p:nvSpPr>
            <p:cNvPr id="34" name="TextBox 33"/>
            <p:cNvSpPr txBox="1"/>
            <p:nvPr/>
          </p:nvSpPr>
          <p:spPr>
            <a:xfrm>
              <a:off x="6555329" y="3562350"/>
              <a:ext cx="965329" cy="230832"/>
            </a:xfrm>
            <a:prstGeom prst="rect">
              <a:avLst/>
            </a:prstGeom>
            <a:noFill/>
          </p:spPr>
          <p:txBody>
            <a:bodyPr wrap="none" rtlCol="0">
              <a:spAutoFit/>
            </a:bodyPr>
            <a:lstStyle/>
            <a:p>
              <a:pPr algn="ctr"/>
              <a:r>
                <a:rPr lang="en-US" sz="900" b="1" dirty="0">
                  <a:latin typeface="Verdana" panose="020B0604030504040204" pitchFamily="34" charset="0"/>
                  <a:ea typeface="Verdana" panose="020B0604030504040204" pitchFamily="34" charset="0"/>
                  <a:cs typeface="Verdana" panose="020B0604030504040204" pitchFamily="34" charset="0"/>
                </a:rPr>
                <a:t>Consumer A</a:t>
              </a:r>
            </a:p>
          </p:txBody>
        </p:sp>
        <p:pic>
          <p:nvPicPr>
            <p:cNvPr id="35" name="Picture 34" descr="Peep_Formal_Male.png"/>
            <p:cNvPicPr>
              <a:picLocks noChangeAspect="1"/>
            </p:cNvPicPr>
            <p:nvPr/>
          </p:nvPicPr>
          <p:blipFill>
            <a:blip r:embed="rId6" cstate="print"/>
            <a:stretch>
              <a:fillRect/>
            </a:stretch>
          </p:blipFill>
          <p:spPr>
            <a:xfrm flipH="1">
              <a:off x="6132208" y="3432368"/>
              <a:ext cx="573391" cy="648726"/>
            </a:xfrm>
            <a:prstGeom prst="rect">
              <a:avLst/>
            </a:prstGeom>
          </p:spPr>
        </p:pic>
        <p:pic>
          <p:nvPicPr>
            <p:cNvPr id="37" name="Picture 36" descr="Peep_Formal_Male.png"/>
            <p:cNvPicPr>
              <a:picLocks noChangeAspect="1"/>
            </p:cNvPicPr>
            <p:nvPr/>
          </p:nvPicPr>
          <p:blipFill>
            <a:blip r:embed="rId6" cstate="print"/>
            <a:stretch>
              <a:fillRect/>
            </a:stretch>
          </p:blipFill>
          <p:spPr>
            <a:xfrm flipH="1">
              <a:off x="6132208" y="4132824"/>
              <a:ext cx="573391" cy="648726"/>
            </a:xfrm>
            <a:prstGeom prst="rect">
              <a:avLst/>
            </a:prstGeom>
          </p:spPr>
        </p:pic>
        <p:sp>
          <p:nvSpPr>
            <p:cNvPr id="38" name="TextBox 37"/>
            <p:cNvSpPr txBox="1"/>
            <p:nvPr/>
          </p:nvSpPr>
          <p:spPr>
            <a:xfrm>
              <a:off x="6553200" y="4273761"/>
              <a:ext cx="963726" cy="230832"/>
            </a:xfrm>
            <a:prstGeom prst="rect">
              <a:avLst/>
            </a:prstGeom>
            <a:noFill/>
          </p:spPr>
          <p:txBody>
            <a:bodyPr wrap="none" rtlCol="0">
              <a:spAutoFit/>
            </a:bodyPr>
            <a:lstStyle/>
            <a:p>
              <a:pPr algn="ctr"/>
              <a:r>
                <a:rPr lang="en-US" sz="900" b="1" dirty="0">
                  <a:latin typeface="Verdana" panose="020B0604030504040204" pitchFamily="34" charset="0"/>
                  <a:ea typeface="Verdana" panose="020B0604030504040204" pitchFamily="34" charset="0"/>
                  <a:cs typeface="Verdana" panose="020B0604030504040204" pitchFamily="34" charset="0"/>
                </a:rPr>
                <a:t>Consumer B</a:t>
              </a:r>
            </a:p>
          </p:txBody>
        </p:sp>
        <p:sp>
          <p:nvSpPr>
            <p:cNvPr id="39" name="TextBox 38"/>
            <p:cNvSpPr txBox="1"/>
            <p:nvPr/>
          </p:nvSpPr>
          <p:spPr>
            <a:xfrm>
              <a:off x="891990" y="3403913"/>
              <a:ext cx="1911102" cy="230832"/>
            </a:xfrm>
            <a:prstGeom prst="rect">
              <a:avLst/>
            </a:prstGeom>
            <a:noFill/>
          </p:spPr>
          <p:txBody>
            <a:bodyPr wrap="none" rtlCol="0">
              <a:spAutoFit/>
            </a:bodyPr>
            <a:lstStyle/>
            <a:p>
              <a:pPr algn="ctr"/>
              <a:r>
                <a:rPr lang="en-US" sz="900" b="1" dirty="0">
                  <a:latin typeface="Verdana" panose="020B0604030504040204" pitchFamily="34" charset="0"/>
                  <a:ea typeface="Verdana" panose="020B0604030504040204" pitchFamily="34" charset="0"/>
                  <a:cs typeface="Verdana" panose="020B0604030504040204" pitchFamily="34" charset="0"/>
                </a:rPr>
                <a:t>Resources for Aggregation</a:t>
              </a:r>
            </a:p>
          </p:txBody>
        </p:sp>
        <p:sp>
          <p:nvSpPr>
            <p:cNvPr id="40" name="TextBox 39"/>
            <p:cNvSpPr txBox="1"/>
            <p:nvPr/>
          </p:nvSpPr>
          <p:spPr>
            <a:xfrm>
              <a:off x="1138520" y="4492448"/>
              <a:ext cx="1104790" cy="230832"/>
            </a:xfrm>
            <a:prstGeom prst="rect">
              <a:avLst/>
            </a:prstGeom>
            <a:noFill/>
          </p:spPr>
          <p:txBody>
            <a:bodyPr wrap="none" rtlCol="0">
              <a:spAutoFit/>
            </a:bodyPr>
            <a:lstStyle/>
            <a:p>
              <a:pPr algn="ctr"/>
              <a:r>
                <a:rPr lang="en-US" sz="900" b="1" dirty="0">
                  <a:latin typeface="Verdana" panose="020B0604030504040204" pitchFamily="34" charset="0"/>
                  <a:ea typeface="Verdana" panose="020B0604030504040204" pitchFamily="34" charset="0"/>
                  <a:cs typeface="Verdana" panose="020B0604030504040204" pitchFamily="34" charset="0"/>
                </a:rPr>
                <a:t>Resource Pool</a:t>
              </a:r>
            </a:p>
          </p:txBody>
        </p:sp>
        <p:sp>
          <p:nvSpPr>
            <p:cNvPr id="41" name="TextBox 40"/>
            <p:cNvSpPr txBox="1"/>
            <p:nvPr/>
          </p:nvSpPr>
          <p:spPr>
            <a:xfrm>
              <a:off x="3625716" y="3427880"/>
              <a:ext cx="790601" cy="230832"/>
            </a:xfrm>
            <a:prstGeom prst="rect">
              <a:avLst/>
            </a:prstGeom>
            <a:noFill/>
          </p:spPr>
          <p:txBody>
            <a:bodyPr wrap="none" rtlCol="0">
              <a:spAutoFit/>
            </a:bodyPr>
            <a:lstStyle/>
            <a:p>
              <a:pPr algn="ctr"/>
              <a:r>
                <a:rPr lang="en-US" sz="900" b="1" dirty="0">
                  <a:latin typeface="Verdana" panose="020B0604030504040204" pitchFamily="34" charset="0"/>
                  <a:ea typeface="Verdana" panose="020B0604030504040204" pitchFamily="34" charset="0"/>
                  <a:cs typeface="Verdana" panose="020B0604030504040204" pitchFamily="34" charset="0"/>
                </a:rPr>
                <a:t>Service A</a:t>
              </a:r>
            </a:p>
          </p:txBody>
        </p:sp>
        <p:sp>
          <p:nvSpPr>
            <p:cNvPr id="42" name="TextBox 41"/>
            <p:cNvSpPr txBox="1"/>
            <p:nvPr/>
          </p:nvSpPr>
          <p:spPr>
            <a:xfrm>
              <a:off x="3629582" y="4601404"/>
              <a:ext cx="788999" cy="230832"/>
            </a:xfrm>
            <a:prstGeom prst="rect">
              <a:avLst/>
            </a:prstGeom>
            <a:noFill/>
          </p:spPr>
          <p:txBody>
            <a:bodyPr wrap="none" rtlCol="0">
              <a:spAutoFit/>
            </a:bodyPr>
            <a:lstStyle/>
            <a:p>
              <a:pPr algn="ctr"/>
              <a:r>
                <a:rPr lang="en-US" sz="900" b="1" dirty="0">
                  <a:latin typeface="Verdana" panose="020B0604030504040204" pitchFamily="34" charset="0"/>
                  <a:ea typeface="Verdana" panose="020B0604030504040204" pitchFamily="34" charset="0"/>
                  <a:cs typeface="Verdana" panose="020B0604030504040204" pitchFamily="34" charset="0"/>
                </a:rPr>
                <a:t>Service B</a:t>
              </a:r>
            </a:p>
          </p:txBody>
        </p:sp>
        <p:cxnSp>
          <p:nvCxnSpPr>
            <p:cNvPr id="44" name="Straight Arrow Connector 43"/>
            <p:cNvCxnSpPr>
              <a:endCxn id="4" idx="1"/>
            </p:cNvCxnSpPr>
            <p:nvPr/>
          </p:nvCxnSpPr>
          <p:spPr>
            <a:xfrm>
              <a:off x="2322810" y="3634745"/>
              <a:ext cx="714022" cy="167100"/>
            </a:xfrm>
            <a:prstGeom prst="straightConnector1">
              <a:avLst/>
            </a:prstGeom>
            <a:ln w="12700" cmpd="sng">
              <a:solidFill>
                <a:schemeClr val="tx1"/>
              </a:solidFill>
              <a:headEnd type="none" w="med" len="med"/>
              <a:tailEnd type="triangle" w="med" len="med"/>
            </a:ln>
            <a:effectLst/>
          </p:spPr>
          <p:style>
            <a:lnRef idx="2">
              <a:schemeClr val="accent1"/>
            </a:lnRef>
            <a:fillRef idx="0">
              <a:schemeClr val="accent1"/>
            </a:fillRef>
            <a:effectRef idx="1">
              <a:schemeClr val="accent1"/>
            </a:effectRef>
            <a:fontRef idx="minor">
              <a:schemeClr val="tx1"/>
            </a:fontRef>
          </p:style>
        </p:cxnSp>
        <p:cxnSp>
          <p:nvCxnSpPr>
            <p:cNvPr id="45" name="Straight Arrow Connector 44"/>
            <p:cNvCxnSpPr/>
            <p:nvPr/>
          </p:nvCxnSpPr>
          <p:spPr>
            <a:xfrm>
              <a:off x="2104296" y="3639727"/>
              <a:ext cx="932536" cy="536102"/>
            </a:xfrm>
            <a:prstGeom prst="straightConnector1">
              <a:avLst/>
            </a:prstGeom>
            <a:ln w="12700" cmpd="sng">
              <a:solidFill>
                <a:schemeClr val="tx1"/>
              </a:solidFill>
              <a:headEnd type="none" w="med" len="med"/>
              <a:tailEnd type="triangle" w="med" len="med"/>
            </a:ln>
            <a:effectLst/>
          </p:spPr>
          <p:style>
            <a:lnRef idx="2">
              <a:schemeClr val="accent1"/>
            </a:lnRef>
            <a:fillRef idx="0">
              <a:schemeClr val="accent1"/>
            </a:fillRef>
            <a:effectRef idx="1">
              <a:schemeClr val="accent1"/>
            </a:effectRef>
            <a:fontRef idx="minor">
              <a:schemeClr val="tx1"/>
            </a:fontRef>
          </p:style>
        </p:cxnSp>
        <p:cxnSp>
          <p:nvCxnSpPr>
            <p:cNvPr id="47" name="Straight Arrow Connector 46"/>
            <p:cNvCxnSpPr>
              <a:stCxn id="39" idx="2"/>
            </p:cNvCxnSpPr>
            <p:nvPr/>
          </p:nvCxnSpPr>
          <p:spPr>
            <a:xfrm>
              <a:off x="1847541" y="3634745"/>
              <a:ext cx="1189291" cy="907067"/>
            </a:xfrm>
            <a:prstGeom prst="straightConnector1">
              <a:avLst/>
            </a:prstGeom>
            <a:ln w="12700" cmpd="sng">
              <a:solidFill>
                <a:schemeClr val="tx1"/>
              </a:solidFill>
              <a:headEnd type="none" w="med" len="med"/>
              <a:tailEnd type="triangle" w="med" len="med"/>
            </a:ln>
            <a:effectLst/>
          </p:spPr>
          <p:style>
            <a:lnRef idx="2">
              <a:schemeClr val="accent1"/>
            </a:lnRef>
            <a:fillRef idx="0">
              <a:schemeClr val="accent1"/>
            </a:fillRef>
            <a:effectRef idx="1">
              <a:schemeClr val="accent1"/>
            </a:effectRef>
            <a:fontRef idx="minor">
              <a:schemeClr val="tx1"/>
            </a:fontRef>
          </p:style>
        </p:cxnSp>
        <p:cxnSp>
          <p:nvCxnSpPr>
            <p:cNvPr id="56" name="Straight Arrow Connector 55"/>
            <p:cNvCxnSpPr/>
            <p:nvPr/>
          </p:nvCxnSpPr>
          <p:spPr>
            <a:xfrm>
              <a:off x="2209800" y="4612627"/>
              <a:ext cx="715076" cy="0"/>
            </a:xfrm>
            <a:prstGeom prst="straightConnector1">
              <a:avLst/>
            </a:prstGeom>
            <a:ln w="12700" cmpd="sng">
              <a:solidFill>
                <a:schemeClr val="tx1"/>
              </a:solidFill>
              <a:headEnd type="none" w="med" len="med"/>
              <a:tailEnd type="triangle" w="med" len="med"/>
            </a:ln>
            <a:effectLst/>
          </p:spPr>
          <p:style>
            <a:lnRef idx="2">
              <a:schemeClr val="accent1"/>
            </a:lnRef>
            <a:fillRef idx="0">
              <a:schemeClr val="accent1"/>
            </a:fillRef>
            <a:effectRef idx="1">
              <a:schemeClr val="accent1"/>
            </a:effectRef>
            <a:fontRef idx="minor">
              <a:schemeClr val="tx1"/>
            </a:fontRef>
          </p:style>
        </p:cxnSp>
        <p:sp>
          <p:nvSpPr>
            <p:cNvPr id="57" name="TextBox 56"/>
            <p:cNvSpPr txBox="1"/>
            <p:nvPr/>
          </p:nvSpPr>
          <p:spPr>
            <a:xfrm>
              <a:off x="3351374" y="4003070"/>
              <a:ext cx="1508746" cy="230832"/>
            </a:xfrm>
            <a:prstGeom prst="rect">
              <a:avLst/>
            </a:prstGeom>
            <a:noFill/>
          </p:spPr>
          <p:txBody>
            <a:bodyPr wrap="none" rtlCol="0">
              <a:spAutoFit/>
            </a:bodyPr>
            <a:lstStyle/>
            <a:p>
              <a:pPr algn="ctr"/>
              <a:r>
                <a:rPr lang="en-US" sz="900" b="1" dirty="0">
                  <a:latin typeface="Verdana" panose="020B0604030504040204" pitchFamily="34" charset="0"/>
                  <a:ea typeface="Verdana" panose="020B0604030504040204" pitchFamily="34" charset="0"/>
                  <a:cs typeface="Verdana" panose="020B0604030504040204" pitchFamily="34" charset="0"/>
                </a:rPr>
                <a:t>Resource Allocation</a:t>
              </a:r>
            </a:p>
          </p:txBody>
        </p:sp>
        <p:cxnSp>
          <p:nvCxnSpPr>
            <p:cNvPr id="59" name="Straight Arrow Connector 58"/>
            <p:cNvCxnSpPr/>
            <p:nvPr/>
          </p:nvCxnSpPr>
          <p:spPr>
            <a:xfrm flipH="1" flipV="1">
              <a:off x="3607758" y="3853256"/>
              <a:ext cx="91440" cy="182880"/>
            </a:xfrm>
            <a:prstGeom prst="straightConnector1">
              <a:avLst/>
            </a:prstGeom>
            <a:ln w="12700" cmpd="sng">
              <a:solidFill>
                <a:schemeClr val="tx1"/>
              </a:solidFill>
              <a:headEnd type="none" w="med" len="med"/>
              <a:tailEnd type="triangle" w="med" len="med"/>
            </a:ln>
            <a:effectLst/>
          </p:spPr>
          <p:style>
            <a:lnRef idx="2">
              <a:schemeClr val="accent1"/>
            </a:lnRef>
            <a:fillRef idx="0">
              <a:schemeClr val="accent1"/>
            </a:fillRef>
            <a:effectRef idx="1">
              <a:schemeClr val="accent1"/>
            </a:effectRef>
            <a:fontRef idx="minor">
              <a:schemeClr val="tx1"/>
            </a:fontRef>
          </p:style>
        </p:cxnSp>
        <p:cxnSp>
          <p:nvCxnSpPr>
            <p:cNvPr id="60" name="Straight Arrow Connector 59"/>
            <p:cNvCxnSpPr/>
            <p:nvPr/>
          </p:nvCxnSpPr>
          <p:spPr>
            <a:xfrm flipH="1">
              <a:off x="3599330" y="4226635"/>
              <a:ext cx="91440" cy="182880"/>
            </a:xfrm>
            <a:prstGeom prst="straightConnector1">
              <a:avLst/>
            </a:prstGeom>
            <a:ln w="12700" cmpd="sng">
              <a:solidFill>
                <a:schemeClr val="tx1"/>
              </a:solidFill>
              <a:headEnd type="none" w="med" len="med"/>
              <a:tailEnd type="triangle" w="med" len="med"/>
            </a:ln>
            <a:effectLst/>
          </p:spPr>
          <p:style>
            <a:lnRef idx="2">
              <a:schemeClr val="accent1"/>
            </a:lnRef>
            <a:fillRef idx="0">
              <a:schemeClr val="accent1"/>
            </a:fillRef>
            <a:effectRef idx="1">
              <a:schemeClr val="accent1"/>
            </a:effectRef>
            <a:fontRef idx="minor">
              <a:schemeClr val="tx1"/>
            </a:fontRef>
          </p:style>
        </p:cxnSp>
        <p:sp>
          <p:nvSpPr>
            <p:cNvPr id="61" name="TextBox 60"/>
            <p:cNvSpPr txBox="1"/>
            <p:nvPr/>
          </p:nvSpPr>
          <p:spPr>
            <a:xfrm>
              <a:off x="3058444" y="4857750"/>
              <a:ext cx="1513556" cy="230832"/>
            </a:xfrm>
            <a:prstGeom prst="rect">
              <a:avLst/>
            </a:prstGeom>
            <a:noFill/>
          </p:spPr>
          <p:txBody>
            <a:bodyPr wrap="none" rtlCol="0">
              <a:spAutoFit/>
            </a:bodyPr>
            <a:lstStyle/>
            <a:p>
              <a:pPr algn="ctr"/>
              <a:r>
                <a:rPr lang="en-US" sz="900" b="1" dirty="0">
                  <a:latin typeface="Verdana" panose="020B0604030504040204" pitchFamily="34" charset="0"/>
                  <a:ea typeface="Verdana" panose="020B0604030504040204" pitchFamily="34" charset="0"/>
                  <a:cs typeface="Verdana" panose="020B0604030504040204" pitchFamily="34" charset="0"/>
                </a:rPr>
                <a:t>Cloud Infrastructure</a:t>
              </a:r>
            </a:p>
          </p:txBody>
        </p:sp>
      </p:grpSp>
    </p:spTree>
    <p:custDataLst>
      <p:tags r:id="rId1"/>
    </p:custDataLst>
    <p:extLst>
      <p:ext uri="{BB962C8B-B14F-4D97-AF65-F5344CB8AC3E}">
        <p14:creationId xmlns:p14="http://schemas.microsoft.com/office/powerpoint/2010/main" val="33314149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79413" y="304800"/>
            <a:ext cx="8458200" cy="872530"/>
          </a:xfrm>
        </p:spPr>
        <p:txBody>
          <a:bodyPr/>
          <a:lstStyle/>
          <a:p>
            <a:r>
              <a:rPr lang="en-US" dirty="0"/>
              <a:t>Example: Pooling Processing Power and </a:t>
            </a:r>
            <a:br>
              <a:rPr lang="en-US" dirty="0"/>
            </a:br>
            <a:r>
              <a:rPr lang="en-US" dirty="0"/>
              <a:t>Memory Capacity</a:t>
            </a:r>
          </a:p>
        </p:txBody>
      </p:sp>
      <p:sp>
        <p:nvSpPr>
          <p:cNvPr id="3" name="Footer Placeholder 2"/>
          <p:cNvSpPr>
            <a:spLocks noGrp="1"/>
          </p:cNvSpPr>
          <p:nvPr>
            <p:ph type="ftr" sz="quarter" idx="3"/>
          </p:nvPr>
        </p:nvSpPr>
        <p:spPr>
          <a:prstGeom prst="rect">
            <a:avLst/>
          </a:prstGeom>
        </p:spPr>
        <p:txBody>
          <a:bodyPr/>
          <a:lstStyle/>
          <a:p>
            <a:pPr algn="r"/>
            <a:r>
              <a:rPr lang="en-US"/>
              <a:t>Module: Virtual Layer</a:t>
            </a:r>
            <a:endParaRPr lang="en-US" dirty="0"/>
          </a:p>
        </p:txBody>
      </p:sp>
      <p:grpSp>
        <p:nvGrpSpPr>
          <p:cNvPr id="4" name="Group 3"/>
          <p:cNvGrpSpPr/>
          <p:nvPr/>
        </p:nvGrpSpPr>
        <p:grpSpPr>
          <a:xfrm>
            <a:off x="761043" y="1617784"/>
            <a:ext cx="7287077" cy="4114800"/>
            <a:chOff x="558722" y="760534"/>
            <a:chExt cx="7449268" cy="4194788"/>
          </a:xfrm>
        </p:grpSpPr>
        <p:sp>
          <p:nvSpPr>
            <p:cNvPr id="7" name="Rounded Rectangle 6"/>
            <p:cNvSpPr/>
            <p:nvPr/>
          </p:nvSpPr>
          <p:spPr>
            <a:xfrm>
              <a:off x="5080314" y="2816172"/>
              <a:ext cx="790748" cy="1568048"/>
            </a:xfrm>
            <a:prstGeom prst="roundRect">
              <a:avLst>
                <a:gd name="adj" fmla="val 1910"/>
              </a:avLst>
            </a:prstGeom>
            <a:noFill/>
            <a:ln>
              <a:solidFill>
                <a:schemeClr val="bg1">
                  <a:lumMod val="50000"/>
                </a:schemeClr>
              </a:solidFill>
              <a:prstDash val="sysDash"/>
            </a:ln>
          </p:spPr>
          <p:style>
            <a:lnRef idx="2">
              <a:schemeClr val="dk1"/>
            </a:lnRef>
            <a:fillRef idx="1">
              <a:schemeClr val="lt1"/>
            </a:fillRef>
            <a:effectRef idx="0">
              <a:schemeClr val="dk1"/>
            </a:effectRef>
            <a:fontRef idx="minor">
              <a:schemeClr val="dk1"/>
            </a:fontRef>
          </p:style>
          <p:txBody>
            <a:bodyPr rtlCol="0" anchor="ctr"/>
            <a:lstStyle/>
            <a:p>
              <a:pPr algn="ctr"/>
              <a:endParaRPr lang="en-US" sz="900" b="1">
                <a:latin typeface="Verdana" panose="020B0604030504040204" pitchFamily="34" charset="0"/>
                <a:ea typeface="Verdana" panose="020B0604030504040204" pitchFamily="34" charset="0"/>
                <a:cs typeface="Verdana" panose="020B0604030504040204" pitchFamily="34" charset="0"/>
              </a:endParaRPr>
            </a:p>
          </p:txBody>
        </p:sp>
        <p:sp>
          <p:nvSpPr>
            <p:cNvPr id="8" name="Rounded Rectangle 7"/>
            <p:cNvSpPr/>
            <p:nvPr/>
          </p:nvSpPr>
          <p:spPr>
            <a:xfrm>
              <a:off x="5080316" y="1271798"/>
              <a:ext cx="790748" cy="1002182"/>
            </a:xfrm>
            <a:prstGeom prst="roundRect">
              <a:avLst>
                <a:gd name="adj" fmla="val 1910"/>
              </a:avLst>
            </a:prstGeom>
            <a:noFill/>
            <a:ln>
              <a:solidFill>
                <a:schemeClr val="bg1">
                  <a:lumMod val="50000"/>
                </a:schemeClr>
              </a:solidFill>
              <a:prstDash val="sysDash"/>
            </a:ln>
          </p:spPr>
          <p:style>
            <a:lnRef idx="2">
              <a:schemeClr val="dk1"/>
            </a:lnRef>
            <a:fillRef idx="1">
              <a:schemeClr val="lt1"/>
            </a:fillRef>
            <a:effectRef idx="0">
              <a:schemeClr val="dk1"/>
            </a:effectRef>
            <a:fontRef idx="minor">
              <a:schemeClr val="dk1"/>
            </a:fontRef>
          </p:style>
          <p:txBody>
            <a:bodyPr rtlCol="0" anchor="ctr"/>
            <a:lstStyle/>
            <a:p>
              <a:pPr algn="ctr"/>
              <a:endParaRPr lang="en-US" sz="900" b="1">
                <a:latin typeface="Verdana" panose="020B0604030504040204" pitchFamily="34" charset="0"/>
                <a:ea typeface="Verdana" panose="020B0604030504040204" pitchFamily="34" charset="0"/>
                <a:cs typeface="Verdana" panose="020B0604030504040204" pitchFamily="34" charset="0"/>
              </a:endParaRPr>
            </a:p>
          </p:txBody>
        </p:sp>
        <p:pic>
          <p:nvPicPr>
            <p:cNvPr id="9" name="Picture 41" descr="C:\Users\patils1\Desktop\2013 Projects\CIS v2\CIS Slide Deck_Based on Book\Colored Graphics\Virtual Machine with Application and OS.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74118" y="1316022"/>
              <a:ext cx="403146" cy="417973"/>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41" descr="C:\Users\patils1\Desktop\2013 Projects\CIS v2\CIS Slide Deck_Based on Book\Colored Graphics\Virtual Machine with Application and OS.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74118" y="1790386"/>
              <a:ext cx="403146" cy="417973"/>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41" descr="C:\Users\patils1\Desktop\2013 Projects\CIS v2\CIS Slide Deck_Based on Book\Colored Graphics\Virtual Machine with Application and OS.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74116" y="2869379"/>
              <a:ext cx="403146" cy="417973"/>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1" descr="C:\Users\patils1\Desktop\2013 Projects\CIS v2\CIS Slide Deck_Based on Book\Colored Graphics\Virtual Machine with Application and OS.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74116" y="3383251"/>
              <a:ext cx="403146" cy="417973"/>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41" descr="C:\Users\patils1\Desktop\2013 Projects\CIS v2\CIS Slide Deck_Based on Book\Colored Graphics\Virtual Machine with Application and OS.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74116" y="3897125"/>
              <a:ext cx="403146" cy="417973"/>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p:cNvSpPr txBox="1"/>
            <p:nvPr/>
          </p:nvSpPr>
          <p:spPr>
            <a:xfrm>
              <a:off x="5801996" y="1335190"/>
              <a:ext cx="2205994" cy="376511"/>
            </a:xfrm>
            <a:prstGeom prst="rect">
              <a:avLst/>
            </a:prstGeom>
            <a:noFill/>
          </p:spPr>
          <p:txBody>
            <a:bodyPr wrap="none" rtlCol="0">
              <a:spAutoFit/>
            </a:bodyPr>
            <a:lstStyle/>
            <a:p>
              <a:pPr algn="ctr"/>
              <a:r>
                <a:rPr lang="en-US" sz="900" b="1" dirty="0">
                  <a:latin typeface="Verdana" panose="020B0604030504040204" pitchFamily="34" charset="0"/>
                  <a:ea typeface="Verdana" panose="020B0604030504040204" pitchFamily="34" charset="0"/>
                  <a:cs typeface="Verdana" panose="020B0604030504040204" pitchFamily="34" charset="0"/>
                </a:rPr>
                <a:t>Processing power = 1500 MHz</a:t>
              </a:r>
            </a:p>
            <a:p>
              <a:pPr algn="ctr"/>
              <a:r>
                <a:rPr lang="en-US" sz="900" b="1" dirty="0">
                  <a:latin typeface="Verdana" panose="020B0604030504040204" pitchFamily="34" charset="0"/>
                  <a:ea typeface="Verdana" panose="020B0604030504040204" pitchFamily="34" charset="0"/>
                  <a:cs typeface="Verdana" panose="020B0604030504040204" pitchFamily="34" charset="0"/>
                </a:rPr>
                <a:t>Memory Capacity = 2 GB</a:t>
              </a:r>
            </a:p>
          </p:txBody>
        </p:sp>
        <p:sp>
          <p:nvSpPr>
            <p:cNvPr id="15" name="TextBox 14"/>
            <p:cNvSpPr txBox="1"/>
            <p:nvPr/>
          </p:nvSpPr>
          <p:spPr>
            <a:xfrm>
              <a:off x="5801993" y="1814244"/>
              <a:ext cx="2205994" cy="376511"/>
            </a:xfrm>
            <a:prstGeom prst="rect">
              <a:avLst/>
            </a:prstGeom>
            <a:noFill/>
          </p:spPr>
          <p:txBody>
            <a:bodyPr wrap="none" rtlCol="0">
              <a:spAutoFit/>
            </a:bodyPr>
            <a:lstStyle/>
            <a:p>
              <a:pPr algn="ctr"/>
              <a:r>
                <a:rPr lang="en-US" sz="900" b="1" dirty="0">
                  <a:latin typeface="Verdana" panose="020B0604030504040204" pitchFamily="34" charset="0"/>
                  <a:ea typeface="Verdana" panose="020B0604030504040204" pitchFamily="34" charset="0"/>
                  <a:cs typeface="Verdana" panose="020B0604030504040204" pitchFamily="34" charset="0"/>
                </a:rPr>
                <a:t>Processing power = 1500 MHz</a:t>
              </a:r>
            </a:p>
            <a:p>
              <a:pPr algn="ctr"/>
              <a:r>
                <a:rPr lang="en-US" sz="900" b="1" dirty="0">
                  <a:latin typeface="Verdana" panose="020B0604030504040204" pitchFamily="34" charset="0"/>
                  <a:ea typeface="Verdana" panose="020B0604030504040204" pitchFamily="34" charset="0"/>
                  <a:cs typeface="Verdana" panose="020B0604030504040204" pitchFamily="34" charset="0"/>
                </a:rPr>
                <a:t>Memory Capacity = 2 GB</a:t>
              </a:r>
            </a:p>
          </p:txBody>
        </p:sp>
        <p:sp>
          <p:nvSpPr>
            <p:cNvPr id="16" name="TextBox 15"/>
            <p:cNvSpPr txBox="1"/>
            <p:nvPr/>
          </p:nvSpPr>
          <p:spPr>
            <a:xfrm>
              <a:off x="5801995" y="2890658"/>
              <a:ext cx="2205994" cy="376511"/>
            </a:xfrm>
            <a:prstGeom prst="rect">
              <a:avLst/>
            </a:prstGeom>
            <a:noFill/>
          </p:spPr>
          <p:txBody>
            <a:bodyPr wrap="none" rtlCol="0">
              <a:spAutoFit/>
            </a:bodyPr>
            <a:lstStyle/>
            <a:p>
              <a:pPr algn="ctr"/>
              <a:r>
                <a:rPr lang="en-US" sz="900" b="1" dirty="0">
                  <a:latin typeface="Verdana" panose="020B0604030504040204" pitchFamily="34" charset="0"/>
                  <a:ea typeface="Verdana" panose="020B0604030504040204" pitchFamily="34" charset="0"/>
                  <a:cs typeface="Verdana" panose="020B0604030504040204" pitchFamily="34" charset="0"/>
                </a:rPr>
                <a:t>Processing power = 1500 MHz</a:t>
              </a:r>
            </a:p>
            <a:p>
              <a:pPr algn="ctr"/>
              <a:r>
                <a:rPr lang="en-US" sz="900" b="1" dirty="0">
                  <a:latin typeface="Verdana" panose="020B0604030504040204" pitchFamily="34" charset="0"/>
                  <a:ea typeface="Verdana" panose="020B0604030504040204" pitchFamily="34" charset="0"/>
                  <a:cs typeface="Verdana" panose="020B0604030504040204" pitchFamily="34" charset="0"/>
                </a:rPr>
                <a:t>Memory Capacity = 2 GB</a:t>
              </a:r>
            </a:p>
          </p:txBody>
        </p:sp>
        <p:sp>
          <p:nvSpPr>
            <p:cNvPr id="17" name="TextBox 16"/>
            <p:cNvSpPr txBox="1"/>
            <p:nvPr/>
          </p:nvSpPr>
          <p:spPr>
            <a:xfrm>
              <a:off x="5801995" y="3398635"/>
              <a:ext cx="2205994" cy="376511"/>
            </a:xfrm>
            <a:prstGeom prst="rect">
              <a:avLst/>
            </a:prstGeom>
            <a:noFill/>
          </p:spPr>
          <p:txBody>
            <a:bodyPr wrap="none" rtlCol="0">
              <a:spAutoFit/>
            </a:bodyPr>
            <a:lstStyle/>
            <a:p>
              <a:pPr algn="ctr"/>
              <a:r>
                <a:rPr lang="en-US" sz="900" b="1" dirty="0">
                  <a:latin typeface="Verdana" panose="020B0604030504040204" pitchFamily="34" charset="0"/>
                  <a:ea typeface="Verdana" panose="020B0604030504040204" pitchFamily="34" charset="0"/>
                  <a:cs typeface="Verdana" panose="020B0604030504040204" pitchFamily="34" charset="0"/>
                </a:rPr>
                <a:t>Processing power = 1500 MHz</a:t>
              </a:r>
            </a:p>
            <a:p>
              <a:pPr algn="ctr"/>
              <a:r>
                <a:rPr lang="en-US" sz="900" b="1" dirty="0">
                  <a:latin typeface="Verdana" panose="020B0604030504040204" pitchFamily="34" charset="0"/>
                  <a:ea typeface="Verdana" panose="020B0604030504040204" pitchFamily="34" charset="0"/>
                  <a:cs typeface="Verdana" panose="020B0604030504040204" pitchFamily="34" charset="0"/>
                </a:rPr>
                <a:t>Memory Capacity = 2 GB</a:t>
              </a:r>
            </a:p>
          </p:txBody>
        </p:sp>
        <p:sp>
          <p:nvSpPr>
            <p:cNvPr id="18" name="TextBox 17"/>
            <p:cNvSpPr txBox="1"/>
            <p:nvPr/>
          </p:nvSpPr>
          <p:spPr>
            <a:xfrm>
              <a:off x="5801996" y="3920462"/>
              <a:ext cx="2205994" cy="376511"/>
            </a:xfrm>
            <a:prstGeom prst="rect">
              <a:avLst/>
            </a:prstGeom>
            <a:noFill/>
          </p:spPr>
          <p:txBody>
            <a:bodyPr wrap="none" rtlCol="0">
              <a:spAutoFit/>
            </a:bodyPr>
            <a:lstStyle/>
            <a:p>
              <a:pPr algn="ctr"/>
              <a:r>
                <a:rPr lang="en-US" sz="900" b="1" dirty="0">
                  <a:latin typeface="Verdana" panose="020B0604030504040204" pitchFamily="34" charset="0"/>
                  <a:ea typeface="Verdana" panose="020B0604030504040204" pitchFamily="34" charset="0"/>
                  <a:cs typeface="Verdana" panose="020B0604030504040204" pitchFamily="34" charset="0"/>
                </a:rPr>
                <a:t>Processing power = 1500 MHz</a:t>
              </a:r>
            </a:p>
            <a:p>
              <a:pPr algn="ctr"/>
              <a:r>
                <a:rPr lang="en-US" sz="900" b="1" dirty="0">
                  <a:latin typeface="Verdana" panose="020B0604030504040204" pitchFamily="34" charset="0"/>
                  <a:ea typeface="Verdana" panose="020B0604030504040204" pitchFamily="34" charset="0"/>
                  <a:cs typeface="Verdana" panose="020B0604030504040204" pitchFamily="34" charset="0"/>
                </a:rPr>
                <a:t>Memory Capacity = 2 GB</a:t>
              </a:r>
            </a:p>
          </p:txBody>
        </p:sp>
        <p:cxnSp>
          <p:nvCxnSpPr>
            <p:cNvPr id="19" name="Straight Arrow Connector 18"/>
            <p:cNvCxnSpPr/>
            <p:nvPr/>
          </p:nvCxnSpPr>
          <p:spPr>
            <a:xfrm>
              <a:off x="3337913" y="4109788"/>
              <a:ext cx="1920240" cy="0"/>
            </a:xfrm>
            <a:prstGeom prst="straightConnector1">
              <a:avLst/>
            </a:prstGeom>
            <a:ln w="19050">
              <a:solidFill>
                <a:schemeClr val="bg1">
                  <a:lumMod val="50000"/>
                </a:schemeClr>
              </a:solidFill>
              <a:headEnd type="none" w="med" len="med"/>
              <a:tailEnd type="triangle" w="lg" len="lg"/>
            </a:ln>
          </p:spPr>
          <p:style>
            <a:lnRef idx="1">
              <a:schemeClr val="accent1"/>
            </a:lnRef>
            <a:fillRef idx="0">
              <a:schemeClr val="accent1"/>
            </a:fillRef>
            <a:effectRef idx="0">
              <a:schemeClr val="accent1"/>
            </a:effectRef>
            <a:fontRef idx="minor">
              <a:schemeClr val="tx1"/>
            </a:fontRef>
          </p:style>
        </p:cxnSp>
        <p:pic>
          <p:nvPicPr>
            <p:cNvPr id="20" name="Picture 28" descr="C:\Users\patils1\Desktop\2013 Projects\CIS v2\CIS Slide Deck_Based on Book\Colored Graphics\Physical Compute System With Hypervisor.png"/>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t="51636"/>
            <a:stretch/>
          </p:blipFill>
          <p:spPr bwMode="auto">
            <a:xfrm>
              <a:off x="1804111" y="1352508"/>
              <a:ext cx="880828" cy="404077"/>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28" descr="C:\Users\patils1\Desktop\2013 Projects\CIS v2\CIS Slide Deck_Based on Book\Colored Graphics\Physical Compute System With Hypervisor.png"/>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t="51636"/>
            <a:stretch/>
          </p:blipFill>
          <p:spPr bwMode="auto">
            <a:xfrm>
              <a:off x="1804111" y="2324182"/>
              <a:ext cx="880828" cy="404077"/>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28" descr="C:\Users\patils1\Desktop\2013 Projects\CIS v2\CIS Slide Deck_Based on Book\Colored Graphics\Physical Compute System With Hypervisor.png"/>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t="51636"/>
            <a:stretch/>
          </p:blipFill>
          <p:spPr bwMode="auto">
            <a:xfrm>
              <a:off x="1804111" y="3295855"/>
              <a:ext cx="880828" cy="404077"/>
            </a:xfrm>
            <a:prstGeom prst="rect">
              <a:avLst/>
            </a:prstGeom>
            <a:noFill/>
            <a:extLst>
              <a:ext uri="{909E8E84-426E-40DD-AFC4-6F175D3DCCD1}">
                <a14:hiddenFill xmlns:a14="http://schemas.microsoft.com/office/drawing/2010/main">
                  <a:solidFill>
                    <a:srgbClr val="FFFFFF"/>
                  </a:solidFill>
                </a14:hiddenFill>
              </a:ext>
            </a:extLst>
          </p:spPr>
        </p:pic>
        <p:sp>
          <p:nvSpPr>
            <p:cNvPr id="23" name="TextBox 22"/>
            <p:cNvSpPr txBox="1"/>
            <p:nvPr/>
          </p:nvSpPr>
          <p:spPr>
            <a:xfrm>
              <a:off x="1140634" y="1757221"/>
              <a:ext cx="2210911" cy="517703"/>
            </a:xfrm>
            <a:prstGeom prst="rect">
              <a:avLst/>
            </a:prstGeom>
            <a:noFill/>
          </p:spPr>
          <p:txBody>
            <a:bodyPr wrap="none" rtlCol="0">
              <a:spAutoFit/>
            </a:bodyPr>
            <a:lstStyle/>
            <a:p>
              <a:pPr algn="ctr"/>
              <a:r>
                <a:rPr lang="en-US" sz="900" b="1" dirty="0">
                  <a:latin typeface="Verdana" panose="020B0604030504040204" pitchFamily="34" charset="0"/>
                  <a:ea typeface="Verdana" panose="020B0604030504040204" pitchFamily="34" charset="0"/>
                  <a:cs typeface="Verdana" panose="020B0604030504040204" pitchFamily="34" charset="0"/>
                </a:rPr>
                <a:t>Compute System 1</a:t>
              </a:r>
            </a:p>
            <a:p>
              <a:pPr algn="ctr"/>
              <a:r>
                <a:rPr lang="en-US" sz="900" b="1" dirty="0">
                  <a:latin typeface="Verdana" panose="020B0604030504040204" pitchFamily="34" charset="0"/>
                  <a:ea typeface="Verdana" panose="020B0604030504040204" pitchFamily="34" charset="0"/>
                  <a:cs typeface="Verdana" panose="020B0604030504040204" pitchFamily="34" charset="0"/>
                </a:rPr>
                <a:t>Processing Power = 4000 MHz</a:t>
              </a:r>
            </a:p>
            <a:p>
              <a:pPr algn="ctr"/>
              <a:r>
                <a:rPr lang="en-US" sz="900" b="1" dirty="0">
                  <a:latin typeface="Verdana" panose="020B0604030504040204" pitchFamily="34" charset="0"/>
                  <a:ea typeface="Verdana" panose="020B0604030504040204" pitchFamily="34" charset="0"/>
                  <a:cs typeface="Verdana" panose="020B0604030504040204" pitchFamily="34" charset="0"/>
                </a:rPr>
                <a:t>Memory Capacity = 6 GB</a:t>
              </a:r>
            </a:p>
          </p:txBody>
        </p:sp>
        <p:sp>
          <p:nvSpPr>
            <p:cNvPr id="24" name="TextBox 23"/>
            <p:cNvSpPr txBox="1"/>
            <p:nvPr/>
          </p:nvSpPr>
          <p:spPr>
            <a:xfrm>
              <a:off x="1140634" y="2730216"/>
              <a:ext cx="2210911" cy="517703"/>
            </a:xfrm>
            <a:prstGeom prst="rect">
              <a:avLst/>
            </a:prstGeom>
            <a:noFill/>
          </p:spPr>
          <p:txBody>
            <a:bodyPr wrap="none" rtlCol="0">
              <a:spAutoFit/>
            </a:bodyPr>
            <a:lstStyle/>
            <a:p>
              <a:pPr algn="ctr"/>
              <a:r>
                <a:rPr lang="en-US" sz="900" b="1" dirty="0">
                  <a:latin typeface="Verdana" panose="020B0604030504040204" pitchFamily="34" charset="0"/>
                  <a:ea typeface="Verdana" panose="020B0604030504040204" pitchFamily="34" charset="0"/>
                  <a:cs typeface="Verdana" panose="020B0604030504040204" pitchFamily="34" charset="0"/>
                </a:rPr>
                <a:t>Compute System 2</a:t>
              </a:r>
            </a:p>
            <a:p>
              <a:pPr algn="ctr"/>
              <a:r>
                <a:rPr lang="en-US" sz="900" b="1" dirty="0">
                  <a:latin typeface="Verdana" panose="020B0604030504040204" pitchFamily="34" charset="0"/>
                  <a:ea typeface="Verdana" panose="020B0604030504040204" pitchFamily="34" charset="0"/>
                  <a:cs typeface="Verdana" panose="020B0604030504040204" pitchFamily="34" charset="0"/>
                </a:rPr>
                <a:t>Processing Power = 4000 MHz</a:t>
              </a:r>
            </a:p>
            <a:p>
              <a:pPr algn="ctr"/>
              <a:r>
                <a:rPr lang="en-US" sz="900" b="1" dirty="0">
                  <a:latin typeface="Verdana" panose="020B0604030504040204" pitchFamily="34" charset="0"/>
                  <a:ea typeface="Verdana" panose="020B0604030504040204" pitchFamily="34" charset="0"/>
                  <a:cs typeface="Verdana" panose="020B0604030504040204" pitchFamily="34" charset="0"/>
                </a:rPr>
                <a:t>Memory Capacity = 6 GB</a:t>
              </a:r>
            </a:p>
          </p:txBody>
        </p:sp>
        <p:sp>
          <p:nvSpPr>
            <p:cNvPr id="25" name="TextBox 24"/>
            <p:cNvSpPr txBox="1"/>
            <p:nvPr/>
          </p:nvSpPr>
          <p:spPr>
            <a:xfrm>
              <a:off x="1140634" y="3699850"/>
              <a:ext cx="2210911" cy="517703"/>
            </a:xfrm>
            <a:prstGeom prst="rect">
              <a:avLst/>
            </a:prstGeom>
            <a:noFill/>
          </p:spPr>
          <p:txBody>
            <a:bodyPr wrap="none" rtlCol="0">
              <a:spAutoFit/>
            </a:bodyPr>
            <a:lstStyle/>
            <a:p>
              <a:pPr algn="ctr"/>
              <a:r>
                <a:rPr lang="en-US" sz="900" b="1" dirty="0">
                  <a:latin typeface="Verdana" panose="020B0604030504040204" pitchFamily="34" charset="0"/>
                  <a:ea typeface="Verdana" panose="020B0604030504040204" pitchFamily="34" charset="0"/>
                  <a:cs typeface="Verdana" panose="020B0604030504040204" pitchFamily="34" charset="0"/>
                </a:rPr>
                <a:t>Compute System 3</a:t>
              </a:r>
            </a:p>
            <a:p>
              <a:pPr algn="ctr"/>
              <a:r>
                <a:rPr lang="en-US" sz="900" b="1" dirty="0">
                  <a:latin typeface="Verdana" panose="020B0604030504040204" pitchFamily="34" charset="0"/>
                  <a:ea typeface="Verdana" panose="020B0604030504040204" pitchFamily="34" charset="0"/>
                  <a:cs typeface="Verdana" panose="020B0604030504040204" pitchFamily="34" charset="0"/>
                </a:rPr>
                <a:t>Processing Power = 4000 MHz</a:t>
              </a:r>
            </a:p>
            <a:p>
              <a:pPr algn="ctr"/>
              <a:r>
                <a:rPr lang="en-US" sz="900" b="1" dirty="0">
                  <a:latin typeface="Verdana" panose="020B0604030504040204" pitchFamily="34" charset="0"/>
                  <a:ea typeface="Verdana" panose="020B0604030504040204" pitchFamily="34" charset="0"/>
                  <a:cs typeface="Verdana" panose="020B0604030504040204" pitchFamily="34" charset="0"/>
                </a:rPr>
                <a:t>Memory Capacity = 6 GB</a:t>
              </a:r>
            </a:p>
          </p:txBody>
        </p:sp>
        <p:sp>
          <p:nvSpPr>
            <p:cNvPr id="26" name="Rounded Rectangle 25"/>
            <p:cNvSpPr/>
            <p:nvPr/>
          </p:nvSpPr>
          <p:spPr>
            <a:xfrm>
              <a:off x="1150676" y="1269116"/>
              <a:ext cx="2187700" cy="2966854"/>
            </a:xfrm>
            <a:prstGeom prst="roundRect">
              <a:avLst>
                <a:gd name="adj" fmla="val 1910"/>
              </a:avLst>
            </a:prstGeom>
            <a:noFill/>
            <a:ln>
              <a:solidFill>
                <a:schemeClr val="bg1">
                  <a:lumMod val="50000"/>
                </a:schemeClr>
              </a:solidFill>
              <a:prstDash val="dash"/>
            </a:ln>
          </p:spPr>
          <p:style>
            <a:lnRef idx="2">
              <a:schemeClr val="dk1"/>
            </a:lnRef>
            <a:fillRef idx="1">
              <a:schemeClr val="lt1"/>
            </a:fillRef>
            <a:effectRef idx="0">
              <a:schemeClr val="dk1"/>
            </a:effectRef>
            <a:fontRef idx="minor">
              <a:schemeClr val="dk1"/>
            </a:fontRef>
          </p:style>
          <p:txBody>
            <a:bodyPr rtlCol="0" anchor="ctr"/>
            <a:lstStyle/>
            <a:p>
              <a:pPr algn="ctr"/>
              <a:endParaRPr lang="en-US" sz="900" b="1">
                <a:latin typeface="Verdana" panose="020B0604030504040204" pitchFamily="34" charset="0"/>
                <a:ea typeface="Verdana" panose="020B0604030504040204" pitchFamily="34" charset="0"/>
                <a:cs typeface="Verdana" panose="020B0604030504040204" pitchFamily="34" charset="0"/>
              </a:endParaRPr>
            </a:p>
          </p:txBody>
        </p:sp>
        <p:sp>
          <p:nvSpPr>
            <p:cNvPr id="27" name="TextBox 26"/>
            <p:cNvSpPr txBox="1"/>
            <p:nvPr/>
          </p:nvSpPr>
          <p:spPr>
            <a:xfrm>
              <a:off x="558722" y="4266577"/>
              <a:ext cx="3366180" cy="376511"/>
            </a:xfrm>
            <a:prstGeom prst="rect">
              <a:avLst/>
            </a:prstGeom>
            <a:noFill/>
          </p:spPr>
          <p:txBody>
            <a:bodyPr wrap="none" rtlCol="0">
              <a:spAutoFit/>
            </a:bodyPr>
            <a:lstStyle/>
            <a:p>
              <a:pPr algn="ctr"/>
              <a:r>
                <a:rPr lang="en-US" sz="900" b="1" dirty="0">
                  <a:latin typeface="Verdana" panose="020B0604030504040204" pitchFamily="34" charset="0"/>
                  <a:ea typeface="Verdana" panose="020B0604030504040204" pitchFamily="34" charset="0"/>
                  <a:cs typeface="Verdana" panose="020B0604030504040204" pitchFamily="34" charset="0"/>
                </a:rPr>
                <a:t>Processor Pool: Processing Power = 12000 MHz</a:t>
              </a:r>
            </a:p>
            <a:p>
              <a:pPr algn="ctr"/>
              <a:r>
                <a:rPr lang="en-US" sz="900" b="1" dirty="0">
                  <a:latin typeface="Verdana" panose="020B0604030504040204" pitchFamily="34" charset="0"/>
                  <a:ea typeface="Verdana" panose="020B0604030504040204" pitchFamily="34" charset="0"/>
                  <a:cs typeface="Verdana" panose="020B0604030504040204" pitchFamily="34" charset="0"/>
                </a:rPr>
                <a:t>Memory Pool: Memory Capacity = 18 GB</a:t>
              </a:r>
            </a:p>
          </p:txBody>
        </p:sp>
        <p:cxnSp>
          <p:nvCxnSpPr>
            <p:cNvPr id="28" name="Straight Arrow Connector 27"/>
            <p:cNvCxnSpPr/>
            <p:nvPr/>
          </p:nvCxnSpPr>
          <p:spPr>
            <a:xfrm>
              <a:off x="3337913" y="3592885"/>
              <a:ext cx="1920240" cy="0"/>
            </a:xfrm>
            <a:prstGeom prst="straightConnector1">
              <a:avLst/>
            </a:prstGeom>
            <a:ln w="19050">
              <a:solidFill>
                <a:schemeClr val="bg1">
                  <a:lumMod val="50000"/>
                </a:schemeClr>
              </a:solidFill>
              <a:headEnd type="none" w="med" len="med"/>
              <a:tailEnd type="triangle" w="lg" len="lg"/>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3337913" y="3075982"/>
              <a:ext cx="1920240" cy="0"/>
            </a:xfrm>
            <a:prstGeom prst="straightConnector1">
              <a:avLst/>
            </a:prstGeom>
            <a:ln w="19050">
              <a:solidFill>
                <a:schemeClr val="bg1">
                  <a:lumMod val="50000"/>
                </a:schemeClr>
              </a:solidFill>
              <a:headEnd type="none" w="med" len="med"/>
              <a:tailEnd type="triangle" w="lg" len="lg"/>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3337913" y="2000386"/>
              <a:ext cx="1920240" cy="0"/>
            </a:xfrm>
            <a:prstGeom prst="straightConnector1">
              <a:avLst/>
            </a:prstGeom>
            <a:ln w="19050">
              <a:solidFill>
                <a:schemeClr val="bg1">
                  <a:lumMod val="50000"/>
                </a:schemeClr>
              </a:solidFill>
              <a:headEnd type="none" w="med" len="med"/>
              <a:tailEnd type="triangle" w="lg" len="lg"/>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3337913" y="1521331"/>
              <a:ext cx="1920240" cy="0"/>
            </a:xfrm>
            <a:prstGeom prst="straightConnector1">
              <a:avLst/>
            </a:prstGeom>
            <a:ln w="19050">
              <a:solidFill>
                <a:schemeClr val="bg1">
                  <a:lumMod val="50000"/>
                </a:schemeClr>
              </a:solidFill>
              <a:headEnd type="none" w="med" len="med"/>
              <a:tailEnd type="triangle" w="lg" len="lg"/>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5071588" y="2275742"/>
              <a:ext cx="808199" cy="235319"/>
            </a:xfrm>
            <a:prstGeom prst="rect">
              <a:avLst/>
            </a:prstGeom>
            <a:noFill/>
          </p:spPr>
          <p:txBody>
            <a:bodyPr wrap="none" rtlCol="0">
              <a:spAutoFit/>
            </a:bodyPr>
            <a:lstStyle/>
            <a:p>
              <a:pPr algn="ctr"/>
              <a:r>
                <a:rPr lang="en-US" sz="900" b="1" dirty="0">
                  <a:latin typeface="Verdana" panose="020B0604030504040204" pitchFamily="34" charset="0"/>
                  <a:ea typeface="Verdana" panose="020B0604030504040204" pitchFamily="34" charset="0"/>
                  <a:cs typeface="Verdana" panose="020B0604030504040204" pitchFamily="34" charset="0"/>
                </a:rPr>
                <a:t>Service A</a:t>
              </a:r>
            </a:p>
          </p:txBody>
        </p:sp>
        <p:sp>
          <p:nvSpPr>
            <p:cNvPr id="33" name="TextBox 32"/>
            <p:cNvSpPr txBox="1"/>
            <p:nvPr/>
          </p:nvSpPr>
          <p:spPr>
            <a:xfrm>
              <a:off x="5072410" y="2581238"/>
              <a:ext cx="806560" cy="235319"/>
            </a:xfrm>
            <a:prstGeom prst="rect">
              <a:avLst/>
            </a:prstGeom>
            <a:noFill/>
          </p:spPr>
          <p:txBody>
            <a:bodyPr wrap="none" rtlCol="0">
              <a:spAutoFit/>
            </a:bodyPr>
            <a:lstStyle/>
            <a:p>
              <a:pPr algn="ctr"/>
              <a:r>
                <a:rPr lang="en-US" sz="900" b="1" dirty="0">
                  <a:latin typeface="Verdana" panose="020B0604030504040204" pitchFamily="34" charset="0"/>
                  <a:ea typeface="Verdana" panose="020B0604030504040204" pitchFamily="34" charset="0"/>
                  <a:cs typeface="Verdana" panose="020B0604030504040204" pitchFamily="34" charset="0"/>
                </a:rPr>
                <a:t>Service B</a:t>
              </a:r>
            </a:p>
          </p:txBody>
        </p:sp>
        <p:sp>
          <p:nvSpPr>
            <p:cNvPr id="34" name="TextBox 33"/>
            <p:cNvSpPr txBox="1"/>
            <p:nvPr/>
          </p:nvSpPr>
          <p:spPr>
            <a:xfrm>
              <a:off x="3416159" y="1299235"/>
              <a:ext cx="1501361" cy="235319"/>
            </a:xfrm>
            <a:prstGeom prst="rect">
              <a:avLst/>
            </a:prstGeom>
            <a:noFill/>
          </p:spPr>
          <p:txBody>
            <a:bodyPr wrap="none" rtlCol="0">
              <a:spAutoFit/>
            </a:bodyPr>
            <a:lstStyle/>
            <a:p>
              <a:pPr algn="ctr"/>
              <a:r>
                <a:rPr lang="en-US" sz="900" b="1" dirty="0">
                  <a:latin typeface="Verdana" panose="020B0604030504040204" pitchFamily="34" charset="0"/>
                  <a:ea typeface="Verdana" panose="020B0604030504040204" pitchFamily="34" charset="0"/>
                  <a:cs typeface="Verdana" panose="020B0604030504040204" pitchFamily="34" charset="0"/>
                </a:rPr>
                <a:t>Resource Allocation</a:t>
              </a:r>
            </a:p>
          </p:txBody>
        </p:sp>
        <p:sp>
          <p:nvSpPr>
            <p:cNvPr id="35" name="TextBox 34"/>
            <p:cNvSpPr txBox="1"/>
            <p:nvPr/>
          </p:nvSpPr>
          <p:spPr>
            <a:xfrm>
              <a:off x="3416159" y="1770976"/>
              <a:ext cx="1501361" cy="235319"/>
            </a:xfrm>
            <a:prstGeom prst="rect">
              <a:avLst/>
            </a:prstGeom>
            <a:noFill/>
          </p:spPr>
          <p:txBody>
            <a:bodyPr wrap="none" rtlCol="0">
              <a:spAutoFit/>
            </a:bodyPr>
            <a:lstStyle/>
            <a:p>
              <a:pPr algn="ctr"/>
              <a:r>
                <a:rPr lang="en-US" sz="900" b="1" dirty="0">
                  <a:latin typeface="Verdana" panose="020B0604030504040204" pitchFamily="34" charset="0"/>
                  <a:ea typeface="Verdana" panose="020B0604030504040204" pitchFamily="34" charset="0"/>
                  <a:cs typeface="Verdana" panose="020B0604030504040204" pitchFamily="34" charset="0"/>
                </a:rPr>
                <a:t>Resource Allocation</a:t>
              </a:r>
            </a:p>
          </p:txBody>
        </p:sp>
        <p:sp>
          <p:nvSpPr>
            <p:cNvPr id="36" name="TextBox 35"/>
            <p:cNvSpPr txBox="1"/>
            <p:nvPr/>
          </p:nvSpPr>
          <p:spPr>
            <a:xfrm>
              <a:off x="3416159" y="2866079"/>
              <a:ext cx="1501361" cy="235319"/>
            </a:xfrm>
            <a:prstGeom prst="rect">
              <a:avLst/>
            </a:prstGeom>
            <a:noFill/>
          </p:spPr>
          <p:txBody>
            <a:bodyPr wrap="none" rtlCol="0">
              <a:spAutoFit/>
            </a:bodyPr>
            <a:lstStyle/>
            <a:p>
              <a:pPr algn="ctr"/>
              <a:r>
                <a:rPr lang="en-US" sz="900" b="1" dirty="0">
                  <a:latin typeface="Verdana" panose="020B0604030504040204" pitchFamily="34" charset="0"/>
                  <a:ea typeface="Verdana" panose="020B0604030504040204" pitchFamily="34" charset="0"/>
                  <a:cs typeface="Verdana" panose="020B0604030504040204" pitchFamily="34" charset="0"/>
                </a:rPr>
                <a:t>Resource Allocation</a:t>
              </a:r>
            </a:p>
          </p:txBody>
        </p:sp>
        <p:sp>
          <p:nvSpPr>
            <p:cNvPr id="37" name="TextBox 36"/>
            <p:cNvSpPr txBox="1"/>
            <p:nvPr/>
          </p:nvSpPr>
          <p:spPr>
            <a:xfrm>
              <a:off x="3416159" y="3373185"/>
              <a:ext cx="1501361" cy="235319"/>
            </a:xfrm>
            <a:prstGeom prst="rect">
              <a:avLst/>
            </a:prstGeom>
            <a:noFill/>
          </p:spPr>
          <p:txBody>
            <a:bodyPr wrap="none" rtlCol="0">
              <a:spAutoFit/>
            </a:bodyPr>
            <a:lstStyle/>
            <a:p>
              <a:pPr algn="ctr"/>
              <a:r>
                <a:rPr lang="en-US" sz="900" b="1" dirty="0">
                  <a:latin typeface="Verdana" panose="020B0604030504040204" pitchFamily="34" charset="0"/>
                  <a:ea typeface="Verdana" panose="020B0604030504040204" pitchFamily="34" charset="0"/>
                  <a:cs typeface="Verdana" panose="020B0604030504040204" pitchFamily="34" charset="0"/>
                </a:rPr>
                <a:t>Resource Allocation</a:t>
              </a:r>
            </a:p>
          </p:txBody>
        </p:sp>
        <p:sp>
          <p:nvSpPr>
            <p:cNvPr id="38" name="TextBox 37"/>
            <p:cNvSpPr txBox="1"/>
            <p:nvPr/>
          </p:nvSpPr>
          <p:spPr>
            <a:xfrm>
              <a:off x="3416159" y="3880291"/>
              <a:ext cx="1501361" cy="235319"/>
            </a:xfrm>
            <a:prstGeom prst="rect">
              <a:avLst/>
            </a:prstGeom>
            <a:noFill/>
          </p:spPr>
          <p:txBody>
            <a:bodyPr wrap="none" rtlCol="0">
              <a:spAutoFit/>
            </a:bodyPr>
            <a:lstStyle/>
            <a:p>
              <a:pPr algn="ctr"/>
              <a:r>
                <a:rPr lang="en-US" sz="900" b="1" dirty="0">
                  <a:latin typeface="Verdana" panose="020B0604030504040204" pitchFamily="34" charset="0"/>
                  <a:ea typeface="Verdana" panose="020B0604030504040204" pitchFamily="34" charset="0"/>
                  <a:cs typeface="Verdana" panose="020B0604030504040204" pitchFamily="34" charset="0"/>
                </a:rPr>
                <a:t>Resource Allocation</a:t>
              </a:r>
            </a:p>
          </p:txBody>
        </p:sp>
        <p:cxnSp>
          <p:nvCxnSpPr>
            <p:cNvPr id="39" name="Straight Connector 38"/>
            <p:cNvCxnSpPr/>
            <p:nvPr/>
          </p:nvCxnSpPr>
          <p:spPr>
            <a:xfrm rot="5400000">
              <a:off x="5344235" y="1140049"/>
              <a:ext cx="272601" cy="1"/>
            </a:xfrm>
            <a:prstGeom prst="line">
              <a:avLst/>
            </a:prstGeom>
            <a:ln w="19050" cmpd="sng">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40" name="Straight Connector 39"/>
            <p:cNvCxnSpPr/>
            <p:nvPr/>
          </p:nvCxnSpPr>
          <p:spPr>
            <a:xfrm rot="5400000">
              <a:off x="5321478" y="4556681"/>
              <a:ext cx="329847" cy="1"/>
            </a:xfrm>
            <a:prstGeom prst="line">
              <a:avLst/>
            </a:prstGeom>
            <a:ln w="19050" cmpd="sng">
              <a:solidFill>
                <a:schemeClr val="bg2"/>
              </a:solidFill>
            </a:ln>
            <a:effectLst/>
          </p:spPr>
          <p:style>
            <a:lnRef idx="2">
              <a:schemeClr val="accent1"/>
            </a:lnRef>
            <a:fillRef idx="0">
              <a:schemeClr val="accent1"/>
            </a:fillRef>
            <a:effectRef idx="1">
              <a:schemeClr val="accent1"/>
            </a:effectRef>
            <a:fontRef idx="minor">
              <a:schemeClr val="tx1"/>
            </a:fontRef>
          </p:style>
        </p:cxnSp>
        <p:sp>
          <p:nvSpPr>
            <p:cNvPr id="41" name="TextBox 40"/>
            <p:cNvSpPr txBox="1"/>
            <p:nvPr/>
          </p:nvSpPr>
          <p:spPr>
            <a:xfrm>
              <a:off x="5739444" y="4494334"/>
              <a:ext cx="985175" cy="376511"/>
            </a:xfrm>
            <a:prstGeom prst="rect">
              <a:avLst/>
            </a:prstGeom>
            <a:noFill/>
          </p:spPr>
          <p:txBody>
            <a:bodyPr wrap="none" rtlCol="0">
              <a:spAutoFit/>
            </a:bodyPr>
            <a:lstStyle/>
            <a:p>
              <a:pPr algn="ctr"/>
              <a:r>
                <a:rPr lang="en-US" sz="900" b="1" dirty="0">
                  <a:latin typeface="Verdana" panose="020B0604030504040204" pitchFamily="34" charset="0"/>
                  <a:ea typeface="Verdana" panose="020B0604030504040204" pitchFamily="34" charset="0"/>
                  <a:cs typeface="Verdana" panose="020B0604030504040204" pitchFamily="34" charset="0"/>
                </a:rPr>
                <a:t>Assigned to</a:t>
              </a:r>
            </a:p>
            <a:p>
              <a:pPr algn="ctr"/>
              <a:r>
                <a:rPr lang="en-US" sz="900" b="1" dirty="0">
                  <a:latin typeface="Verdana" panose="020B0604030504040204" pitchFamily="34" charset="0"/>
                  <a:ea typeface="Verdana" panose="020B0604030504040204" pitchFamily="34" charset="0"/>
                  <a:cs typeface="Verdana" panose="020B0604030504040204" pitchFamily="34" charset="0"/>
                </a:rPr>
                <a:t>Consumer B</a:t>
              </a:r>
            </a:p>
          </p:txBody>
        </p:sp>
        <p:pic>
          <p:nvPicPr>
            <p:cNvPr id="42" name="Picture 6" descr="C:\Users\patils1\Desktop\2013 Projects\CIS v2\CIS Slide Deck_Based on Book\Colored Graphics\Client.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369112" y="4629150"/>
              <a:ext cx="172424" cy="193243"/>
            </a:xfrm>
            <a:prstGeom prst="rect">
              <a:avLst/>
            </a:prstGeom>
            <a:noFill/>
            <a:extLst>
              <a:ext uri="{909E8E84-426E-40DD-AFC4-6F175D3DCCD1}">
                <a14:hiddenFill xmlns:a14="http://schemas.microsoft.com/office/drawing/2010/main">
                  <a:solidFill>
                    <a:srgbClr val="FFFFFF"/>
                  </a:solidFill>
                </a14:hiddenFill>
              </a:ext>
            </a:extLst>
          </p:spPr>
        </p:pic>
        <p:pic>
          <p:nvPicPr>
            <p:cNvPr id="43" name="Picture 42" descr="Peep_Formal_Male.png"/>
            <p:cNvPicPr>
              <a:picLocks noChangeAspect="1"/>
            </p:cNvPicPr>
            <p:nvPr/>
          </p:nvPicPr>
          <p:blipFill>
            <a:blip r:embed="rId7" cstate="print"/>
            <a:stretch>
              <a:fillRect/>
            </a:stretch>
          </p:blipFill>
          <p:spPr>
            <a:xfrm flipH="1">
              <a:off x="5468816" y="4511918"/>
              <a:ext cx="391913" cy="443404"/>
            </a:xfrm>
            <a:prstGeom prst="rect">
              <a:avLst/>
            </a:prstGeom>
          </p:spPr>
        </p:pic>
        <p:sp>
          <p:nvSpPr>
            <p:cNvPr id="44" name="TextBox 43"/>
            <p:cNvSpPr txBox="1"/>
            <p:nvPr/>
          </p:nvSpPr>
          <p:spPr>
            <a:xfrm>
              <a:off x="5744544" y="760534"/>
              <a:ext cx="986815" cy="376511"/>
            </a:xfrm>
            <a:prstGeom prst="rect">
              <a:avLst/>
            </a:prstGeom>
            <a:noFill/>
          </p:spPr>
          <p:txBody>
            <a:bodyPr wrap="none" rtlCol="0">
              <a:spAutoFit/>
            </a:bodyPr>
            <a:lstStyle/>
            <a:p>
              <a:pPr algn="ctr"/>
              <a:r>
                <a:rPr lang="en-US" sz="900" b="1" dirty="0">
                  <a:latin typeface="Verdana" panose="020B0604030504040204" pitchFamily="34" charset="0"/>
                  <a:ea typeface="Verdana" panose="020B0604030504040204" pitchFamily="34" charset="0"/>
                  <a:cs typeface="Verdana" panose="020B0604030504040204" pitchFamily="34" charset="0"/>
                </a:rPr>
                <a:t>Assigned to</a:t>
              </a:r>
            </a:p>
            <a:p>
              <a:pPr algn="ctr"/>
              <a:r>
                <a:rPr lang="en-US" sz="900" b="1" dirty="0">
                  <a:latin typeface="Verdana" panose="020B0604030504040204" pitchFamily="34" charset="0"/>
                  <a:ea typeface="Verdana" panose="020B0604030504040204" pitchFamily="34" charset="0"/>
                  <a:cs typeface="Verdana" panose="020B0604030504040204" pitchFamily="34" charset="0"/>
                </a:rPr>
                <a:t>Consumer A</a:t>
              </a:r>
            </a:p>
          </p:txBody>
        </p:sp>
        <p:pic>
          <p:nvPicPr>
            <p:cNvPr id="45" name="Picture 6" descr="C:\Users\patils1\Desktop\2013 Projects\CIS v2\CIS Slide Deck_Based on Book\Colored Graphics\Client.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375032" y="895350"/>
              <a:ext cx="172424" cy="193243"/>
            </a:xfrm>
            <a:prstGeom prst="rect">
              <a:avLst/>
            </a:prstGeom>
            <a:noFill/>
            <a:extLst>
              <a:ext uri="{909E8E84-426E-40DD-AFC4-6F175D3DCCD1}">
                <a14:hiddenFill xmlns:a14="http://schemas.microsoft.com/office/drawing/2010/main">
                  <a:solidFill>
                    <a:srgbClr val="FFFFFF"/>
                  </a:solidFill>
                </a14:hiddenFill>
              </a:ext>
            </a:extLst>
          </p:spPr>
        </p:pic>
        <p:pic>
          <p:nvPicPr>
            <p:cNvPr id="46" name="Picture 45" descr="Peep_Formal_Male.png"/>
            <p:cNvPicPr>
              <a:picLocks noChangeAspect="1"/>
            </p:cNvPicPr>
            <p:nvPr/>
          </p:nvPicPr>
          <p:blipFill>
            <a:blip r:embed="rId7" cstate="print"/>
            <a:stretch>
              <a:fillRect/>
            </a:stretch>
          </p:blipFill>
          <p:spPr>
            <a:xfrm flipH="1">
              <a:off x="5474736" y="778118"/>
              <a:ext cx="391913" cy="443404"/>
            </a:xfrm>
            <a:prstGeom prst="rect">
              <a:avLst/>
            </a:prstGeom>
          </p:spPr>
        </p:pic>
      </p:grpSp>
    </p:spTree>
    <p:custDataLst>
      <p:tags r:id="rId1"/>
    </p:custDataLst>
    <p:extLst>
      <p:ext uri="{BB962C8B-B14F-4D97-AF65-F5344CB8AC3E}">
        <p14:creationId xmlns:p14="http://schemas.microsoft.com/office/powerpoint/2010/main" val="5503291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Example: Pooling Storage in a Block-based Storage System </a:t>
            </a:r>
          </a:p>
        </p:txBody>
      </p:sp>
      <p:sp>
        <p:nvSpPr>
          <p:cNvPr id="3" name="Footer Placeholder 2"/>
          <p:cNvSpPr>
            <a:spLocks noGrp="1"/>
          </p:cNvSpPr>
          <p:nvPr>
            <p:ph type="ftr" sz="quarter" idx="3"/>
          </p:nvPr>
        </p:nvSpPr>
        <p:spPr>
          <a:prstGeom prst="rect">
            <a:avLst/>
          </a:prstGeom>
        </p:spPr>
        <p:txBody>
          <a:bodyPr/>
          <a:lstStyle/>
          <a:p>
            <a:pPr algn="r"/>
            <a:r>
              <a:rPr lang="en-US"/>
              <a:t>Module: Virtual Layer</a:t>
            </a:r>
            <a:endParaRPr lang="en-US" dirty="0"/>
          </a:p>
        </p:txBody>
      </p:sp>
      <p:grpSp>
        <p:nvGrpSpPr>
          <p:cNvPr id="4" name="Group 3"/>
          <p:cNvGrpSpPr/>
          <p:nvPr/>
        </p:nvGrpSpPr>
        <p:grpSpPr>
          <a:xfrm>
            <a:off x="850929" y="1862081"/>
            <a:ext cx="7119017" cy="3852666"/>
            <a:chOff x="546714" y="1004831"/>
            <a:chExt cx="8185636" cy="4005212"/>
          </a:xfrm>
        </p:grpSpPr>
        <p:pic>
          <p:nvPicPr>
            <p:cNvPr id="7" name="Picture 26" descr="C:\Users\patils1\Desktop\2013 Projects\CIS v2\CIS Slide Deck_Based on Book\Colored Graphics\LUN.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82202" y="1758355"/>
              <a:ext cx="284130" cy="28413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9" descr="C:\Users\patils1\Desktop\2013 Projects\CIS v2\CIS Slide Deck_Based on Book\Colored Graphics\Storage System.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59196" y="1239725"/>
              <a:ext cx="1612603" cy="3433604"/>
            </a:xfrm>
            <a:prstGeom prst="rect">
              <a:avLst/>
            </a:prstGeom>
            <a:noFill/>
            <a:extLst>
              <a:ext uri="{909E8E84-426E-40DD-AFC4-6F175D3DCCD1}">
                <a14:hiddenFill xmlns:a14="http://schemas.microsoft.com/office/drawing/2010/main">
                  <a:solidFill>
                    <a:srgbClr val="FFFFFF"/>
                  </a:solidFill>
                </a14:hiddenFill>
              </a:ext>
            </a:extLst>
          </p:spPr>
        </p:pic>
        <p:sp>
          <p:nvSpPr>
            <p:cNvPr id="9" name="Rounded Rectangle 8"/>
            <p:cNvSpPr/>
            <p:nvPr/>
          </p:nvSpPr>
          <p:spPr>
            <a:xfrm>
              <a:off x="1542158" y="1743447"/>
              <a:ext cx="1156037" cy="2785263"/>
            </a:xfrm>
            <a:prstGeom prst="roundRect">
              <a:avLst>
                <a:gd name="adj" fmla="val 5807"/>
              </a:avLst>
            </a:prstGeom>
            <a:solidFill>
              <a:srgbClr val="FFC0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b="1">
                <a:latin typeface="Verdana" panose="020B0604030504040204" pitchFamily="34" charset="0"/>
                <a:ea typeface="Verdana" panose="020B0604030504040204" pitchFamily="34" charset="0"/>
                <a:cs typeface="Verdana" panose="020B0604030504040204" pitchFamily="34" charset="0"/>
              </a:endParaRPr>
            </a:p>
          </p:txBody>
        </p:sp>
        <p:grpSp>
          <p:nvGrpSpPr>
            <p:cNvPr id="10" name="Group 9"/>
            <p:cNvGrpSpPr/>
            <p:nvPr/>
          </p:nvGrpSpPr>
          <p:grpSpPr>
            <a:xfrm>
              <a:off x="1966519" y="1786302"/>
              <a:ext cx="281875" cy="2318856"/>
              <a:chOff x="1966519" y="1733550"/>
              <a:chExt cx="281875" cy="2318856"/>
            </a:xfrm>
          </p:grpSpPr>
          <p:pic>
            <p:nvPicPr>
              <p:cNvPr id="35" name="Picture 11" descr="C:\Users\patils1\Desktop\2013 Projects\CIS v2\CIS Slide Deck_Based on Book\Colored Graphics\Disk Drive.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966519" y="1733550"/>
                <a:ext cx="281875" cy="281875"/>
              </a:xfrm>
              <a:prstGeom prst="rect">
                <a:avLst/>
              </a:prstGeom>
              <a:noFill/>
              <a:extLst>
                <a:ext uri="{909E8E84-426E-40DD-AFC4-6F175D3DCCD1}">
                  <a14:hiddenFill xmlns:a14="http://schemas.microsoft.com/office/drawing/2010/main">
                    <a:solidFill>
                      <a:srgbClr val="FFFFFF"/>
                    </a:solidFill>
                  </a14:hiddenFill>
                </a:ext>
              </a:extLst>
            </p:spPr>
          </p:pic>
          <p:pic>
            <p:nvPicPr>
              <p:cNvPr id="36" name="Picture 11" descr="C:\Users\patils1\Desktop\2013 Projects\CIS v2\CIS Slide Deck_Based on Book\Colored Graphics\Disk Drive.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966519" y="2412544"/>
                <a:ext cx="281875" cy="281875"/>
              </a:xfrm>
              <a:prstGeom prst="rect">
                <a:avLst/>
              </a:prstGeom>
              <a:noFill/>
              <a:extLst>
                <a:ext uri="{909E8E84-426E-40DD-AFC4-6F175D3DCCD1}">
                  <a14:hiddenFill xmlns:a14="http://schemas.microsoft.com/office/drawing/2010/main">
                    <a:solidFill>
                      <a:srgbClr val="FFFFFF"/>
                    </a:solidFill>
                  </a14:hiddenFill>
                </a:ext>
              </a:extLst>
            </p:spPr>
          </p:pic>
          <p:pic>
            <p:nvPicPr>
              <p:cNvPr id="37" name="Picture 11" descr="C:\Users\patils1\Desktop\2013 Projects\CIS v2\CIS Slide Deck_Based on Book\Colored Graphics\Disk Drive.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966519" y="3091538"/>
                <a:ext cx="281875" cy="281875"/>
              </a:xfrm>
              <a:prstGeom prst="rect">
                <a:avLst/>
              </a:prstGeom>
              <a:noFill/>
              <a:extLst>
                <a:ext uri="{909E8E84-426E-40DD-AFC4-6F175D3DCCD1}">
                  <a14:hiddenFill xmlns:a14="http://schemas.microsoft.com/office/drawing/2010/main">
                    <a:solidFill>
                      <a:srgbClr val="FFFFFF"/>
                    </a:solidFill>
                  </a14:hiddenFill>
                </a:ext>
              </a:extLst>
            </p:spPr>
          </p:pic>
          <p:pic>
            <p:nvPicPr>
              <p:cNvPr id="38" name="Picture 11" descr="C:\Users\patils1\Desktop\2013 Projects\CIS v2\CIS Slide Deck_Based on Book\Colored Graphics\Disk Drive.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966519" y="3770531"/>
                <a:ext cx="281875" cy="281875"/>
              </a:xfrm>
              <a:prstGeom prst="rect">
                <a:avLst/>
              </a:prstGeom>
              <a:noFill/>
              <a:extLst>
                <a:ext uri="{909E8E84-426E-40DD-AFC4-6F175D3DCCD1}">
                  <a14:hiddenFill xmlns:a14="http://schemas.microsoft.com/office/drawing/2010/main">
                    <a:solidFill>
                      <a:srgbClr val="FFFFFF"/>
                    </a:solidFill>
                  </a14:hiddenFill>
                </a:ext>
              </a:extLst>
            </p:spPr>
          </p:pic>
        </p:grpSp>
        <p:sp>
          <p:nvSpPr>
            <p:cNvPr id="11" name="TextBox 10"/>
            <p:cNvSpPr txBox="1"/>
            <p:nvPr/>
          </p:nvSpPr>
          <p:spPr>
            <a:xfrm>
              <a:off x="546714" y="4770071"/>
              <a:ext cx="3213024" cy="239972"/>
            </a:xfrm>
            <a:prstGeom prst="rect">
              <a:avLst/>
            </a:prstGeom>
            <a:noFill/>
          </p:spPr>
          <p:txBody>
            <a:bodyPr wrap="none" rtlCol="0">
              <a:spAutoFit/>
            </a:bodyPr>
            <a:lstStyle/>
            <a:p>
              <a:pPr algn="ctr"/>
              <a:r>
                <a:rPr lang="en-US" sz="900" b="1" dirty="0">
                  <a:latin typeface="Verdana" panose="020B0604030504040204" pitchFamily="34" charset="0"/>
                  <a:ea typeface="Verdana" panose="020B0604030504040204" pitchFamily="34" charset="0"/>
                  <a:cs typeface="Verdana" panose="020B0604030504040204" pitchFamily="34" charset="0"/>
                </a:rPr>
                <a:t>Storage Pool: Storage Space = 4000 GB </a:t>
              </a:r>
            </a:p>
          </p:txBody>
        </p:sp>
        <p:cxnSp>
          <p:nvCxnSpPr>
            <p:cNvPr id="12" name="Straight Arrow Connector 11"/>
            <p:cNvCxnSpPr/>
            <p:nvPr/>
          </p:nvCxnSpPr>
          <p:spPr>
            <a:xfrm>
              <a:off x="2697536" y="4111686"/>
              <a:ext cx="2761488" cy="0"/>
            </a:xfrm>
            <a:prstGeom prst="straightConnector1">
              <a:avLst/>
            </a:prstGeom>
            <a:ln w="19050">
              <a:solidFill>
                <a:schemeClr val="bg1">
                  <a:lumMod val="50000"/>
                </a:schemeClr>
              </a:solidFill>
              <a:headEnd type="none" w="med" len="med"/>
              <a:tailEnd type="triangle" w="lg" len="lg"/>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2697536" y="3049554"/>
              <a:ext cx="2761488" cy="0"/>
            </a:xfrm>
            <a:prstGeom prst="straightConnector1">
              <a:avLst/>
            </a:prstGeom>
            <a:ln w="19050">
              <a:solidFill>
                <a:schemeClr val="bg1">
                  <a:lumMod val="50000"/>
                </a:schemeClr>
              </a:solidFill>
              <a:headEnd type="none" w="med" len="med"/>
              <a:tailEnd type="triangle" w="lg" len="lg"/>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2697536" y="1902455"/>
              <a:ext cx="2761488" cy="0"/>
            </a:xfrm>
            <a:prstGeom prst="straightConnector1">
              <a:avLst/>
            </a:prstGeom>
            <a:ln w="19050">
              <a:solidFill>
                <a:schemeClr val="bg1">
                  <a:lumMod val="50000"/>
                </a:schemeClr>
              </a:solidFill>
              <a:headEnd type="none" w="med" len="med"/>
              <a:tailEnd type="triangle" w="lg" len="lg"/>
            </a:ln>
          </p:spPr>
          <p:style>
            <a:lnRef idx="1">
              <a:schemeClr val="accent1"/>
            </a:lnRef>
            <a:fillRef idx="0">
              <a:schemeClr val="accent1"/>
            </a:fillRef>
            <a:effectRef idx="0">
              <a:schemeClr val="accent1"/>
            </a:effectRef>
            <a:fontRef idx="minor">
              <a:schemeClr val="tx1"/>
            </a:fontRef>
          </p:style>
        </p:cxnSp>
        <p:pic>
          <p:nvPicPr>
            <p:cNvPr id="15" name="Picture 26" descr="C:\Users\patils1\Desktop\2013 Projects\CIS v2\CIS Slide Deck_Based on Book\Colored Graphics\LUN.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84813" y="2882510"/>
              <a:ext cx="284130" cy="284130"/>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26" descr="C:\Users\patils1\Desktop\2013 Projects\CIS v2\CIS Slide Deck_Based on Book\Colored Graphics\LUN.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84813" y="3965791"/>
              <a:ext cx="284130" cy="284130"/>
            </a:xfrm>
            <a:prstGeom prst="rect">
              <a:avLst/>
            </a:prstGeom>
            <a:noFill/>
            <a:extLst>
              <a:ext uri="{909E8E84-426E-40DD-AFC4-6F175D3DCCD1}">
                <a14:hiddenFill xmlns:a14="http://schemas.microsoft.com/office/drawing/2010/main">
                  <a:solidFill>
                    <a:srgbClr val="FFFFFF"/>
                  </a:solidFill>
                </a14:hiddenFill>
              </a:ext>
            </a:extLst>
          </p:spPr>
        </p:pic>
        <p:sp>
          <p:nvSpPr>
            <p:cNvPr id="17" name="Up Arrow 16"/>
            <p:cNvSpPr/>
            <p:nvPr/>
          </p:nvSpPr>
          <p:spPr>
            <a:xfrm>
              <a:off x="1976474" y="4547086"/>
              <a:ext cx="255770" cy="272778"/>
            </a:xfrm>
            <a:prstGeom prst="up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b="1">
                <a:latin typeface="Verdana" panose="020B0604030504040204" pitchFamily="34" charset="0"/>
                <a:ea typeface="Verdana" panose="020B0604030504040204" pitchFamily="34" charset="0"/>
                <a:cs typeface="Verdana" panose="020B0604030504040204" pitchFamily="34" charset="0"/>
              </a:endParaRPr>
            </a:p>
          </p:txBody>
        </p:sp>
        <p:sp>
          <p:nvSpPr>
            <p:cNvPr id="18" name="TextBox 17"/>
            <p:cNvSpPr txBox="1"/>
            <p:nvPr/>
          </p:nvSpPr>
          <p:spPr>
            <a:xfrm>
              <a:off x="1474457" y="2041278"/>
              <a:ext cx="1309024" cy="479945"/>
            </a:xfrm>
            <a:prstGeom prst="rect">
              <a:avLst/>
            </a:prstGeom>
            <a:noFill/>
          </p:spPr>
          <p:txBody>
            <a:bodyPr wrap="none" rtlCol="0">
              <a:spAutoFit/>
            </a:bodyPr>
            <a:lstStyle/>
            <a:p>
              <a:pPr algn="ctr"/>
              <a:r>
                <a:rPr lang="en-US" sz="800" b="1" dirty="0">
                  <a:latin typeface="Verdana" panose="020B0604030504040204" pitchFamily="34" charset="0"/>
                  <a:ea typeface="Verdana" panose="020B0604030504040204" pitchFamily="34" charset="0"/>
                  <a:cs typeface="Verdana" panose="020B0604030504040204" pitchFamily="34" charset="0"/>
                </a:rPr>
                <a:t>Drive 1</a:t>
              </a:r>
            </a:p>
            <a:p>
              <a:pPr algn="ctr"/>
              <a:r>
                <a:rPr lang="en-US" sz="800" b="1" dirty="0">
                  <a:latin typeface="Verdana" panose="020B0604030504040204" pitchFamily="34" charset="0"/>
                  <a:ea typeface="Verdana" panose="020B0604030504040204" pitchFamily="34" charset="0"/>
                  <a:cs typeface="Verdana" panose="020B0604030504040204" pitchFamily="34" charset="0"/>
                </a:rPr>
                <a:t>Storage Space =</a:t>
              </a:r>
            </a:p>
            <a:p>
              <a:pPr algn="ctr"/>
              <a:r>
                <a:rPr lang="en-US" sz="800" b="1" dirty="0">
                  <a:latin typeface="Verdana" panose="020B0604030504040204" pitchFamily="34" charset="0"/>
                  <a:ea typeface="Verdana" panose="020B0604030504040204" pitchFamily="34" charset="0"/>
                  <a:cs typeface="Verdana" panose="020B0604030504040204" pitchFamily="34" charset="0"/>
                </a:rPr>
                <a:t>1000 GB</a:t>
              </a:r>
            </a:p>
          </p:txBody>
        </p:sp>
        <p:sp>
          <p:nvSpPr>
            <p:cNvPr id="19" name="TextBox 18"/>
            <p:cNvSpPr txBox="1"/>
            <p:nvPr/>
          </p:nvSpPr>
          <p:spPr>
            <a:xfrm>
              <a:off x="1474457" y="2710893"/>
              <a:ext cx="1309024" cy="479945"/>
            </a:xfrm>
            <a:prstGeom prst="rect">
              <a:avLst/>
            </a:prstGeom>
            <a:noFill/>
          </p:spPr>
          <p:txBody>
            <a:bodyPr wrap="none" rtlCol="0">
              <a:spAutoFit/>
            </a:bodyPr>
            <a:lstStyle/>
            <a:p>
              <a:pPr algn="ctr"/>
              <a:r>
                <a:rPr lang="en-US" sz="800" b="1" dirty="0">
                  <a:latin typeface="Verdana" panose="020B0604030504040204" pitchFamily="34" charset="0"/>
                  <a:ea typeface="Verdana" panose="020B0604030504040204" pitchFamily="34" charset="0"/>
                  <a:cs typeface="Verdana" panose="020B0604030504040204" pitchFamily="34" charset="0"/>
                </a:rPr>
                <a:t>Drive 2</a:t>
              </a:r>
            </a:p>
            <a:p>
              <a:pPr algn="ctr"/>
              <a:r>
                <a:rPr lang="en-US" sz="800" b="1" dirty="0">
                  <a:latin typeface="Verdana" panose="020B0604030504040204" pitchFamily="34" charset="0"/>
                  <a:ea typeface="Verdana" panose="020B0604030504040204" pitchFamily="34" charset="0"/>
                  <a:cs typeface="Verdana" panose="020B0604030504040204" pitchFamily="34" charset="0"/>
                </a:rPr>
                <a:t>Storage Space =</a:t>
              </a:r>
            </a:p>
            <a:p>
              <a:pPr algn="ctr"/>
              <a:r>
                <a:rPr lang="en-US" sz="800" b="1" dirty="0">
                  <a:latin typeface="Verdana" panose="020B0604030504040204" pitchFamily="34" charset="0"/>
                  <a:ea typeface="Verdana" panose="020B0604030504040204" pitchFamily="34" charset="0"/>
                  <a:cs typeface="Verdana" panose="020B0604030504040204" pitchFamily="34" charset="0"/>
                </a:rPr>
                <a:t>1000 GB</a:t>
              </a:r>
            </a:p>
          </p:txBody>
        </p:sp>
        <p:sp>
          <p:nvSpPr>
            <p:cNvPr id="20" name="TextBox 19"/>
            <p:cNvSpPr txBox="1"/>
            <p:nvPr/>
          </p:nvSpPr>
          <p:spPr>
            <a:xfrm>
              <a:off x="1491677" y="3408413"/>
              <a:ext cx="1274585" cy="479945"/>
            </a:xfrm>
            <a:prstGeom prst="rect">
              <a:avLst/>
            </a:prstGeom>
            <a:noFill/>
          </p:spPr>
          <p:txBody>
            <a:bodyPr wrap="square" rtlCol="0">
              <a:spAutoFit/>
            </a:bodyPr>
            <a:lstStyle/>
            <a:p>
              <a:pPr algn="ctr"/>
              <a:r>
                <a:rPr lang="en-US" sz="800" b="1" dirty="0">
                  <a:latin typeface="Verdana" panose="020B0604030504040204" pitchFamily="34" charset="0"/>
                  <a:ea typeface="Verdana" panose="020B0604030504040204" pitchFamily="34" charset="0"/>
                  <a:cs typeface="Verdana" panose="020B0604030504040204" pitchFamily="34" charset="0"/>
                </a:rPr>
                <a:t>Drive 3</a:t>
              </a:r>
            </a:p>
            <a:p>
              <a:pPr algn="ctr"/>
              <a:r>
                <a:rPr lang="en-US" sz="800" b="1" dirty="0">
                  <a:latin typeface="Verdana" panose="020B0604030504040204" pitchFamily="34" charset="0"/>
                  <a:ea typeface="Verdana" panose="020B0604030504040204" pitchFamily="34" charset="0"/>
                  <a:cs typeface="Verdana" panose="020B0604030504040204" pitchFamily="34" charset="0"/>
                </a:rPr>
                <a:t>Storage Space = 1000 GB</a:t>
              </a:r>
            </a:p>
          </p:txBody>
        </p:sp>
        <p:sp>
          <p:nvSpPr>
            <p:cNvPr id="21" name="TextBox 20"/>
            <p:cNvSpPr txBox="1"/>
            <p:nvPr/>
          </p:nvSpPr>
          <p:spPr>
            <a:xfrm>
              <a:off x="1474457" y="4085421"/>
              <a:ext cx="1309024" cy="479945"/>
            </a:xfrm>
            <a:prstGeom prst="rect">
              <a:avLst/>
            </a:prstGeom>
            <a:noFill/>
          </p:spPr>
          <p:txBody>
            <a:bodyPr wrap="none" rtlCol="0">
              <a:spAutoFit/>
            </a:bodyPr>
            <a:lstStyle/>
            <a:p>
              <a:pPr algn="ctr"/>
              <a:r>
                <a:rPr lang="en-US" sz="800" b="1" dirty="0">
                  <a:latin typeface="Verdana" panose="020B0604030504040204" pitchFamily="34" charset="0"/>
                  <a:ea typeface="Verdana" panose="020B0604030504040204" pitchFamily="34" charset="0"/>
                  <a:cs typeface="Verdana" panose="020B0604030504040204" pitchFamily="34" charset="0"/>
                </a:rPr>
                <a:t>Drive 4</a:t>
              </a:r>
            </a:p>
            <a:p>
              <a:pPr algn="ctr"/>
              <a:r>
                <a:rPr lang="en-US" sz="800" b="1" dirty="0">
                  <a:latin typeface="Verdana" panose="020B0604030504040204" pitchFamily="34" charset="0"/>
                  <a:ea typeface="Verdana" panose="020B0604030504040204" pitchFamily="34" charset="0"/>
                  <a:cs typeface="Verdana" panose="020B0604030504040204" pitchFamily="34" charset="0"/>
                </a:rPr>
                <a:t>Storage Space =</a:t>
              </a:r>
            </a:p>
            <a:p>
              <a:pPr algn="ctr"/>
              <a:r>
                <a:rPr lang="en-US" sz="800" b="1" dirty="0">
                  <a:latin typeface="Verdana" panose="020B0604030504040204" pitchFamily="34" charset="0"/>
                  <a:ea typeface="Verdana" panose="020B0604030504040204" pitchFamily="34" charset="0"/>
                  <a:cs typeface="Verdana" panose="020B0604030504040204" pitchFamily="34" charset="0"/>
                </a:rPr>
                <a:t>1000 GB</a:t>
              </a:r>
            </a:p>
          </p:txBody>
        </p:sp>
        <p:sp>
          <p:nvSpPr>
            <p:cNvPr id="22" name="TextBox 21"/>
            <p:cNvSpPr txBox="1"/>
            <p:nvPr/>
          </p:nvSpPr>
          <p:spPr>
            <a:xfrm>
              <a:off x="4617439" y="4258595"/>
              <a:ext cx="2022334" cy="383956"/>
            </a:xfrm>
            <a:prstGeom prst="rect">
              <a:avLst/>
            </a:prstGeom>
            <a:noFill/>
          </p:spPr>
          <p:txBody>
            <a:bodyPr wrap="none" rtlCol="0">
              <a:spAutoFit/>
            </a:bodyPr>
            <a:lstStyle/>
            <a:p>
              <a:pPr algn="ctr"/>
              <a:r>
                <a:rPr lang="en-US" sz="900" b="1" dirty="0">
                  <a:latin typeface="Verdana" panose="020B0604030504040204" pitchFamily="34" charset="0"/>
                  <a:ea typeface="Verdana" panose="020B0604030504040204" pitchFamily="34" charset="0"/>
                  <a:cs typeface="Verdana" panose="020B0604030504040204" pitchFamily="34" charset="0"/>
                </a:rPr>
                <a:t>Logical Unit</a:t>
              </a:r>
            </a:p>
            <a:p>
              <a:pPr algn="ctr"/>
              <a:r>
                <a:rPr lang="en-US" sz="900" b="1" dirty="0">
                  <a:latin typeface="Verdana" panose="020B0604030504040204" pitchFamily="34" charset="0"/>
                  <a:ea typeface="Verdana" panose="020B0604030504040204" pitchFamily="34" charset="0"/>
                  <a:cs typeface="Verdana" panose="020B0604030504040204" pitchFamily="34" charset="0"/>
                </a:rPr>
                <a:t>Storage Space = 800 GB</a:t>
              </a:r>
            </a:p>
          </p:txBody>
        </p:sp>
        <p:sp>
          <p:nvSpPr>
            <p:cNvPr id="23" name="TextBox 22"/>
            <p:cNvSpPr txBox="1"/>
            <p:nvPr/>
          </p:nvSpPr>
          <p:spPr>
            <a:xfrm>
              <a:off x="4617439" y="3166640"/>
              <a:ext cx="2022332" cy="383956"/>
            </a:xfrm>
            <a:prstGeom prst="rect">
              <a:avLst/>
            </a:prstGeom>
            <a:noFill/>
          </p:spPr>
          <p:txBody>
            <a:bodyPr wrap="none" rtlCol="0">
              <a:spAutoFit/>
            </a:bodyPr>
            <a:lstStyle/>
            <a:p>
              <a:pPr algn="ctr"/>
              <a:r>
                <a:rPr lang="en-US" sz="900" b="1" dirty="0">
                  <a:latin typeface="Verdana" panose="020B0604030504040204" pitchFamily="34" charset="0"/>
                  <a:ea typeface="Verdana" panose="020B0604030504040204" pitchFamily="34" charset="0"/>
                  <a:cs typeface="Verdana" panose="020B0604030504040204" pitchFamily="34" charset="0"/>
                </a:rPr>
                <a:t>Logical Unit</a:t>
              </a:r>
            </a:p>
            <a:p>
              <a:pPr algn="ctr"/>
              <a:r>
                <a:rPr lang="en-US" sz="900" b="1" dirty="0">
                  <a:latin typeface="Verdana" panose="020B0604030504040204" pitchFamily="34" charset="0"/>
                  <a:ea typeface="Verdana" panose="020B0604030504040204" pitchFamily="34" charset="0"/>
                  <a:cs typeface="Verdana" panose="020B0604030504040204" pitchFamily="34" charset="0"/>
                </a:rPr>
                <a:t>Storage Space = 400 GB</a:t>
              </a:r>
            </a:p>
          </p:txBody>
        </p:sp>
        <p:sp>
          <p:nvSpPr>
            <p:cNvPr id="24" name="TextBox 23"/>
            <p:cNvSpPr txBox="1"/>
            <p:nvPr/>
          </p:nvSpPr>
          <p:spPr>
            <a:xfrm>
              <a:off x="4617439" y="2052538"/>
              <a:ext cx="2022334" cy="383956"/>
            </a:xfrm>
            <a:prstGeom prst="rect">
              <a:avLst/>
            </a:prstGeom>
            <a:noFill/>
          </p:spPr>
          <p:txBody>
            <a:bodyPr wrap="none" rtlCol="0">
              <a:spAutoFit/>
            </a:bodyPr>
            <a:lstStyle/>
            <a:p>
              <a:pPr algn="ctr"/>
              <a:r>
                <a:rPr lang="en-US" sz="900" b="1" dirty="0">
                  <a:latin typeface="Verdana" panose="020B0604030504040204" pitchFamily="34" charset="0"/>
                  <a:ea typeface="Verdana" panose="020B0604030504040204" pitchFamily="34" charset="0"/>
                  <a:cs typeface="Verdana" panose="020B0604030504040204" pitchFamily="34" charset="0"/>
                </a:rPr>
                <a:t>Logical Unit</a:t>
              </a:r>
            </a:p>
            <a:p>
              <a:pPr algn="ctr"/>
              <a:r>
                <a:rPr lang="en-US" sz="900" b="1" dirty="0">
                  <a:latin typeface="Verdana" panose="020B0604030504040204" pitchFamily="34" charset="0"/>
                  <a:ea typeface="Verdana" panose="020B0604030504040204" pitchFamily="34" charset="0"/>
                  <a:cs typeface="Verdana" panose="020B0604030504040204" pitchFamily="34" charset="0"/>
                </a:rPr>
                <a:t>Storage Space = 200 GB</a:t>
              </a:r>
            </a:p>
          </p:txBody>
        </p:sp>
        <p:sp>
          <p:nvSpPr>
            <p:cNvPr id="25" name="Rounded Rectangle 24"/>
            <p:cNvSpPr/>
            <p:nvPr/>
          </p:nvSpPr>
          <p:spPr>
            <a:xfrm>
              <a:off x="4725196" y="1632859"/>
              <a:ext cx="1797694" cy="786491"/>
            </a:xfrm>
            <a:prstGeom prst="roundRect">
              <a:avLst>
                <a:gd name="adj" fmla="val 1910"/>
              </a:avLst>
            </a:prstGeom>
            <a:noFill/>
            <a:ln>
              <a:solidFill>
                <a:schemeClr val="bg1">
                  <a:lumMod val="50000"/>
                </a:schemeClr>
              </a:solidFill>
              <a:prstDash val="sysDash"/>
            </a:ln>
          </p:spPr>
          <p:style>
            <a:lnRef idx="2">
              <a:schemeClr val="dk1"/>
            </a:lnRef>
            <a:fillRef idx="1">
              <a:schemeClr val="lt1"/>
            </a:fillRef>
            <a:effectRef idx="0">
              <a:schemeClr val="dk1"/>
            </a:effectRef>
            <a:fontRef idx="minor">
              <a:schemeClr val="dk1"/>
            </a:fontRef>
          </p:style>
          <p:txBody>
            <a:bodyPr rtlCol="0" anchor="ctr"/>
            <a:lstStyle/>
            <a:p>
              <a:pPr algn="ctr"/>
              <a:endParaRPr lang="en-US" sz="900" b="1">
                <a:latin typeface="Verdana" panose="020B0604030504040204" pitchFamily="34" charset="0"/>
                <a:ea typeface="Verdana" panose="020B0604030504040204" pitchFamily="34" charset="0"/>
                <a:cs typeface="Verdana" panose="020B0604030504040204" pitchFamily="34" charset="0"/>
              </a:endParaRPr>
            </a:p>
          </p:txBody>
        </p:sp>
        <p:sp>
          <p:nvSpPr>
            <p:cNvPr id="26" name="TextBox 25"/>
            <p:cNvSpPr txBox="1"/>
            <p:nvPr/>
          </p:nvSpPr>
          <p:spPr>
            <a:xfrm>
              <a:off x="5169517" y="1403734"/>
              <a:ext cx="909054" cy="239972"/>
            </a:xfrm>
            <a:prstGeom prst="rect">
              <a:avLst/>
            </a:prstGeom>
            <a:noFill/>
          </p:spPr>
          <p:txBody>
            <a:bodyPr wrap="none" rtlCol="0">
              <a:spAutoFit/>
            </a:bodyPr>
            <a:lstStyle/>
            <a:p>
              <a:pPr algn="ctr"/>
              <a:r>
                <a:rPr lang="en-US" sz="900" b="1" dirty="0">
                  <a:latin typeface="Verdana" panose="020B0604030504040204" pitchFamily="34" charset="0"/>
                  <a:ea typeface="Verdana" panose="020B0604030504040204" pitchFamily="34" charset="0"/>
                  <a:cs typeface="Verdana" panose="020B0604030504040204" pitchFamily="34" charset="0"/>
                </a:rPr>
                <a:t>Service A</a:t>
              </a:r>
            </a:p>
          </p:txBody>
        </p:sp>
        <p:sp>
          <p:nvSpPr>
            <p:cNvPr id="27" name="Rounded Rectangle 26"/>
            <p:cNvSpPr/>
            <p:nvPr/>
          </p:nvSpPr>
          <p:spPr>
            <a:xfrm>
              <a:off x="4725196" y="2758275"/>
              <a:ext cx="1797694" cy="786491"/>
            </a:xfrm>
            <a:prstGeom prst="roundRect">
              <a:avLst>
                <a:gd name="adj" fmla="val 1910"/>
              </a:avLst>
            </a:prstGeom>
            <a:noFill/>
            <a:ln>
              <a:solidFill>
                <a:schemeClr val="bg1">
                  <a:lumMod val="50000"/>
                </a:schemeClr>
              </a:solidFill>
              <a:prstDash val="sysDash"/>
            </a:ln>
          </p:spPr>
          <p:style>
            <a:lnRef idx="2">
              <a:schemeClr val="dk1"/>
            </a:lnRef>
            <a:fillRef idx="1">
              <a:schemeClr val="lt1"/>
            </a:fillRef>
            <a:effectRef idx="0">
              <a:schemeClr val="dk1"/>
            </a:effectRef>
            <a:fontRef idx="minor">
              <a:schemeClr val="dk1"/>
            </a:fontRef>
          </p:style>
          <p:txBody>
            <a:bodyPr rtlCol="0" anchor="ctr"/>
            <a:lstStyle/>
            <a:p>
              <a:pPr algn="ctr"/>
              <a:endParaRPr lang="en-US" sz="900" b="1">
                <a:latin typeface="Verdana" panose="020B0604030504040204" pitchFamily="34" charset="0"/>
                <a:ea typeface="Verdana" panose="020B0604030504040204" pitchFamily="34" charset="0"/>
                <a:cs typeface="Verdana" panose="020B0604030504040204" pitchFamily="34" charset="0"/>
              </a:endParaRPr>
            </a:p>
          </p:txBody>
        </p:sp>
        <p:sp>
          <p:nvSpPr>
            <p:cNvPr id="29" name="Rounded Rectangle 28"/>
            <p:cNvSpPr/>
            <p:nvPr/>
          </p:nvSpPr>
          <p:spPr>
            <a:xfrm>
              <a:off x="4725196" y="3842659"/>
              <a:ext cx="1797694" cy="786491"/>
            </a:xfrm>
            <a:prstGeom prst="roundRect">
              <a:avLst>
                <a:gd name="adj" fmla="val 1910"/>
              </a:avLst>
            </a:prstGeom>
            <a:noFill/>
            <a:ln>
              <a:solidFill>
                <a:schemeClr val="bg1">
                  <a:lumMod val="50000"/>
                </a:schemeClr>
              </a:solidFill>
              <a:prstDash val="sysDash"/>
            </a:ln>
          </p:spPr>
          <p:style>
            <a:lnRef idx="2">
              <a:schemeClr val="dk1"/>
            </a:lnRef>
            <a:fillRef idx="1">
              <a:schemeClr val="lt1"/>
            </a:fillRef>
            <a:effectRef idx="0">
              <a:schemeClr val="dk1"/>
            </a:effectRef>
            <a:fontRef idx="minor">
              <a:schemeClr val="dk1"/>
            </a:fontRef>
          </p:style>
          <p:txBody>
            <a:bodyPr rtlCol="0" anchor="ctr"/>
            <a:lstStyle/>
            <a:p>
              <a:pPr algn="ctr"/>
              <a:endParaRPr lang="en-US" sz="900" b="1">
                <a:latin typeface="Verdana" panose="020B0604030504040204" pitchFamily="34" charset="0"/>
                <a:ea typeface="Verdana" panose="020B0604030504040204" pitchFamily="34" charset="0"/>
                <a:cs typeface="Verdana" panose="020B0604030504040204" pitchFamily="34" charset="0"/>
              </a:endParaRPr>
            </a:p>
          </p:txBody>
        </p:sp>
        <p:sp>
          <p:nvSpPr>
            <p:cNvPr id="31" name="TextBox 30"/>
            <p:cNvSpPr txBox="1"/>
            <p:nvPr/>
          </p:nvSpPr>
          <p:spPr>
            <a:xfrm>
              <a:off x="3072190" y="1672718"/>
              <a:ext cx="1688718" cy="239972"/>
            </a:xfrm>
            <a:prstGeom prst="rect">
              <a:avLst/>
            </a:prstGeom>
            <a:noFill/>
          </p:spPr>
          <p:txBody>
            <a:bodyPr wrap="none" rtlCol="0">
              <a:spAutoFit/>
            </a:bodyPr>
            <a:lstStyle/>
            <a:p>
              <a:pPr algn="ctr"/>
              <a:r>
                <a:rPr lang="en-US" sz="900" b="1" dirty="0">
                  <a:latin typeface="Verdana" panose="020B0604030504040204" pitchFamily="34" charset="0"/>
                  <a:ea typeface="Verdana" panose="020B0604030504040204" pitchFamily="34" charset="0"/>
                  <a:cs typeface="Verdana" panose="020B0604030504040204" pitchFamily="34" charset="0"/>
                </a:rPr>
                <a:t>Resource Allocation</a:t>
              </a:r>
            </a:p>
          </p:txBody>
        </p:sp>
        <p:sp>
          <p:nvSpPr>
            <p:cNvPr id="32" name="TextBox 31"/>
            <p:cNvSpPr txBox="1"/>
            <p:nvPr/>
          </p:nvSpPr>
          <p:spPr>
            <a:xfrm>
              <a:off x="3072190" y="2809942"/>
              <a:ext cx="1688718" cy="239972"/>
            </a:xfrm>
            <a:prstGeom prst="rect">
              <a:avLst/>
            </a:prstGeom>
            <a:noFill/>
          </p:spPr>
          <p:txBody>
            <a:bodyPr wrap="none" rtlCol="0">
              <a:spAutoFit/>
            </a:bodyPr>
            <a:lstStyle/>
            <a:p>
              <a:pPr algn="ctr"/>
              <a:r>
                <a:rPr lang="en-US" sz="900" b="1" dirty="0">
                  <a:latin typeface="Verdana" panose="020B0604030504040204" pitchFamily="34" charset="0"/>
                  <a:ea typeface="Verdana" panose="020B0604030504040204" pitchFamily="34" charset="0"/>
                  <a:cs typeface="Verdana" panose="020B0604030504040204" pitchFamily="34" charset="0"/>
                </a:rPr>
                <a:t>Resource Allocation</a:t>
              </a:r>
            </a:p>
          </p:txBody>
        </p:sp>
        <p:sp>
          <p:nvSpPr>
            <p:cNvPr id="33" name="TextBox 32"/>
            <p:cNvSpPr txBox="1"/>
            <p:nvPr/>
          </p:nvSpPr>
          <p:spPr>
            <a:xfrm>
              <a:off x="3072190" y="3868346"/>
              <a:ext cx="1688718" cy="239972"/>
            </a:xfrm>
            <a:prstGeom prst="rect">
              <a:avLst/>
            </a:prstGeom>
            <a:noFill/>
          </p:spPr>
          <p:txBody>
            <a:bodyPr wrap="none" rtlCol="0">
              <a:spAutoFit/>
            </a:bodyPr>
            <a:lstStyle/>
            <a:p>
              <a:pPr algn="ctr"/>
              <a:r>
                <a:rPr lang="en-US" sz="900" b="1" dirty="0">
                  <a:latin typeface="Verdana" panose="020B0604030504040204" pitchFamily="34" charset="0"/>
                  <a:ea typeface="Verdana" panose="020B0604030504040204" pitchFamily="34" charset="0"/>
                  <a:cs typeface="Verdana" panose="020B0604030504040204" pitchFamily="34" charset="0"/>
                </a:rPr>
                <a:t>Resource Allocation</a:t>
              </a:r>
            </a:p>
          </p:txBody>
        </p:sp>
        <p:sp>
          <p:nvSpPr>
            <p:cNvPr id="34" name="TextBox 33"/>
            <p:cNvSpPr txBox="1"/>
            <p:nvPr/>
          </p:nvSpPr>
          <p:spPr>
            <a:xfrm>
              <a:off x="985430" y="1004831"/>
              <a:ext cx="2343045" cy="239972"/>
            </a:xfrm>
            <a:prstGeom prst="rect">
              <a:avLst/>
            </a:prstGeom>
            <a:noFill/>
          </p:spPr>
          <p:txBody>
            <a:bodyPr wrap="none" rtlCol="0">
              <a:spAutoFit/>
            </a:bodyPr>
            <a:lstStyle/>
            <a:p>
              <a:pPr algn="ctr"/>
              <a:r>
                <a:rPr lang="en-US" sz="900" b="1" dirty="0">
                  <a:latin typeface="Verdana" panose="020B0604030504040204" pitchFamily="34" charset="0"/>
                  <a:ea typeface="Verdana" panose="020B0604030504040204" pitchFamily="34" charset="0"/>
                  <a:cs typeface="Verdana" panose="020B0604030504040204" pitchFamily="34" charset="0"/>
                </a:rPr>
                <a:t>Block-based Storage System</a:t>
              </a:r>
            </a:p>
          </p:txBody>
        </p:sp>
        <p:cxnSp>
          <p:nvCxnSpPr>
            <p:cNvPr id="39" name="Straight Connector 38"/>
            <p:cNvCxnSpPr/>
            <p:nvPr/>
          </p:nvCxnSpPr>
          <p:spPr>
            <a:xfrm rot="10800000">
              <a:off x="6529752" y="2044209"/>
              <a:ext cx="777764" cy="1"/>
            </a:xfrm>
            <a:prstGeom prst="line">
              <a:avLst/>
            </a:prstGeom>
            <a:ln w="19050" cmpd="sng">
              <a:solidFill>
                <a:schemeClr val="bg2"/>
              </a:solidFill>
            </a:ln>
            <a:effectLst/>
          </p:spPr>
          <p:style>
            <a:lnRef idx="2">
              <a:schemeClr val="accent1"/>
            </a:lnRef>
            <a:fillRef idx="0">
              <a:schemeClr val="accent1"/>
            </a:fillRef>
            <a:effectRef idx="1">
              <a:schemeClr val="accent1"/>
            </a:effectRef>
            <a:fontRef idx="minor">
              <a:schemeClr val="tx1"/>
            </a:fontRef>
          </p:style>
        </p:cxnSp>
        <p:sp>
          <p:nvSpPr>
            <p:cNvPr id="40" name="TextBox 39"/>
            <p:cNvSpPr txBox="1"/>
            <p:nvPr/>
          </p:nvSpPr>
          <p:spPr>
            <a:xfrm>
              <a:off x="7611419" y="1786302"/>
              <a:ext cx="1109961" cy="383956"/>
            </a:xfrm>
            <a:prstGeom prst="rect">
              <a:avLst/>
            </a:prstGeom>
            <a:noFill/>
          </p:spPr>
          <p:txBody>
            <a:bodyPr wrap="none" rtlCol="0">
              <a:spAutoFit/>
            </a:bodyPr>
            <a:lstStyle/>
            <a:p>
              <a:pPr algn="ctr"/>
              <a:r>
                <a:rPr lang="en-US" sz="900" b="1" dirty="0">
                  <a:latin typeface="Verdana" panose="020B0604030504040204" pitchFamily="34" charset="0"/>
                  <a:ea typeface="Verdana" panose="020B0604030504040204" pitchFamily="34" charset="0"/>
                  <a:cs typeface="Verdana" panose="020B0604030504040204" pitchFamily="34" charset="0"/>
                </a:rPr>
                <a:t>Assigned to</a:t>
              </a:r>
            </a:p>
            <a:p>
              <a:pPr algn="ctr"/>
              <a:r>
                <a:rPr lang="en-US" sz="900" b="1" dirty="0">
                  <a:latin typeface="Verdana" panose="020B0604030504040204" pitchFamily="34" charset="0"/>
                  <a:ea typeface="Verdana" panose="020B0604030504040204" pitchFamily="34" charset="0"/>
                  <a:cs typeface="Verdana" panose="020B0604030504040204" pitchFamily="34" charset="0"/>
                </a:rPr>
                <a:t>Consumer A</a:t>
              </a:r>
            </a:p>
          </p:txBody>
        </p:sp>
        <p:pic>
          <p:nvPicPr>
            <p:cNvPr id="41" name="Picture 6" descr="C:\Users\patils1\Desktop\2013 Projects\CIS v2\CIS Slide Deck_Based on Book\Colored Graphics\Client.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303480" y="1921118"/>
              <a:ext cx="172424" cy="193243"/>
            </a:xfrm>
            <a:prstGeom prst="rect">
              <a:avLst/>
            </a:prstGeom>
            <a:noFill/>
            <a:extLst>
              <a:ext uri="{909E8E84-426E-40DD-AFC4-6F175D3DCCD1}">
                <a14:hiddenFill xmlns:a14="http://schemas.microsoft.com/office/drawing/2010/main">
                  <a:solidFill>
                    <a:srgbClr val="FFFFFF"/>
                  </a:solidFill>
                </a14:hiddenFill>
              </a:ext>
            </a:extLst>
          </p:spPr>
        </p:pic>
        <p:pic>
          <p:nvPicPr>
            <p:cNvPr id="42" name="Picture 41" descr="Peep_Formal_Male.png"/>
            <p:cNvPicPr>
              <a:picLocks noChangeAspect="1"/>
            </p:cNvPicPr>
            <p:nvPr/>
          </p:nvPicPr>
          <p:blipFill>
            <a:blip r:embed="rId8" cstate="print"/>
            <a:stretch>
              <a:fillRect/>
            </a:stretch>
          </p:blipFill>
          <p:spPr>
            <a:xfrm flipH="1">
              <a:off x="7403184" y="1803886"/>
              <a:ext cx="391913" cy="443404"/>
            </a:xfrm>
            <a:prstGeom prst="rect">
              <a:avLst/>
            </a:prstGeom>
          </p:spPr>
        </p:pic>
        <p:sp>
          <p:nvSpPr>
            <p:cNvPr id="43" name="TextBox 42"/>
            <p:cNvSpPr txBox="1"/>
            <p:nvPr/>
          </p:nvSpPr>
          <p:spPr>
            <a:xfrm>
              <a:off x="5170437" y="2527443"/>
              <a:ext cx="907212" cy="239972"/>
            </a:xfrm>
            <a:prstGeom prst="rect">
              <a:avLst/>
            </a:prstGeom>
            <a:noFill/>
          </p:spPr>
          <p:txBody>
            <a:bodyPr wrap="none" rtlCol="0">
              <a:spAutoFit/>
            </a:bodyPr>
            <a:lstStyle/>
            <a:p>
              <a:pPr algn="ctr"/>
              <a:r>
                <a:rPr lang="en-US" sz="900" b="1" dirty="0">
                  <a:latin typeface="Verdana" panose="020B0604030504040204" pitchFamily="34" charset="0"/>
                  <a:ea typeface="Verdana" panose="020B0604030504040204" pitchFamily="34" charset="0"/>
                  <a:cs typeface="Verdana" panose="020B0604030504040204" pitchFamily="34" charset="0"/>
                </a:rPr>
                <a:t>Service B</a:t>
              </a:r>
            </a:p>
          </p:txBody>
        </p:sp>
        <p:sp>
          <p:nvSpPr>
            <p:cNvPr id="44" name="TextBox 43"/>
            <p:cNvSpPr txBox="1"/>
            <p:nvPr/>
          </p:nvSpPr>
          <p:spPr>
            <a:xfrm>
              <a:off x="5173203" y="3615936"/>
              <a:ext cx="901682" cy="239972"/>
            </a:xfrm>
            <a:prstGeom prst="rect">
              <a:avLst/>
            </a:prstGeom>
            <a:noFill/>
          </p:spPr>
          <p:txBody>
            <a:bodyPr wrap="none" rtlCol="0">
              <a:spAutoFit/>
            </a:bodyPr>
            <a:lstStyle/>
            <a:p>
              <a:pPr algn="ctr"/>
              <a:r>
                <a:rPr lang="en-US" sz="900" b="1" dirty="0">
                  <a:latin typeface="Verdana" panose="020B0604030504040204" pitchFamily="34" charset="0"/>
                  <a:ea typeface="Verdana" panose="020B0604030504040204" pitchFamily="34" charset="0"/>
                  <a:cs typeface="Verdana" panose="020B0604030504040204" pitchFamily="34" charset="0"/>
                </a:rPr>
                <a:t>Service C</a:t>
              </a:r>
            </a:p>
          </p:txBody>
        </p:sp>
        <p:cxnSp>
          <p:nvCxnSpPr>
            <p:cNvPr id="45" name="Straight Connector 44"/>
            <p:cNvCxnSpPr/>
            <p:nvPr/>
          </p:nvCxnSpPr>
          <p:spPr>
            <a:xfrm rot="10800000">
              <a:off x="6535616" y="3154117"/>
              <a:ext cx="777764" cy="1"/>
            </a:xfrm>
            <a:prstGeom prst="line">
              <a:avLst/>
            </a:prstGeom>
            <a:ln w="19050" cmpd="sng">
              <a:solidFill>
                <a:schemeClr val="bg2"/>
              </a:solidFill>
            </a:ln>
            <a:effectLst/>
          </p:spPr>
          <p:style>
            <a:lnRef idx="2">
              <a:schemeClr val="accent1"/>
            </a:lnRef>
            <a:fillRef idx="0">
              <a:schemeClr val="accent1"/>
            </a:fillRef>
            <a:effectRef idx="1">
              <a:schemeClr val="accent1"/>
            </a:effectRef>
            <a:fontRef idx="minor">
              <a:schemeClr val="tx1"/>
            </a:fontRef>
          </p:style>
        </p:cxnSp>
        <p:sp>
          <p:nvSpPr>
            <p:cNvPr id="46" name="TextBox 45"/>
            <p:cNvSpPr txBox="1"/>
            <p:nvPr/>
          </p:nvSpPr>
          <p:spPr>
            <a:xfrm>
              <a:off x="7618204" y="2896210"/>
              <a:ext cx="1108118" cy="383956"/>
            </a:xfrm>
            <a:prstGeom prst="rect">
              <a:avLst/>
            </a:prstGeom>
            <a:noFill/>
          </p:spPr>
          <p:txBody>
            <a:bodyPr wrap="none" rtlCol="0">
              <a:spAutoFit/>
            </a:bodyPr>
            <a:lstStyle/>
            <a:p>
              <a:pPr algn="ctr"/>
              <a:r>
                <a:rPr lang="en-US" sz="900" b="1" dirty="0">
                  <a:latin typeface="Verdana" panose="020B0604030504040204" pitchFamily="34" charset="0"/>
                  <a:ea typeface="Verdana" panose="020B0604030504040204" pitchFamily="34" charset="0"/>
                  <a:cs typeface="Verdana" panose="020B0604030504040204" pitchFamily="34" charset="0"/>
                </a:rPr>
                <a:t>Assigned to</a:t>
              </a:r>
            </a:p>
            <a:p>
              <a:pPr algn="ctr"/>
              <a:r>
                <a:rPr lang="en-US" sz="900" b="1" dirty="0">
                  <a:latin typeface="Verdana" panose="020B0604030504040204" pitchFamily="34" charset="0"/>
                  <a:ea typeface="Verdana" panose="020B0604030504040204" pitchFamily="34" charset="0"/>
                  <a:cs typeface="Verdana" panose="020B0604030504040204" pitchFamily="34" charset="0"/>
                </a:rPr>
                <a:t>Consumer B</a:t>
              </a:r>
            </a:p>
          </p:txBody>
        </p:sp>
        <p:pic>
          <p:nvPicPr>
            <p:cNvPr id="47" name="Picture 6" descr="C:\Users\patils1\Desktop\2013 Projects\CIS v2\CIS Slide Deck_Based on Book\Colored Graphics\Client.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309344" y="3031026"/>
              <a:ext cx="172424" cy="193243"/>
            </a:xfrm>
            <a:prstGeom prst="rect">
              <a:avLst/>
            </a:prstGeom>
            <a:noFill/>
            <a:extLst>
              <a:ext uri="{909E8E84-426E-40DD-AFC4-6F175D3DCCD1}">
                <a14:hiddenFill xmlns:a14="http://schemas.microsoft.com/office/drawing/2010/main">
                  <a:solidFill>
                    <a:srgbClr val="FFFFFF"/>
                  </a:solidFill>
                </a14:hiddenFill>
              </a:ext>
            </a:extLst>
          </p:spPr>
        </p:pic>
        <p:pic>
          <p:nvPicPr>
            <p:cNvPr id="48" name="Picture 47" descr="Peep_Formal_Male.png"/>
            <p:cNvPicPr>
              <a:picLocks noChangeAspect="1"/>
            </p:cNvPicPr>
            <p:nvPr/>
          </p:nvPicPr>
          <p:blipFill>
            <a:blip r:embed="rId8" cstate="print"/>
            <a:stretch>
              <a:fillRect/>
            </a:stretch>
          </p:blipFill>
          <p:spPr>
            <a:xfrm flipH="1">
              <a:off x="7409048" y="2913794"/>
              <a:ext cx="391913" cy="443404"/>
            </a:xfrm>
            <a:prstGeom prst="rect">
              <a:avLst/>
            </a:prstGeom>
          </p:spPr>
        </p:pic>
        <p:cxnSp>
          <p:nvCxnSpPr>
            <p:cNvPr id="49" name="Straight Connector 48"/>
            <p:cNvCxnSpPr/>
            <p:nvPr/>
          </p:nvCxnSpPr>
          <p:spPr>
            <a:xfrm rot="10800000">
              <a:off x="6544409" y="4226773"/>
              <a:ext cx="777764" cy="1"/>
            </a:xfrm>
            <a:prstGeom prst="line">
              <a:avLst/>
            </a:prstGeom>
            <a:ln w="19050" cmpd="sng">
              <a:solidFill>
                <a:schemeClr val="bg2"/>
              </a:solidFill>
            </a:ln>
            <a:effectLst/>
          </p:spPr>
          <p:style>
            <a:lnRef idx="2">
              <a:schemeClr val="accent1"/>
            </a:lnRef>
            <a:fillRef idx="0">
              <a:schemeClr val="accent1"/>
            </a:fillRef>
            <a:effectRef idx="1">
              <a:schemeClr val="accent1"/>
            </a:effectRef>
            <a:fontRef idx="minor">
              <a:schemeClr val="tx1"/>
            </a:fontRef>
          </p:style>
        </p:cxnSp>
        <p:sp>
          <p:nvSpPr>
            <p:cNvPr id="50" name="TextBox 49"/>
            <p:cNvSpPr txBox="1"/>
            <p:nvPr/>
          </p:nvSpPr>
          <p:spPr>
            <a:xfrm>
              <a:off x="7629762" y="3968866"/>
              <a:ext cx="1102588" cy="383956"/>
            </a:xfrm>
            <a:prstGeom prst="rect">
              <a:avLst/>
            </a:prstGeom>
            <a:noFill/>
          </p:spPr>
          <p:txBody>
            <a:bodyPr wrap="none" rtlCol="0">
              <a:spAutoFit/>
            </a:bodyPr>
            <a:lstStyle/>
            <a:p>
              <a:pPr algn="ctr"/>
              <a:r>
                <a:rPr lang="en-US" sz="900" b="1" dirty="0">
                  <a:latin typeface="Verdana" panose="020B0604030504040204" pitchFamily="34" charset="0"/>
                  <a:ea typeface="Verdana" panose="020B0604030504040204" pitchFamily="34" charset="0"/>
                  <a:cs typeface="Verdana" panose="020B0604030504040204" pitchFamily="34" charset="0"/>
                </a:rPr>
                <a:t>Assigned to</a:t>
              </a:r>
            </a:p>
            <a:p>
              <a:pPr algn="ctr"/>
              <a:r>
                <a:rPr lang="en-US" sz="900" b="1" dirty="0">
                  <a:latin typeface="Verdana" panose="020B0604030504040204" pitchFamily="34" charset="0"/>
                  <a:ea typeface="Verdana" panose="020B0604030504040204" pitchFamily="34" charset="0"/>
                  <a:cs typeface="Verdana" panose="020B0604030504040204" pitchFamily="34" charset="0"/>
                </a:rPr>
                <a:t>Consumer C</a:t>
              </a:r>
            </a:p>
          </p:txBody>
        </p:sp>
        <p:pic>
          <p:nvPicPr>
            <p:cNvPr id="51" name="Picture 6" descr="C:\Users\patils1\Desktop\2013 Projects\CIS v2\CIS Slide Deck_Based on Book\Colored Graphics\Client.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318137" y="4103682"/>
              <a:ext cx="172424" cy="193243"/>
            </a:xfrm>
            <a:prstGeom prst="rect">
              <a:avLst/>
            </a:prstGeom>
            <a:noFill/>
            <a:extLst>
              <a:ext uri="{909E8E84-426E-40DD-AFC4-6F175D3DCCD1}">
                <a14:hiddenFill xmlns:a14="http://schemas.microsoft.com/office/drawing/2010/main">
                  <a:solidFill>
                    <a:srgbClr val="FFFFFF"/>
                  </a:solidFill>
                </a14:hiddenFill>
              </a:ext>
            </a:extLst>
          </p:spPr>
        </p:pic>
        <p:pic>
          <p:nvPicPr>
            <p:cNvPr id="52" name="Picture 51" descr="Peep_Formal_Male.png"/>
            <p:cNvPicPr>
              <a:picLocks noChangeAspect="1"/>
            </p:cNvPicPr>
            <p:nvPr/>
          </p:nvPicPr>
          <p:blipFill>
            <a:blip r:embed="rId8" cstate="print"/>
            <a:stretch>
              <a:fillRect/>
            </a:stretch>
          </p:blipFill>
          <p:spPr>
            <a:xfrm flipH="1">
              <a:off x="7417841" y="3986450"/>
              <a:ext cx="391913" cy="443404"/>
            </a:xfrm>
            <a:prstGeom prst="rect">
              <a:avLst/>
            </a:prstGeom>
          </p:spPr>
        </p:pic>
      </p:grpSp>
    </p:spTree>
    <p:custDataLst>
      <p:tags r:id="rId1"/>
    </p:custDataLst>
    <p:extLst>
      <p:ext uri="{BB962C8B-B14F-4D97-AF65-F5344CB8AC3E}">
        <p14:creationId xmlns:p14="http://schemas.microsoft.com/office/powerpoint/2010/main" val="30090802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79413" y="304799"/>
            <a:ext cx="8458200" cy="852949"/>
          </a:xfrm>
        </p:spPr>
        <p:txBody>
          <a:bodyPr/>
          <a:lstStyle/>
          <a:p>
            <a:r>
              <a:rPr lang="en-US" dirty="0"/>
              <a:t>Example: Pooling Storage Across Block-based Storage Systems </a:t>
            </a:r>
          </a:p>
        </p:txBody>
      </p:sp>
      <p:sp>
        <p:nvSpPr>
          <p:cNvPr id="3" name="Footer Placeholder 2"/>
          <p:cNvSpPr>
            <a:spLocks noGrp="1"/>
          </p:cNvSpPr>
          <p:nvPr>
            <p:ph type="ftr" sz="quarter" idx="3"/>
          </p:nvPr>
        </p:nvSpPr>
        <p:spPr>
          <a:prstGeom prst="rect">
            <a:avLst/>
          </a:prstGeom>
        </p:spPr>
        <p:txBody>
          <a:bodyPr/>
          <a:lstStyle/>
          <a:p>
            <a:pPr algn="r"/>
            <a:r>
              <a:rPr lang="en-US"/>
              <a:t>Module: Virtual Layer</a:t>
            </a:r>
            <a:endParaRPr lang="en-US" dirty="0"/>
          </a:p>
        </p:txBody>
      </p:sp>
      <p:grpSp>
        <p:nvGrpSpPr>
          <p:cNvPr id="4" name="Group 3"/>
          <p:cNvGrpSpPr/>
          <p:nvPr/>
        </p:nvGrpSpPr>
        <p:grpSpPr>
          <a:xfrm>
            <a:off x="1099700" y="1828801"/>
            <a:ext cx="6940786" cy="3974343"/>
            <a:chOff x="969432" y="1061249"/>
            <a:chExt cx="6940786" cy="3974343"/>
          </a:xfrm>
        </p:grpSpPr>
        <p:pic>
          <p:nvPicPr>
            <p:cNvPr id="17" name="Picture 26" descr="C:\Users\patils1\Desktop\2013 Projects\CIS v2\CIS Slide Deck_Based on Book\Colored Graphics\LUN.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394098" y="1938134"/>
              <a:ext cx="262032" cy="262032"/>
            </a:xfrm>
            <a:prstGeom prst="rect">
              <a:avLst/>
            </a:prstGeom>
            <a:noFill/>
            <a:extLst>
              <a:ext uri="{909E8E84-426E-40DD-AFC4-6F175D3DCCD1}">
                <a14:hiddenFill xmlns:a14="http://schemas.microsoft.com/office/drawing/2010/main">
                  <a:solidFill>
                    <a:srgbClr val="FFFFFF"/>
                  </a:solidFill>
                </a14:hiddenFill>
              </a:ext>
            </a:extLst>
          </p:spPr>
        </p:pic>
        <p:grpSp>
          <p:nvGrpSpPr>
            <p:cNvPr id="18" name="Group 17"/>
            <p:cNvGrpSpPr/>
            <p:nvPr/>
          </p:nvGrpSpPr>
          <p:grpSpPr>
            <a:xfrm>
              <a:off x="1143000" y="2845947"/>
              <a:ext cx="860247" cy="1831662"/>
              <a:chOff x="815981" y="2590801"/>
              <a:chExt cx="1260824" cy="2684582"/>
            </a:xfrm>
          </p:grpSpPr>
          <p:pic>
            <p:nvPicPr>
              <p:cNvPr id="57" name="Picture 9" descr="C:\Users\patils1\Desktop\2013 Projects\CIS v2\CIS Slide Deck_Based on Book\Colored Graphics\Storage System.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15981" y="2590801"/>
                <a:ext cx="1260824" cy="2684582"/>
              </a:xfrm>
              <a:prstGeom prst="rect">
                <a:avLst/>
              </a:prstGeom>
              <a:noFill/>
              <a:extLst>
                <a:ext uri="{909E8E84-426E-40DD-AFC4-6F175D3DCCD1}">
                  <a14:hiddenFill xmlns:a14="http://schemas.microsoft.com/office/drawing/2010/main">
                    <a:solidFill>
                      <a:srgbClr val="FFFFFF"/>
                    </a:solidFill>
                  </a14:hiddenFill>
                </a:ext>
              </a:extLst>
            </p:spPr>
          </p:pic>
          <p:sp>
            <p:nvSpPr>
              <p:cNvPr id="58" name="Rounded Rectangle 57"/>
              <p:cNvSpPr/>
              <p:nvPr/>
            </p:nvSpPr>
            <p:spPr>
              <a:xfrm>
                <a:off x="979972" y="2981250"/>
                <a:ext cx="712468" cy="1874520"/>
              </a:xfrm>
              <a:prstGeom prst="roundRect">
                <a:avLst>
                  <a:gd name="adj" fmla="val 5807"/>
                </a:avLst>
              </a:prstGeom>
              <a:solidFill>
                <a:srgbClr val="FFC0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latin typeface="Verdana" panose="020B0604030504040204" pitchFamily="34" charset="0"/>
                  <a:ea typeface="Verdana" panose="020B0604030504040204" pitchFamily="34" charset="0"/>
                  <a:cs typeface="Verdana" panose="020B0604030504040204" pitchFamily="34" charset="0"/>
                </a:endParaRPr>
              </a:p>
            </p:txBody>
          </p:sp>
          <p:pic>
            <p:nvPicPr>
              <p:cNvPr id="59" name="Picture 11" descr="C:\Users\patils1\Desktop\2013 Projects\CIS v2\CIS Slide Deck_Based on Book\Colored Graphics\Disk Drive.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145706" y="3040098"/>
                <a:ext cx="381000" cy="381000"/>
              </a:xfrm>
              <a:prstGeom prst="rect">
                <a:avLst/>
              </a:prstGeom>
              <a:noFill/>
              <a:extLst>
                <a:ext uri="{909E8E84-426E-40DD-AFC4-6F175D3DCCD1}">
                  <a14:hiddenFill xmlns:a14="http://schemas.microsoft.com/office/drawing/2010/main">
                    <a:solidFill>
                      <a:srgbClr val="FFFFFF"/>
                    </a:solidFill>
                  </a14:hiddenFill>
                </a:ext>
              </a:extLst>
            </p:spPr>
          </p:pic>
          <p:pic>
            <p:nvPicPr>
              <p:cNvPr id="60" name="Picture 11" descr="C:\Users\patils1\Desktop\2013 Projects\CIS v2\CIS Slide Deck_Based on Book\Colored Graphics\Disk Drive.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145706" y="3499252"/>
                <a:ext cx="381000" cy="381000"/>
              </a:xfrm>
              <a:prstGeom prst="rect">
                <a:avLst/>
              </a:prstGeom>
              <a:noFill/>
              <a:extLst>
                <a:ext uri="{909E8E84-426E-40DD-AFC4-6F175D3DCCD1}">
                  <a14:hiddenFill xmlns:a14="http://schemas.microsoft.com/office/drawing/2010/main">
                    <a:solidFill>
                      <a:srgbClr val="FFFFFF"/>
                    </a:solidFill>
                  </a14:hiddenFill>
                </a:ext>
              </a:extLst>
            </p:spPr>
          </p:pic>
          <p:pic>
            <p:nvPicPr>
              <p:cNvPr id="61" name="Picture 11" descr="C:\Users\patils1\Desktop\2013 Projects\CIS v2\CIS Slide Deck_Based on Book\Colored Graphics\Disk Drive.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145706" y="3958406"/>
                <a:ext cx="381000" cy="381000"/>
              </a:xfrm>
              <a:prstGeom prst="rect">
                <a:avLst/>
              </a:prstGeom>
              <a:noFill/>
              <a:extLst>
                <a:ext uri="{909E8E84-426E-40DD-AFC4-6F175D3DCCD1}">
                  <a14:hiddenFill xmlns:a14="http://schemas.microsoft.com/office/drawing/2010/main">
                    <a:solidFill>
                      <a:srgbClr val="FFFFFF"/>
                    </a:solidFill>
                  </a14:hiddenFill>
                </a:ext>
              </a:extLst>
            </p:spPr>
          </p:pic>
          <p:pic>
            <p:nvPicPr>
              <p:cNvPr id="62" name="Picture 11" descr="C:\Users\patils1\Desktop\2013 Projects\CIS v2\CIS Slide Deck_Based on Book\Colored Graphics\Disk Drive.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145706" y="4417559"/>
                <a:ext cx="381000" cy="381000"/>
              </a:xfrm>
              <a:prstGeom prst="rect">
                <a:avLst/>
              </a:prstGeom>
              <a:noFill/>
              <a:extLst>
                <a:ext uri="{909E8E84-426E-40DD-AFC4-6F175D3DCCD1}">
                  <a14:hiddenFill xmlns:a14="http://schemas.microsoft.com/office/drawing/2010/main">
                    <a:solidFill>
                      <a:srgbClr val="FFFFFF"/>
                    </a:solidFill>
                  </a14:hiddenFill>
                </a:ext>
              </a:extLst>
            </p:spPr>
          </p:pic>
        </p:grpSp>
        <p:cxnSp>
          <p:nvCxnSpPr>
            <p:cNvPr id="19" name="Straight Arrow Connector 18"/>
            <p:cNvCxnSpPr/>
            <p:nvPr/>
          </p:nvCxnSpPr>
          <p:spPr>
            <a:xfrm rot="16200000">
              <a:off x="6078413" y="2738320"/>
              <a:ext cx="563844" cy="0"/>
            </a:xfrm>
            <a:prstGeom prst="straightConnector1">
              <a:avLst/>
            </a:prstGeom>
            <a:ln w="19050">
              <a:solidFill>
                <a:schemeClr val="bg1">
                  <a:lumMod val="50000"/>
                </a:schemeClr>
              </a:solidFill>
              <a:headEnd type="none" w="med" len="med"/>
              <a:tailEnd type="triangle" w="lg" len="lg"/>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16200000">
              <a:off x="4160410" y="2738320"/>
              <a:ext cx="563844" cy="0"/>
            </a:xfrm>
            <a:prstGeom prst="straightConnector1">
              <a:avLst/>
            </a:prstGeom>
            <a:ln w="19050">
              <a:solidFill>
                <a:schemeClr val="bg1">
                  <a:lumMod val="50000"/>
                </a:schemeClr>
              </a:solidFill>
              <a:headEnd type="none" w="med" len="med"/>
              <a:tailEnd type="triangle" w="lg" len="lg"/>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rot="16200000">
              <a:off x="2243191" y="2747112"/>
              <a:ext cx="563844" cy="0"/>
            </a:xfrm>
            <a:prstGeom prst="straightConnector1">
              <a:avLst/>
            </a:prstGeom>
            <a:ln w="19050">
              <a:solidFill>
                <a:schemeClr val="bg1">
                  <a:lumMod val="50000"/>
                </a:schemeClr>
              </a:solidFill>
              <a:headEnd type="none" w="med" len="med"/>
              <a:tailEnd type="triangle" w="lg" len="lg"/>
            </a:ln>
          </p:spPr>
          <p:style>
            <a:lnRef idx="1">
              <a:schemeClr val="accent1"/>
            </a:lnRef>
            <a:fillRef idx="0">
              <a:schemeClr val="accent1"/>
            </a:fillRef>
            <a:effectRef idx="0">
              <a:schemeClr val="accent1"/>
            </a:effectRef>
            <a:fontRef idx="minor">
              <a:schemeClr val="tx1"/>
            </a:fontRef>
          </p:style>
        </p:cxnSp>
        <p:pic>
          <p:nvPicPr>
            <p:cNvPr id="22" name="Picture 26" descr="C:\Users\patils1\Desktop\2013 Projects\CIS v2\CIS Slide Deck_Based on Book\Colored Graphics\LUN.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311316" y="1938134"/>
              <a:ext cx="262032" cy="262032"/>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26" descr="C:\Users\patils1\Desktop\2013 Projects\CIS v2\CIS Slide Deck_Based on Book\Colored Graphics\LUN.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29319" y="1938134"/>
              <a:ext cx="262032" cy="262032"/>
            </a:xfrm>
            <a:prstGeom prst="rect">
              <a:avLst/>
            </a:prstGeom>
            <a:noFill/>
            <a:extLst>
              <a:ext uri="{909E8E84-426E-40DD-AFC4-6F175D3DCCD1}">
                <a14:hiddenFill xmlns:a14="http://schemas.microsoft.com/office/drawing/2010/main">
                  <a:solidFill>
                    <a:srgbClr val="FFFFFF"/>
                  </a:solidFill>
                </a14:hiddenFill>
              </a:ext>
            </a:extLst>
          </p:spPr>
        </p:pic>
        <p:grpSp>
          <p:nvGrpSpPr>
            <p:cNvPr id="24" name="Group 23"/>
            <p:cNvGrpSpPr/>
            <p:nvPr/>
          </p:nvGrpSpPr>
          <p:grpSpPr>
            <a:xfrm>
              <a:off x="3055406" y="2845947"/>
              <a:ext cx="860247" cy="1831662"/>
              <a:chOff x="2701576" y="2602832"/>
              <a:chExt cx="1260824" cy="2684582"/>
            </a:xfrm>
          </p:grpSpPr>
          <p:pic>
            <p:nvPicPr>
              <p:cNvPr id="51" name="Picture 9" descr="C:\Users\patils1\Desktop\2013 Projects\CIS v2\CIS Slide Deck_Based on Book\Colored Graphics\Storage System.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701576" y="2602832"/>
                <a:ext cx="1260824" cy="2684582"/>
              </a:xfrm>
              <a:prstGeom prst="rect">
                <a:avLst/>
              </a:prstGeom>
              <a:noFill/>
              <a:extLst>
                <a:ext uri="{909E8E84-426E-40DD-AFC4-6F175D3DCCD1}">
                  <a14:hiddenFill xmlns:a14="http://schemas.microsoft.com/office/drawing/2010/main">
                    <a:solidFill>
                      <a:srgbClr val="FFFFFF"/>
                    </a:solidFill>
                  </a14:hiddenFill>
                </a:ext>
              </a:extLst>
            </p:spPr>
          </p:pic>
          <p:sp>
            <p:nvSpPr>
              <p:cNvPr id="52" name="Rounded Rectangle 51"/>
              <p:cNvSpPr/>
              <p:nvPr/>
            </p:nvSpPr>
            <p:spPr>
              <a:xfrm>
                <a:off x="2865567" y="2993281"/>
                <a:ext cx="712468" cy="1874520"/>
              </a:xfrm>
              <a:prstGeom prst="roundRect">
                <a:avLst>
                  <a:gd name="adj" fmla="val 5807"/>
                </a:avLst>
              </a:prstGeom>
              <a:solidFill>
                <a:srgbClr val="FFC0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latin typeface="Verdana" panose="020B0604030504040204" pitchFamily="34" charset="0"/>
                  <a:ea typeface="Verdana" panose="020B0604030504040204" pitchFamily="34" charset="0"/>
                  <a:cs typeface="Verdana" panose="020B0604030504040204" pitchFamily="34" charset="0"/>
                </a:endParaRPr>
              </a:p>
            </p:txBody>
          </p:sp>
          <p:pic>
            <p:nvPicPr>
              <p:cNvPr id="53" name="Picture 11" descr="C:\Users\patils1\Desktop\2013 Projects\CIS v2\CIS Slide Deck_Based on Book\Colored Graphics\Disk Drive.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031301" y="3052129"/>
                <a:ext cx="381000" cy="381000"/>
              </a:xfrm>
              <a:prstGeom prst="rect">
                <a:avLst/>
              </a:prstGeom>
              <a:noFill/>
              <a:extLst>
                <a:ext uri="{909E8E84-426E-40DD-AFC4-6F175D3DCCD1}">
                  <a14:hiddenFill xmlns:a14="http://schemas.microsoft.com/office/drawing/2010/main">
                    <a:solidFill>
                      <a:srgbClr val="FFFFFF"/>
                    </a:solidFill>
                  </a14:hiddenFill>
                </a:ext>
              </a:extLst>
            </p:spPr>
          </p:pic>
          <p:pic>
            <p:nvPicPr>
              <p:cNvPr id="54" name="Picture 11" descr="C:\Users\patils1\Desktop\2013 Projects\CIS v2\CIS Slide Deck_Based on Book\Colored Graphics\Disk Drive.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031301" y="3511283"/>
                <a:ext cx="381000" cy="381000"/>
              </a:xfrm>
              <a:prstGeom prst="rect">
                <a:avLst/>
              </a:prstGeom>
              <a:noFill/>
              <a:extLst>
                <a:ext uri="{909E8E84-426E-40DD-AFC4-6F175D3DCCD1}">
                  <a14:hiddenFill xmlns:a14="http://schemas.microsoft.com/office/drawing/2010/main">
                    <a:solidFill>
                      <a:srgbClr val="FFFFFF"/>
                    </a:solidFill>
                  </a14:hiddenFill>
                </a:ext>
              </a:extLst>
            </p:spPr>
          </p:pic>
          <p:pic>
            <p:nvPicPr>
              <p:cNvPr id="55" name="Picture 11" descr="C:\Users\patils1\Desktop\2013 Projects\CIS v2\CIS Slide Deck_Based on Book\Colored Graphics\Disk Drive.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031301" y="3970437"/>
                <a:ext cx="381000" cy="381000"/>
              </a:xfrm>
              <a:prstGeom prst="rect">
                <a:avLst/>
              </a:prstGeom>
              <a:noFill/>
              <a:extLst>
                <a:ext uri="{909E8E84-426E-40DD-AFC4-6F175D3DCCD1}">
                  <a14:hiddenFill xmlns:a14="http://schemas.microsoft.com/office/drawing/2010/main">
                    <a:solidFill>
                      <a:srgbClr val="FFFFFF"/>
                    </a:solidFill>
                  </a14:hiddenFill>
                </a:ext>
              </a:extLst>
            </p:spPr>
          </p:pic>
          <p:pic>
            <p:nvPicPr>
              <p:cNvPr id="56" name="Picture 11" descr="C:\Users\patils1\Desktop\2013 Projects\CIS v2\CIS Slide Deck_Based on Book\Colored Graphics\Disk Drive.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031301" y="4429590"/>
                <a:ext cx="381000" cy="38100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5" name="Group 24"/>
            <p:cNvGrpSpPr/>
            <p:nvPr/>
          </p:nvGrpSpPr>
          <p:grpSpPr>
            <a:xfrm>
              <a:off x="4967812" y="2845947"/>
              <a:ext cx="860247" cy="1831662"/>
              <a:chOff x="4530376" y="2606840"/>
              <a:chExt cx="1260824" cy="2684582"/>
            </a:xfrm>
          </p:grpSpPr>
          <p:pic>
            <p:nvPicPr>
              <p:cNvPr id="45" name="Picture 9" descr="C:\Users\patils1\Desktop\2013 Projects\CIS v2\CIS Slide Deck_Based on Book\Colored Graphics\Storage System.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530376" y="2606840"/>
                <a:ext cx="1260824" cy="2684582"/>
              </a:xfrm>
              <a:prstGeom prst="rect">
                <a:avLst/>
              </a:prstGeom>
              <a:noFill/>
              <a:extLst>
                <a:ext uri="{909E8E84-426E-40DD-AFC4-6F175D3DCCD1}">
                  <a14:hiddenFill xmlns:a14="http://schemas.microsoft.com/office/drawing/2010/main">
                    <a:solidFill>
                      <a:srgbClr val="FFFFFF"/>
                    </a:solidFill>
                  </a14:hiddenFill>
                </a:ext>
              </a:extLst>
            </p:spPr>
          </p:pic>
          <p:sp>
            <p:nvSpPr>
              <p:cNvPr id="46" name="Rounded Rectangle 45"/>
              <p:cNvSpPr/>
              <p:nvPr/>
            </p:nvSpPr>
            <p:spPr>
              <a:xfrm>
                <a:off x="4694367" y="2997289"/>
                <a:ext cx="712468" cy="1874520"/>
              </a:xfrm>
              <a:prstGeom prst="roundRect">
                <a:avLst>
                  <a:gd name="adj" fmla="val 5807"/>
                </a:avLst>
              </a:prstGeom>
              <a:solidFill>
                <a:srgbClr val="FFC0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latin typeface="Verdana" panose="020B0604030504040204" pitchFamily="34" charset="0"/>
                  <a:ea typeface="Verdana" panose="020B0604030504040204" pitchFamily="34" charset="0"/>
                  <a:cs typeface="Verdana" panose="020B0604030504040204" pitchFamily="34" charset="0"/>
                </a:endParaRPr>
              </a:p>
            </p:txBody>
          </p:sp>
          <p:pic>
            <p:nvPicPr>
              <p:cNvPr id="47" name="Picture 11" descr="C:\Users\patils1\Desktop\2013 Projects\CIS v2\CIS Slide Deck_Based on Book\Colored Graphics\Disk Drive.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860101" y="3056137"/>
                <a:ext cx="381000" cy="381000"/>
              </a:xfrm>
              <a:prstGeom prst="rect">
                <a:avLst/>
              </a:prstGeom>
              <a:noFill/>
              <a:extLst>
                <a:ext uri="{909E8E84-426E-40DD-AFC4-6F175D3DCCD1}">
                  <a14:hiddenFill xmlns:a14="http://schemas.microsoft.com/office/drawing/2010/main">
                    <a:solidFill>
                      <a:srgbClr val="FFFFFF"/>
                    </a:solidFill>
                  </a14:hiddenFill>
                </a:ext>
              </a:extLst>
            </p:spPr>
          </p:pic>
          <p:pic>
            <p:nvPicPr>
              <p:cNvPr id="48" name="Picture 11" descr="C:\Users\patils1\Desktop\2013 Projects\CIS v2\CIS Slide Deck_Based on Book\Colored Graphics\Disk Drive.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860101" y="3515291"/>
                <a:ext cx="381000" cy="381000"/>
              </a:xfrm>
              <a:prstGeom prst="rect">
                <a:avLst/>
              </a:prstGeom>
              <a:noFill/>
              <a:extLst>
                <a:ext uri="{909E8E84-426E-40DD-AFC4-6F175D3DCCD1}">
                  <a14:hiddenFill xmlns:a14="http://schemas.microsoft.com/office/drawing/2010/main">
                    <a:solidFill>
                      <a:srgbClr val="FFFFFF"/>
                    </a:solidFill>
                  </a14:hiddenFill>
                </a:ext>
              </a:extLst>
            </p:spPr>
          </p:pic>
          <p:pic>
            <p:nvPicPr>
              <p:cNvPr id="49" name="Picture 11" descr="C:\Users\patils1\Desktop\2013 Projects\CIS v2\CIS Slide Deck_Based on Book\Colored Graphics\Disk Drive.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860101" y="3974445"/>
                <a:ext cx="381000" cy="381000"/>
              </a:xfrm>
              <a:prstGeom prst="rect">
                <a:avLst/>
              </a:prstGeom>
              <a:noFill/>
              <a:extLst>
                <a:ext uri="{909E8E84-426E-40DD-AFC4-6F175D3DCCD1}">
                  <a14:hiddenFill xmlns:a14="http://schemas.microsoft.com/office/drawing/2010/main">
                    <a:solidFill>
                      <a:srgbClr val="FFFFFF"/>
                    </a:solidFill>
                  </a14:hiddenFill>
                </a:ext>
              </a:extLst>
            </p:spPr>
          </p:pic>
          <p:pic>
            <p:nvPicPr>
              <p:cNvPr id="50" name="Picture 11" descr="C:\Users\patils1\Desktop\2013 Projects\CIS v2\CIS Slide Deck_Based on Book\Colored Graphics\Disk Drive.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860101" y="4433598"/>
                <a:ext cx="381000" cy="38100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6" name="Group 25"/>
            <p:cNvGrpSpPr/>
            <p:nvPr/>
          </p:nvGrpSpPr>
          <p:grpSpPr>
            <a:xfrm>
              <a:off x="6880218" y="2845947"/>
              <a:ext cx="860247" cy="1831662"/>
              <a:chOff x="6511576" y="2618872"/>
              <a:chExt cx="1260824" cy="2684582"/>
            </a:xfrm>
          </p:grpSpPr>
          <p:pic>
            <p:nvPicPr>
              <p:cNvPr id="39" name="Picture 9" descr="C:\Users\patils1\Desktop\2013 Projects\CIS v2\CIS Slide Deck_Based on Book\Colored Graphics\Storage System.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511576" y="2618872"/>
                <a:ext cx="1260824" cy="2684582"/>
              </a:xfrm>
              <a:prstGeom prst="rect">
                <a:avLst/>
              </a:prstGeom>
              <a:noFill/>
              <a:extLst>
                <a:ext uri="{909E8E84-426E-40DD-AFC4-6F175D3DCCD1}">
                  <a14:hiddenFill xmlns:a14="http://schemas.microsoft.com/office/drawing/2010/main">
                    <a:solidFill>
                      <a:srgbClr val="FFFFFF"/>
                    </a:solidFill>
                  </a14:hiddenFill>
                </a:ext>
              </a:extLst>
            </p:spPr>
          </p:pic>
          <p:sp>
            <p:nvSpPr>
              <p:cNvPr id="40" name="Rounded Rectangle 39"/>
              <p:cNvSpPr/>
              <p:nvPr/>
            </p:nvSpPr>
            <p:spPr>
              <a:xfrm>
                <a:off x="6675567" y="3009321"/>
                <a:ext cx="712468" cy="1874520"/>
              </a:xfrm>
              <a:prstGeom prst="roundRect">
                <a:avLst>
                  <a:gd name="adj" fmla="val 5807"/>
                </a:avLst>
              </a:prstGeom>
              <a:solidFill>
                <a:srgbClr val="FFC0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latin typeface="Verdana" panose="020B0604030504040204" pitchFamily="34" charset="0"/>
                  <a:ea typeface="Verdana" panose="020B0604030504040204" pitchFamily="34" charset="0"/>
                  <a:cs typeface="Verdana" panose="020B0604030504040204" pitchFamily="34" charset="0"/>
                </a:endParaRPr>
              </a:p>
            </p:txBody>
          </p:sp>
          <p:pic>
            <p:nvPicPr>
              <p:cNvPr id="41" name="Picture 11" descr="C:\Users\patils1\Desktop\2013 Projects\CIS v2\CIS Slide Deck_Based on Book\Colored Graphics\Disk Drive.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841301" y="3068169"/>
                <a:ext cx="381000" cy="381000"/>
              </a:xfrm>
              <a:prstGeom prst="rect">
                <a:avLst/>
              </a:prstGeom>
              <a:noFill/>
              <a:extLst>
                <a:ext uri="{909E8E84-426E-40DD-AFC4-6F175D3DCCD1}">
                  <a14:hiddenFill xmlns:a14="http://schemas.microsoft.com/office/drawing/2010/main">
                    <a:solidFill>
                      <a:srgbClr val="FFFFFF"/>
                    </a:solidFill>
                  </a14:hiddenFill>
                </a:ext>
              </a:extLst>
            </p:spPr>
          </p:pic>
          <p:pic>
            <p:nvPicPr>
              <p:cNvPr id="42" name="Picture 11" descr="C:\Users\patils1\Desktop\2013 Projects\CIS v2\CIS Slide Deck_Based on Book\Colored Graphics\Disk Drive.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841301" y="3527323"/>
                <a:ext cx="381000" cy="381000"/>
              </a:xfrm>
              <a:prstGeom prst="rect">
                <a:avLst/>
              </a:prstGeom>
              <a:noFill/>
              <a:extLst>
                <a:ext uri="{909E8E84-426E-40DD-AFC4-6F175D3DCCD1}">
                  <a14:hiddenFill xmlns:a14="http://schemas.microsoft.com/office/drawing/2010/main">
                    <a:solidFill>
                      <a:srgbClr val="FFFFFF"/>
                    </a:solidFill>
                  </a14:hiddenFill>
                </a:ext>
              </a:extLst>
            </p:spPr>
          </p:pic>
          <p:pic>
            <p:nvPicPr>
              <p:cNvPr id="43" name="Picture 11" descr="C:\Users\patils1\Desktop\2013 Projects\CIS v2\CIS Slide Deck_Based on Book\Colored Graphics\Disk Drive.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841301" y="3986477"/>
                <a:ext cx="381000" cy="381000"/>
              </a:xfrm>
              <a:prstGeom prst="rect">
                <a:avLst/>
              </a:prstGeom>
              <a:noFill/>
              <a:extLst>
                <a:ext uri="{909E8E84-426E-40DD-AFC4-6F175D3DCCD1}">
                  <a14:hiddenFill xmlns:a14="http://schemas.microsoft.com/office/drawing/2010/main">
                    <a:solidFill>
                      <a:srgbClr val="FFFFFF"/>
                    </a:solidFill>
                  </a14:hiddenFill>
                </a:ext>
              </a:extLst>
            </p:spPr>
          </p:pic>
          <p:pic>
            <p:nvPicPr>
              <p:cNvPr id="44" name="Picture 11" descr="C:\Users\patils1\Desktop\2013 Projects\CIS v2\CIS Slide Deck_Based on Book\Colored Graphics\Disk Drive.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841301" y="4445630"/>
                <a:ext cx="381000" cy="381000"/>
              </a:xfrm>
              <a:prstGeom prst="rect">
                <a:avLst/>
              </a:prstGeom>
              <a:noFill/>
              <a:extLst>
                <a:ext uri="{909E8E84-426E-40DD-AFC4-6F175D3DCCD1}">
                  <a14:hiddenFill xmlns:a14="http://schemas.microsoft.com/office/drawing/2010/main">
                    <a:solidFill>
                      <a:srgbClr val="FFFFFF"/>
                    </a:solidFill>
                  </a14:hiddenFill>
                </a:ext>
              </a:extLst>
            </p:spPr>
          </p:pic>
        </p:grpSp>
        <p:sp>
          <p:nvSpPr>
            <p:cNvPr id="27" name="Up Arrow 26"/>
            <p:cNvSpPr/>
            <p:nvPr/>
          </p:nvSpPr>
          <p:spPr>
            <a:xfrm>
              <a:off x="4328942" y="4509161"/>
              <a:ext cx="235877" cy="304391"/>
            </a:xfrm>
            <a:prstGeom prst="up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latin typeface="Verdana" panose="020B0604030504040204" pitchFamily="34" charset="0"/>
                <a:ea typeface="Verdana" panose="020B0604030504040204" pitchFamily="34" charset="0"/>
                <a:cs typeface="Verdana" panose="020B0604030504040204" pitchFamily="34" charset="0"/>
              </a:endParaRPr>
            </a:p>
          </p:txBody>
        </p:sp>
        <p:sp>
          <p:nvSpPr>
            <p:cNvPr id="28" name="TextBox 27"/>
            <p:cNvSpPr txBox="1"/>
            <p:nvPr/>
          </p:nvSpPr>
          <p:spPr>
            <a:xfrm>
              <a:off x="3521520" y="4804760"/>
              <a:ext cx="1850186" cy="230832"/>
            </a:xfrm>
            <a:prstGeom prst="rect">
              <a:avLst/>
            </a:prstGeom>
            <a:noFill/>
          </p:spPr>
          <p:txBody>
            <a:bodyPr wrap="none" rtlCol="0">
              <a:spAutoFit/>
            </a:bodyPr>
            <a:lstStyle/>
            <a:p>
              <a:pPr algn="ctr"/>
              <a:r>
                <a:rPr lang="en-US" sz="900" b="1" dirty="0">
                  <a:latin typeface="Verdana" panose="020B0604030504040204" pitchFamily="34" charset="0"/>
                  <a:ea typeface="Verdana" panose="020B0604030504040204" pitchFamily="34" charset="0"/>
                  <a:cs typeface="Verdana" panose="020B0604030504040204" pitchFamily="34" charset="0"/>
                </a:rPr>
                <a:t>Higher-level Storage Pool</a:t>
              </a:r>
            </a:p>
          </p:txBody>
        </p:sp>
        <p:sp>
          <p:nvSpPr>
            <p:cNvPr id="29" name="TextBox 28"/>
            <p:cNvSpPr txBox="1"/>
            <p:nvPr/>
          </p:nvSpPr>
          <p:spPr>
            <a:xfrm>
              <a:off x="969432" y="2478680"/>
              <a:ext cx="1207383" cy="369332"/>
            </a:xfrm>
            <a:prstGeom prst="rect">
              <a:avLst/>
            </a:prstGeom>
            <a:noFill/>
          </p:spPr>
          <p:txBody>
            <a:bodyPr wrap="none" rtlCol="0">
              <a:spAutoFit/>
            </a:bodyPr>
            <a:lstStyle/>
            <a:p>
              <a:pPr algn="ctr"/>
              <a:r>
                <a:rPr lang="en-US" sz="900" b="1" dirty="0">
                  <a:latin typeface="Verdana" panose="020B0604030504040204" pitchFamily="34" charset="0"/>
                  <a:ea typeface="Verdana" panose="020B0604030504040204" pitchFamily="34" charset="0"/>
                  <a:cs typeface="Verdana" panose="020B0604030504040204" pitchFamily="34" charset="0"/>
                </a:rPr>
                <a:t>Block-based </a:t>
              </a:r>
            </a:p>
            <a:p>
              <a:pPr algn="ctr"/>
              <a:r>
                <a:rPr lang="en-US" sz="900" b="1" dirty="0">
                  <a:latin typeface="Verdana" panose="020B0604030504040204" pitchFamily="34" charset="0"/>
                  <a:ea typeface="Verdana" panose="020B0604030504040204" pitchFamily="34" charset="0"/>
                  <a:cs typeface="Verdana" panose="020B0604030504040204" pitchFamily="34" charset="0"/>
                </a:rPr>
                <a:t>Storage System</a:t>
              </a:r>
            </a:p>
          </p:txBody>
        </p:sp>
        <p:sp>
          <p:nvSpPr>
            <p:cNvPr id="30" name="TextBox 29"/>
            <p:cNvSpPr txBox="1"/>
            <p:nvPr/>
          </p:nvSpPr>
          <p:spPr>
            <a:xfrm>
              <a:off x="2875251" y="2478680"/>
              <a:ext cx="1207383" cy="369332"/>
            </a:xfrm>
            <a:prstGeom prst="rect">
              <a:avLst/>
            </a:prstGeom>
            <a:noFill/>
          </p:spPr>
          <p:txBody>
            <a:bodyPr wrap="none" rtlCol="0">
              <a:spAutoFit/>
            </a:bodyPr>
            <a:lstStyle/>
            <a:p>
              <a:pPr algn="ctr"/>
              <a:r>
                <a:rPr lang="en-US" sz="900" b="1" dirty="0">
                  <a:latin typeface="Verdana" panose="020B0604030504040204" pitchFamily="34" charset="0"/>
                  <a:ea typeface="Verdana" panose="020B0604030504040204" pitchFamily="34" charset="0"/>
                  <a:cs typeface="Verdana" panose="020B0604030504040204" pitchFamily="34" charset="0"/>
                </a:rPr>
                <a:t>Block-based </a:t>
              </a:r>
            </a:p>
            <a:p>
              <a:pPr algn="ctr"/>
              <a:r>
                <a:rPr lang="en-US" sz="900" b="1" dirty="0">
                  <a:latin typeface="Verdana" panose="020B0604030504040204" pitchFamily="34" charset="0"/>
                  <a:ea typeface="Verdana" panose="020B0604030504040204" pitchFamily="34" charset="0"/>
                  <a:cs typeface="Verdana" panose="020B0604030504040204" pitchFamily="34" charset="0"/>
                </a:rPr>
                <a:t>Storage System</a:t>
              </a:r>
            </a:p>
          </p:txBody>
        </p:sp>
        <p:sp>
          <p:nvSpPr>
            <p:cNvPr id="31" name="TextBox 30"/>
            <p:cNvSpPr txBox="1"/>
            <p:nvPr/>
          </p:nvSpPr>
          <p:spPr>
            <a:xfrm>
              <a:off x="4791971" y="2478680"/>
              <a:ext cx="1207383" cy="369332"/>
            </a:xfrm>
            <a:prstGeom prst="rect">
              <a:avLst/>
            </a:prstGeom>
            <a:noFill/>
          </p:spPr>
          <p:txBody>
            <a:bodyPr wrap="none" rtlCol="0">
              <a:spAutoFit/>
            </a:bodyPr>
            <a:lstStyle/>
            <a:p>
              <a:pPr algn="ctr"/>
              <a:r>
                <a:rPr lang="en-US" sz="900" b="1" dirty="0">
                  <a:latin typeface="Verdana" panose="020B0604030504040204" pitchFamily="34" charset="0"/>
                  <a:ea typeface="Verdana" panose="020B0604030504040204" pitchFamily="34" charset="0"/>
                  <a:cs typeface="Verdana" panose="020B0604030504040204" pitchFamily="34" charset="0"/>
                </a:rPr>
                <a:t>Block-based</a:t>
              </a:r>
            </a:p>
            <a:p>
              <a:pPr algn="ctr"/>
              <a:r>
                <a:rPr lang="en-US" sz="900" b="1" dirty="0">
                  <a:latin typeface="Verdana" panose="020B0604030504040204" pitchFamily="34" charset="0"/>
                  <a:ea typeface="Verdana" panose="020B0604030504040204" pitchFamily="34" charset="0"/>
                  <a:cs typeface="Verdana" panose="020B0604030504040204" pitchFamily="34" charset="0"/>
                </a:rPr>
                <a:t>Storage System</a:t>
              </a:r>
            </a:p>
          </p:txBody>
        </p:sp>
        <p:sp>
          <p:nvSpPr>
            <p:cNvPr id="32" name="TextBox 31"/>
            <p:cNvSpPr txBox="1"/>
            <p:nvPr/>
          </p:nvSpPr>
          <p:spPr>
            <a:xfrm>
              <a:off x="6702835" y="2478680"/>
              <a:ext cx="1207383" cy="369332"/>
            </a:xfrm>
            <a:prstGeom prst="rect">
              <a:avLst/>
            </a:prstGeom>
            <a:noFill/>
          </p:spPr>
          <p:txBody>
            <a:bodyPr wrap="none" rtlCol="0">
              <a:spAutoFit/>
            </a:bodyPr>
            <a:lstStyle/>
            <a:p>
              <a:pPr algn="ctr"/>
              <a:r>
                <a:rPr lang="en-US" sz="900" b="1" dirty="0">
                  <a:latin typeface="Verdana" panose="020B0604030504040204" pitchFamily="34" charset="0"/>
                  <a:ea typeface="Verdana" panose="020B0604030504040204" pitchFamily="34" charset="0"/>
                  <a:cs typeface="Verdana" panose="020B0604030504040204" pitchFamily="34" charset="0"/>
                </a:rPr>
                <a:t>Block-based</a:t>
              </a:r>
            </a:p>
            <a:p>
              <a:pPr algn="ctr"/>
              <a:r>
                <a:rPr lang="en-US" sz="900" b="1" dirty="0">
                  <a:latin typeface="Verdana" panose="020B0604030504040204" pitchFamily="34" charset="0"/>
                  <a:ea typeface="Verdana" panose="020B0604030504040204" pitchFamily="34" charset="0"/>
                  <a:cs typeface="Verdana" panose="020B0604030504040204" pitchFamily="34" charset="0"/>
                </a:rPr>
                <a:t>Storage System</a:t>
              </a:r>
            </a:p>
          </p:txBody>
        </p:sp>
        <p:sp>
          <p:nvSpPr>
            <p:cNvPr id="36" name="TextBox 35"/>
            <p:cNvSpPr txBox="1"/>
            <p:nvPr/>
          </p:nvSpPr>
          <p:spPr>
            <a:xfrm>
              <a:off x="2050965" y="2190062"/>
              <a:ext cx="949298" cy="230832"/>
            </a:xfrm>
            <a:prstGeom prst="rect">
              <a:avLst/>
            </a:prstGeom>
            <a:noFill/>
          </p:spPr>
          <p:txBody>
            <a:bodyPr wrap="none" rtlCol="0">
              <a:spAutoFit/>
            </a:bodyPr>
            <a:lstStyle/>
            <a:p>
              <a:pPr algn="ctr"/>
              <a:r>
                <a:rPr lang="en-US" sz="900" b="1" dirty="0">
                  <a:latin typeface="Verdana" panose="020B0604030504040204" pitchFamily="34" charset="0"/>
                  <a:ea typeface="Verdana" panose="020B0604030504040204" pitchFamily="34" charset="0"/>
                  <a:cs typeface="Verdana" panose="020B0604030504040204" pitchFamily="34" charset="0"/>
                </a:rPr>
                <a:t>Logical Unit</a:t>
              </a:r>
            </a:p>
          </p:txBody>
        </p:sp>
        <p:sp>
          <p:nvSpPr>
            <p:cNvPr id="37" name="TextBox 36"/>
            <p:cNvSpPr txBox="1"/>
            <p:nvPr/>
          </p:nvSpPr>
          <p:spPr>
            <a:xfrm>
              <a:off x="3967683" y="2190062"/>
              <a:ext cx="949299" cy="230832"/>
            </a:xfrm>
            <a:prstGeom prst="rect">
              <a:avLst/>
            </a:prstGeom>
            <a:noFill/>
          </p:spPr>
          <p:txBody>
            <a:bodyPr wrap="none" rtlCol="0">
              <a:spAutoFit/>
            </a:bodyPr>
            <a:lstStyle/>
            <a:p>
              <a:pPr algn="ctr"/>
              <a:r>
                <a:rPr lang="en-US" sz="900" b="1" dirty="0">
                  <a:latin typeface="Verdana" panose="020B0604030504040204" pitchFamily="34" charset="0"/>
                  <a:ea typeface="Verdana" panose="020B0604030504040204" pitchFamily="34" charset="0"/>
                  <a:cs typeface="Verdana" panose="020B0604030504040204" pitchFamily="34" charset="0"/>
                </a:rPr>
                <a:t>Logical Unit</a:t>
              </a:r>
            </a:p>
          </p:txBody>
        </p:sp>
        <p:sp>
          <p:nvSpPr>
            <p:cNvPr id="38" name="TextBox 37"/>
            <p:cNvSpPr txBox="1"/>
            <p:nvPr/>
          </p:nvSpPr>
          <p:spPr>
            <a:xfrm>
              <a:off x="5890267" y="2190062"/>
              <a:ext cx="949299" cy="230832"/>
            </a:xfrm>
            <a:prstGeom prst="rect">
              <a:avLst/>
            </a:prstGeom>
            <a:noFill/>
          </p:spPr>
          <p:txBody>
            <a:bodyPr wrap="none" rtlCol="0">
              <a:spAutoFit/>
            </a:bodyPr>
            <a:lstStyle/>
            <a:p>
              <a:pPr algn="ctr"/>
              <a:r>
                <a:rPr lang="en-US" sz="900" b="1" dirty="0">
                  <a:latin typeface="Verdana" panose="020B0604030504040204" pitchFamily="34" charset="0"/>
                  <a:ea typeface="Verdana" panose="020B0604030504040204" pitchFamily="34" charset="0"/>
                  <a:cs typeface="Verdana" panose="020B0604030504040204" pitchFamily="34" charset="0"/>
                </a:rPr>
                <a:t>Logical Unit</a:t>
              </a:r>
            </a:p>
          </p:txBody>
        </p:sp>
        <p:sp>
          <p:nvSpPr>
            <p:cNvPr id="8" name="Rounded Rectangle 7"/>
            <p:cNvSpPr/>
            <p:nvPr/>
          </p:nvSpPr>
          <p:spPr>
            <a:xfrm>
              <a:off x="1174672" y="3016982"/>
              <a:ext cx="6373368" cy="1463040"/>
            </a:xfrm>
            <a:prstGeom prst="roundRect">
              <a:avLst>
                <a:gd name="adj" fmla="val 2584"/>
              </a:avLst>
            </a:prstGeom>
            <a:solidFill>
              <a:schemeClr val="bg2">
                <a:lumMod val="20000"/>
                <a:lumOff val="80000"/>
                <a:alpha val="50000"/>
              </a:schemeClr>
            </a:solid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latin typeface="Verdana" panose="020B0604030504040204" pitchFamily="34" charset="0"/>
                <a:ea typeface="Verdana" panose="020B0604030504040204" pitchFamily="34" charset="0"/>
                <a:cs typeface="Verdana" panose="020B0604030504040204" pitchFamily="34" charset="0"/>
              </a:endParaRPr>
            </a:p>
          </p:txBody>
        </p:sp>
        <p:sp>
          <p:nvSpPr>
            <p:cNvPr id="14" name="TextBox 13"/>
            <p:cNvSpPr txBox="1"/>
            <p:nvPr/>
          </p:nvSpPr>
          <p:spPr>
            <a:xfrm>
              <a:off x="2117947" y="3484298"/>
              <a:ext cx="689612" cy="369332"/>
            </a:xfrm>
            <a:prstGeom prst="rect">
              <a:avLst/>
            </a:prstGeom>
            <a:noFill/>
          </p:spPr>
          <p:txBody>
            <a:bodyPr wrap="none" rtlCol="0">
              <a:spAutoFit/>
            </a:bodyPr>
            <a:lstStyle/>
            <a:p>
              <a:pPr algn="ctr"/>
              <a:r>
                <a:rPr lang="en-US" sz="900" b="1" dirty="0">
                  <a:latin typeface="Verdana" panose="020B0604030504040204" pitchFamily="34" charset="0"/>
                  <a:ea typeface="Verdana" panose="020B0604030504040204" pitchFamily="34" charset="0"/>
                  <a:cs typeface="Verdana" panose="020B0604030504040204" pitchFamily="34" charset="0"/>
                </a:rPr>
                <a:t>Storage</a:t>
              </a:r>
            </a:p>
            <a:p>
              <a:pPr algn="ctr"/>
              <a:r>
                <a:rPr lang="en-US" sz="900" b="1" dirty="0">
                  <a:latin typeface="Verdana" panose="020B0604030504040204" pitchFamily="34" charset="0"/>
                  <a:ea typeface="Verdana" panose="020B0604030504040204" pitchFamily="34" charset="0"/>
                  <a:cs typeface="Verdana" panose="020B0604030504040204" pitchFamily="34" charset="0"/>
                </a:rPr>
                <a:t>Pool</a:t>
              </a:r>
            </a:p>
          </p:txBody>
        </p:sp>
        <p:cxnSp>
          <p:nvCxnSpPr>
            <p:cNvPr id="15" name="Straight Arrow Connector 14"/>
            <p:cNvCxnSpPr/>
            <p:nvPr/>
          </p:nvCxnSpPr>
          <p:spPr>
            <a:xfrm>
              <a:off x="2746645" y="3679165"/>
              <a:ext cx="385117" cy="0"/>
            </a:xfrm>
            <a:prstGeom prst="straightConnector1">
              <a:avLst/>
            </a:prstGeom>
            <a:ln w="19050">
              <a:solidFill>
                <a:schemeClr val="tx1"/>
              </a:solidFill>
              <a:headEnd type="none" w="med" len="med"/>
              <a:tailEnd type="triangle" w="lg" len="lg"/>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H="1">
              <a:off x="1758569" y="3679165"/>
              <a:ext cx="423625" cy="0"/>
            </a:xfrm>
            <a:prstGeom prst="straightConnector1">
              <a:avLst/>
            </a:prstGeom>
            <a:ln w="19050">
              <a:solidFill>
                <a:schemeClr val="tx1"/>
              </a:solidFill>
              <a:headEnd type="none" w="med" len="med"/>
              <a:tailEnd type="triangle" w="lg" len="lg"/>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5961780" y="3479286"/>
              <a:ext cx="689612" cy="369332"/>
            </a:xfrm>
            <a:prstGeom prst="rect">
              <a:avLst/>
            </a:prstGeom>
            <a:noFill/>
          </p:spPr>
          <p:txBody>
            <a:bodyPr wrap="none" rtlCol="0">
              <a:spAutoFit/>
            </a:bodyPr>
            <a:lstStyle/>
            <a:p>
              <a:pPr algn="ctr"/>
              <a:r>
                <a:rPr lang="en-US" sz="900" b="1" dirty="0">
                  <a:latin typeface="Verdana" panose="020B0604030504040204" pitchFamily="34" charset="0"/>
                  <a:ea typeface="Verdana" panose="020B0604030504040204" pitchFamily="34" charset="0"/>
                  <a:cs typeface="Verdana" panose="020B0604030504040204" pitchFamily="34" charset="0"/>
                </a:rPr>
                <a:t>Storage</a:t>
              </a:r>
            </a:p>
            <a:p>
              <a:pPr algn="ctr"/>
              <a:r>
                <a:rPr lang="en-US" sz="900" b="1" dirty="0">
                  <a:latin typeface="Verdana" panose="020B0604030504040204" pitchFamily="34" charset="0"/>
                  <a:ea typeface="Verdana" panose="020B0604030504040204" pitchFamily="34" charset="0"/>
                  <a:cs typeface="Verdana" panose="020B0604030504040204" pitchFamily="34" charset="0"/>
                </a:rPr>
                <a:t>Pool</a:t>
              </a:r>
            </a:p>
          </p:txBody>
        </p:sp>
        <p:cxnSp>
          <p:nvCxnSpPr>
            <p:cNvPr id="12" name="Straight Arrow Connector 11"/>
            <p:cNvCxnSpPr/>
            <p:nvPr/>
          </p:nvCxnSpPr>
          <p:spPr>
            <a:xfrm>
              <a:off x="6590478" y="3674153"/>
              <a:ext cx="385117" cy="0"/>
            </a:xfrm>
            <a:prstGeom prst="straightConnector1">
              <a:avLst/>
            </a:prstGeom>
            <a:ln w="19050">
              <a:solidFill>
                <a:schemeClr val="tx1"/>
              </a:solidFill>
              <a:headEnd type="none" w="med" len="med"/>
              <a:tailEnd type="triangle" w="lg" len="lg"/>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a:off x="5584818" y="3674153"/>
              <a:ext cx="423625" cy="0"/>
            </a:xfrm>
            <a:prstGeom prst="straightConnector1">
              <a:avLst/>
            </a:prstGeom>
            <a:ln w="19050">
              <a:solidFill>
                <a:schemeClr val="tx1"/>
              </a:solidFill>
              <a:headEnd type="none" w="med" len="med"/>
              <a:tailEnd type="triangle" w="lg" len="lg"/>
            </a:ln>
          </p:spPr>
          <p:style>
            <a:lnRef idx="1">
              <a:schemeClr val="accent1"/>
            </a:lnRef>
            <a:fillRef idx="0">
              <a:schemeClr val="accent1"/>
            </a:fillRef>
            <a:effectRef idx="0">
              <a:schemeClr val="accent1"/>
            </a:effectRef>
            <a:fontRef idx="minor">
              <a:schemeClr val="tx1"/>
            </a:fontRef>
          </p:style>
        </p:cxnSp>
        <p:sp>
          <p:nvSpPr>
            <p:cNvPr id="63" name="Rounded Rectangle 62"/>
            <p:cNvSpPr/>
            <p:nvPr/>
          </p:nvSpPr>
          <p:spPr>
            <a:xfrm>
              <a:off x="1877481" y="1818920"/>
              <a:ext cx="1254281" cy="613493"/>
            </a:xfrm>
            <a:prstGeom prst="roundRect">
              <a:avLst>
                <a:gd name="adj" fmla="val 1910"/>
              </a:avLst>
            </a:prstGeom>
            <a:noFill/>
            <a:ln>
              <a:solidFill>
                <a:schemeClr val="bg1">
                  <a:lumMod val="50000"/>
                </a:schemeClr>
              </a:solidFill>
              <a:prstDash val="sysDash"/>
            </a:ln>
          </p:spPr>
          <p:style>
            <a:lnRef idx="2">
              <a:schemeClr val="dk1"/>
            </a:lnRef>
            <a:fillRef idx="1">
              <a:schemeClr val="lt1"/>
            </a:fillRef>
            <a:effectRef idx="0">
              <a:schemeClr val="dk1"/>
            </a:effectRef>
            <a:fontRef idx="minor">
              <a:schemeClr val="dk1"/>
            </a:fontRef>
          </p:style>
          <p:txBody>
            <a:bodyPr rtlCol="0" anchor="ctr"/>
            <a:lstStyle/>
            <a:p>
              <a:pPr algn="ctr"/>
              <a:endParaRPr lang="en-US" sz="900" b="1">
                <a:latin typeface="Verdana" panose="020B0604030504040204" pitchFamily="34" charset="0"/>
                <a:ea typeface="Verdana" panose="020B0604030504040204" pitchFamily="34" charset="0"/>
                <a:cs typeface="Verdana" panose="020B0604030504040204" pitchFamily="34" charset="0"/>
              </a:endParaRPr>
            </a:p>
          </p:txBody>
        </p:sp>
        <p:sp>
          <p:nvSpPr>
            <p:cNvPr id="64" name="TextBox 63"/>
            <p:cNvSpPr txBox="1"/>
            <p:nvPr/>
          </p:nvSpPr>
          <p:spPr>
            <a:xfrm>
              <a:off x="1739537" y="1581146"/>
              <a:ext cx="790601" cy="230832"/>
            </a:xfrm>
            <a:prstGeom prst="rect">
              <a:avLst/>
            </a:prstGeom>
            <a:noFill/>
          </p:spPr>
          <p:txBody>
            <a:bodyPr wrap="none" rtlCol="0">
              <a:spAutoFit/>
            </a:bodyPr>
            <a:lstStyle/>
            <a:p>
              <a:pPr algn="ctr"/>
              <a:r>
                <a:rPr lang="en-US" sz="900" b="1" dirty="0">
                  <a:latin typeface="Verdana" panose="020B0604030504040204" pitchFamily="34" charset="0"/>
                  <a:ea typeface="Verdana" panose="020B0604030504040204" pitchFamily="34" charset="0"/>
                  <a:cs typeface="Verdana" panose="020B0604030504040204" pitchFamily="34" charset="0"/>
                </a:rPr>
                <a:t>Service A</a:t>
              </a:r>
            </a:p>
          </p:txBody>
        </p:sp>
        <p:cxnSp>
          <p:nvCxnSpPr>
            <p:cNvPr id="65" name="Straight Connector 64"/>
            <p:cNvCxnSpPr/>
            <p:nvPr/>
          </p:nvCxnSpPr>
          <p:spPr>
            <a:xfrm rot="16200000">
              <a:off x="2259873" y="1541961"/>
              <a:ext cx="531223" cy="1"/>
            </a:xfrm>
            <a:prstGeom prst="line">
              <a:avLst/>
            </a:prstGeom>
            <a:ln w="19050" cmpd="sng">
              <a:solidFill>
                <a:schemeClr val="bg2"/>
              </a:solidFill>
            </a:ln>
            <a:effectLst/>
          </p:spPr>
          <p:style>
            <a:lnRef idx="2">
              <a:schemeClr val="accent1"/>
            </a:lnRef>
            <a:fillRef idx="0">
              <a:schemeClr val="accent1"/>
            </a:fillRef>
            <a:effectRef idx="1">
              <a:schemeClr val="accent1"/>
            </a:effectRef>
            <a:fontRef idx="minor">
              <a:schemeClr val="tx1"/>
            </a:fontRef>
          </p:style>
        </p:cxnSp>
        <p:sp>
          <p:nvSpPr>
            <p:cNvPr id="66" name="TextBox 65"/>
            <p:cNvSpPr txBox="1"/>
            <p:nvPr/>
          </p:nvSpPr>
          <p:spPr>
            <a:xfrm>
              <a:off x="1474675" y="1095917"/>
              <a:ext cx="963725" cy="369332"/>
            </a:xfrm>
            <a:prstGeom prst="rect">
              <a:avLst/>
            </a:prstGeom>
            <a:noFill/>
          </p:spPr>
          <p:txBody>
            <a:bodyPr wrap="none" rtlCol="0">
              <a:spAutoFit/>
            </a:bodyPr>
            <a:lstStyle/>
            <a:p>
              <a:pPr algn="ctr"/>
              <a:r>
                <a:rPr lang="en-US" sz="900" b="1" dirty="0">
                  <a:latin typeface="Verdana" panose="020B0604030504040204" pitchFamily="34" charset="0"/>
                  <a:ea typeface="Verdana" panose="020B0604030504040204" pitchFamily="34" charset="0"/>
                  <a:cs typeface="Verdana" panose="020B0604030504040204" pitchFamily="34" charset="0"/>
                </a:rPr>
                <a:t>Assigned to</a:t>
              </a:r>
            </a:p>
            <a:p>
              <a:pPr algn="ctr"/>
              <a:r>
                <a:rPr lang="en-US" sz="900" b="1" dirty="0">
                  <a:latin typeface="Verdana" panose="020B0604030504040204" pitchFamily="34" charset="0"/>
                  <a:ea typeface="Verdana" panose="020B0604030504040204" pitchFamily="34" charset="0"/>
                  <a:cs typeface="Verdana" panose="020B0604030504040204" pitchFamily="34" charset="0"/>
                </a:rPr>
                <a:t>Consumer A</a:t>
              </a:r>
            </a:p>
          </p:txBody>
        </p:sp>
        <p:pic>
          <p:nvPicPr>
            <p:cNvPr id="68" name="Picture 67" descr="Peep_Formal_Male.png"/>
            <p:cNvPicPr>
              <a:picLocks noChangeAspect="1"/>
            </p:cNvPicPr>
            <p:nvPr/>
          </p:nvPicPr>
          <p:blipFill>
            <a:blip r:embed="rId7" cstate="print"/>
            <a:stretch>
              <a:fillRect/>
            </a:stretch>
          </p:blipFill>
          <p:spPr>
            <a:xfrm flipH="1">
              <a:off x="2529813" y="1061249"/>
              <a:ext cx="391913" cy="443404"/>
            </a:xfrm>
            <a:prstGeom prst="rect">
              <a:avLst/>
            </a:prstGeom>
          </p:spPr>
        </p:pic>
        <p:sp>
          <p:nvSpPr>
            <p:cNvPr id="69" name="Rounded Rectangle 68"/>
            <p:cNvSpPr/>
            <p:nvPr/>
          </p:nvSpPr>
          <p:spPr>
            <a:xfrm>
              <a:off x="3824993" y="1815578"/>
              <a:ext cx="1254281" cy="613493"/>
            </a:xfrm>
            <a:prstGeom prst="roundRect">
              <a:avLst>
                <a:gd name="adj" fmla="val 1910"/>
              </a:avLst>
            </a:prstGeom>
            <a:noFill/>
            <a:ln>
              <a:solidFill>
                <a:schemeClr val="bg1">
                  <a:lumMod val="50000"/>
                </a:schemeClr>
              </a:solidFill>
              <a:prstDash val="sysDash"/>
            </a:ln>
          </p:spPr>
          <p:style>
            <a:lnRef idx="2">
              <a:schemeClr val="dk1"/>
            </a:lnRef>
            <a:fillRef idx="1">
              <a:schemeClr val="lt1"/>
            </a:fillRef>
            <a:effectRef idx="0">
              <a:schemeClr val="dk1"/>
            </a:effectRef>
            <a:fontRef idx="minor">
              <a:schemeClr val="dk1"/>
            </a:fontRef>
          </p:style>
          <p:txBody>
            <a:bodyPr rtlCol="0" anchor="ctr"/>
            <a:lstStyle/>
            <a:p>
              <a:pPr algn="ctr"/>
              <a:endParaRPr lang="en-US" sz="900" b="1">
                <a:latin typeface="Verdana" panose="020B0604030504040204" pitchFamily="34" charset="0"/>
                <a:ea typeface="Verdana" panose="020B0604030504040204" pitchFamily="34" charset="0"/>
                <a:cs typeface="Verdana" panose="020B0604030504040204" pitchFamily="34" charset="0"/>
              </a:endParaRPr>
            </a:p>
          </p:txBody>
        </p:sp>
        <p:sp>
          <p:nvSpPr>
            <p:cNvPr id="70" name="Rounded Rectangle 69"/>
            <p:cNvSpPr/>
            <p:nvPr/>
          </p:nvSpPr>
          <p:spPr>
            <a:xfrm>
              <a:off x="5738948" y="1815578"/>
              <a:ext cx="1254281" cy="613493"/>
            </a:xfrm>
            <a:prstGeom prst="roundRect">
              <a:avLst>
                <a:gd name="adj" fmla="val 1910"/>
              </a:avLst>
            </a:prstGeom>
            <a:noFill/>
            <a:ln>
              <a:solidFill>
                <a:schemeClr val="bg1">
                  <a:lumMod val="50000"/>
                </a:schemeClr>
              </a:solidFill>
              <a:prstDash val="sysDash"/>
            </a:ln>
          </p:spPr>
          <p:style>
            <a:lnRef idx="2">
              <a:schemeClr val="dk1"/>
            </a:lnRef>
            <a:fillRef idx="1">
              <a:schemeClr val="lt1"/>
            </a:fillRef>
            <a:effectRef idx="0">
              <a:schemeClr val="dk1"/>
            </a:effectRef>
            <a:fontRef idx="minor">
              <a:schemeClr val="dk1"/>
            </a:fontRef>
          </p:style>
          <p:txBody>
            <a:bodyPr rtlCol="0" anchor="ctr"/>
            <a:lstStyle/>
            <a:p>
              <a:pPr algn="ctr"/>
              <a:endParaRPr lang="en-US" sz="900" b="1">
                <a:latin typeface="Verdana" panose="020B0604030504040204" pitchFamily="34" charset="0"/>
                <a:ea typeface="Verdana" panose="020B0604030504040204" pitchFamily="34" charset="0"/>
                <a:cs typeface="Verdana" panose="020B0604030504040204" pitchFamily="34" charset="0"/>
              </a:endParaRPr>
            </a:p>
          </p:txBody>
        </p:sp>
        <p:sp>
          <p:nvSpPr>
            <p:cNvPr id="71" name="TextBox 70"/>
            <p:cNvSpPr txBox="1"/>
            <p:nvPr/>
          </p:nvSpPr>
          <p:spPr>
            <a:xfrm>
              <a:off x="3670663" y="1586978"/>
              <a:ext cx="788999" cy="230832"/>
            </a:xfrm>
            <a:prstGeom prst="rect">
              <a:avLst/>
            </a:prstGeom>
            <a:noFill/>
          </p:spPr>
          <p:txBody>
            <a:bodyPr wrap="none" rtlCol="0">
              <a:spAutoFit/>
            </a:bodyPr>
            <a:lstStyle/>
            <a:p>
              <a:pPr algn="ctr"/>
              <a:r>
                <a:rPr lang="en-US" sz="900" b="1" dirty="0">
                  <a:latin typeface="Verdana" panose="020B0604030504040204" pitchFamily="34" charset="0"/>
                  <a:ea typeface="Verdana" panose="020B0604030504040204" pitchFamily="34" charset="0"/>
                  <a:cs typeface="Verdana" panose="020B0604030504040204" pitchFamily="34" charset="0"/>
                </a:rPr>
                <a:t>Service B</a:t>
              </a:r>
            </a:p>
          </p:txBody>
        </p:sp>
        <p:sp>
          <p:nvSpPr>
            <p:cNvPr id="72" name="TextBox 71"/>
            <p:cNvSpPr txBox="1"/>
            <p:nvPr/>
          </p:nvSpPr>
          <p:spPr>
            <a:xfrm>
              <a:off x="5575663" y="1586978"/>
              <a:ext cx="784189" cy="230832"/>
            </a:xfrm>
            <a:prstGeom prst="rect">
              <a:avLst/>
            </a:prstGeom>
            <a:noFill/>
          </p:spPr>
          <p:txBody>
            <a:bodyPr wrap="none" rtlCol="0">
              <a:spAutoFit/>
            </a:bodyPr>
            <a:lstStyle/>
            <a:p>
              <a:pPr algn="ctr"/>
              <a:r>
                <a:rPr lang="en-US" sz="900" b="1" dirty="0">
                  <a:latin typeface="Verdana" panose="020B0604030504040204" pitchFamily="34" charset="0"/>
                  <a:ea typeface="Verdana" panose="020B0604030504040204" pitchFamily="34" charset="0"/>
                  <a:cs typeface="Verdana" panose="020B0604030504040204" pitchFamily="34" charset="0"/>
                </a:rPr>
                <a:t>Service C</a:t>
              </a:r>
            </a:p>
          </p:txBody>
        </p:sp>
        <p:sp>
          <p:nvSpPr>
            <p:cNvPr id="73" name="TextBox 72"/>
            <p:cNvSpPr txBox="1"/>
            <p:nvPr/>
          </p:nvSpPr>
          <p:spPr>
            <a:xfrm>
              <a:off x="4727327" y="1061249"/>
              <a:ext cx="963725" cy="369332"/>
            </a:xfrm>
            <a:prstGeom prst="rect">
              <a:avLst/>
            </a:prstGeom>
            <a:noFill/>
          </p:spPr>
          <p:txBody>
            <a:bodyPr wrap="none" rtlCol="0">
              <a:spAutoFit/>
            </a:bodyPr>
            <a:lstStyle/>
            <a:p>
              <a:pPr algn="ctr"/>
              <a:r>
                <a:rPr lang="en-US" sz="900" b="1" dirty="0">
                  <a:latin typeface="Verdana" panose="020B0604030504040204" pitchFamily="34" charset="0"/>
                  <a:ea typeface="Verdana" panose="020B0604030504040204" pitchFamily="34" charset="0"/>
                  <a:cs typeface="Verdana" panose="020B0604030504040204" pitchFamily="34" charset="0"/>
                </a:rPr>
                <a:t>Assigned to</a:t>
              </a:r>
            </a:p>
            <a:p>
              <a:pPr algn="ctr"/>
              <a:r>
                <a:rPr lang="en-US" sz="900" b="1" dirty="0">
                  <a:latin typeface="Verdana" panose="020B0604030504040204" pitchFamily="34" charset="0"/>
                  <a:ea typeface="Verdana" panose="020B0604030504040204" pitchFamily="34" charset="0"/>
                  <a:cs typeface="Verdana" panose="020B0604030504040204" pitchFamily="34" charset="0"/>
                </a:rPr>
                <a:t>Consumer B</a:t>
              </a:r>
            </a:p>
          </p:txBody>
        </p:sp>
        <p:pic>
          <p:nvPicPr>
            <p:cNvPr id="74" name="Picture 6" descr="C:\Users\patils1\Desktop\2013 Projects\CIS v2\CIS Slide Deck_Based on Book\Colored Graphics\Client.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346271" y="1196065"/>
              <a:ext cx="172424" cy="193243"/>
            </a:xfrm>
            <a:prstGeom prst="rect">
              <a:avLst/>
            </a:prstGeom>
            <a:noFill/>
            <a:extLst>
              <a:ext uri="{909E8E84-426E-40DD-AFC4-6F175D3DCCD1}">
                <a14:hiddenFill xmlns:a14="http://schemas.microsoft.com/office/drawing/2010/main">
                  <a:solidFill>
                    <a:srgbClr val="FFFFFF"/>
                  </a:solidFill>
                </a14:hiddenFill>
              </a:ext>
            </a:extLst>
          </p:spPr>
        </p:pic>
        <p:pic>
          <p:nvPicPr>
            <p:cNvPr id="75" name="Picture 74" descr="Peep_Formal_Male.png"/>
            <p:cNvPicPr>
              <a:picLocks noChangeAspect="1"/>
            </p:cNvPicPr>
            <p:nvPr/>
          </p:nvPicPr>
          <p:blipFill>
            <a:blip r:embed="rId7" cstate="print"/>
            <a:stretch>
              <a:fillRect/>
            </a:stretch>
          </p:blipFill>
          <p:spPr>
            <a:xfrm flipH="1">
              <a:off x="4445975" y="1078833"/>
              <a:ext cx="391913" cy="443404"/>
            </a:xfrm>
            <a:prstGeom prst="rect">
              <a:avLst/>
            </a:prstGeom>
          </p:spPr>
        </p:pic>
        <p:sp>
          <p:nvSpPr>
            <p:cNvPr id="76" name="TextBox 75"/>
            <p:cNvSpPr txBox="1"/>
            <p:nvPr/>
          </p:nvSpPr>
          <p:spPr>
            <a:xfrm>
              <a:off x="6656275" y="1061249"/>
              <a:ext cx="963725" cy="369332"/>
            </a:xfrm>
            <a:prstGeom prst="rect">
              <a:avLst/>
            </a:prstGeom>
            <a:noFill/>
          </p:spPr>
          <p:txBody>
            <a:bodyPr wrap="none" rtlCol="0">
              <a:spAutoFit/>
            </a:bodyPr>
            <a:lstStyle/>
            <a:p>
              <a:pPr algn="ctr"/>
              <a:r>
                <a:rPr lang="en-US" sz="900" b="1" dirty="0">
                  <a:latin typeface="Verdana" panose="020B0604030504040204" pitchFamily="34" charset="0"/>
                  <a:ea typeface="Verdana" panose="020B0604030504040204" pitchFamily="34" charset="0"/>
                  <a:cs typeface="Verdana" panose="020B0604030504040204" pitchFamily="34" charset="0"/>
                </a:rPr>
                <a:t>Assigned to</a:t>
              </a:r>
            </a:p>
            <a:p>
              <a:pPr algn="ctr"/>
              <a:r>
                <a:rPr lang="en-US" sz="900" b="1" dirty="0">
                  <a:latin typeface="Verdana" panose="020B0604030504040204" pitchFamily="34" charset="0"/>
                  <a:ea typeface="Verdana" panose="020B0604030504040204" pitchFamily="34" charset="0"/>
                  <a:cs typeface="Verdana" panose="020B0604030504040204" pitchFamily="34" charset="0"/>
                </a:rPr>
                <a:t>Consumer C</a:t>
              </a:r>
            </a:p>
          </p:txBody>
        </p:sp>
        <p:pic>
          <p:nvPicPr>
            <p:cNvPr id="77" name="Picture 6" descr="C:\Users\patils1\Desktop\2013 Projects\CIS v2\CIS Slide Deck_Based on Book\Colored Graphics\Client.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275219" y="1196065"/>
              <a:ext cx="172424" cy="193243"/>
            </a:xfrm>
            <a:prstGeom prst="rect">
              <a:avLst/>
            </a:prstGeom>
            <a:noFill/>
            <a:extLst>
              <a:ext uri="{909E8E84-426E-40DD-AFC4-6F175D3DCCD1}">
                <a14:hiddenFill xmlns:a14="http://schemas.microsoft.com/office/drawing/2010/main">
                  <a:solidFill>
                    <a:srgbClr val="FFFFFF"/>
                  </a:solidFill>
                </a14:hiddenFill>
              </a:ext>
            </a:extLst>
          </p:spPr>
        </p:pic>
        <p:pic>
          <p:nvPicPr>
            <p:cNvPr id="78" name="Picture 77" descr="Peep_Formal_Male.png"/>
            <p:cNvPicPr>
              <a:picLocks noChangeAspect="1"/>
            </p:cNvPicPr>
            <p:nvPr/>
          </p:nvPicPr>
          <p:blipFill>
            <a:blip r:embed="rId7" cstate="print"/>
            <a:stretch>
              <a:fillRect/>
            </a:stretch>
          </p:blipFill>
          <p:spPr>
            <a:xfrm flipH="1">
              <a:off x="6374923" y="1078833"/>
              <a:ext cx="391913" cy="443404"/>
            </a:xfrm>
            <a:prstGeom prst="rect">
              <a:avLst/>
            </a:prstGeom>
          </p:spPr>
        </p:pic>
        <p:pic>
          <p:nvPicPr>
            <p:cNvPr id="67" name="Picture 6" descr="C:\Users\patils1\Desktop\2013 Projects\CIS v2\CIS Slide Deck_Based on Book\Colored Graphics\Client.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430109" y="1178481"/>
              <a:ext cx="172424" cy="193243"/>
            </a:xfrm>
            <a:prstGeom prst="rect">
              <a:avLst/>
            </a:prstGeom>
            <a:noFill/>
            <a:extLst>
              <a:ext uri="{909E8E84-426E-40DD-AFC4-6F175D3DCCD1}">
                <a14:hiddenFill xmlns:a14="http://schemas.microsoft.com/office/drawing/2010/main">
                  <a:solidFill>
                    <a:srgbClr val="FFFFFF"/>
                  </a:solidFill>
                </a14:hiddenFill>
              </a:ext>
            </a:extLst>
          </p:spPr>
        </p:pic>
        <p:cxnSp>
          <p:nvCxnSpPr>
            <p:cNvPr id="79" name="Straight Connector 78"/>
            <p:cNvCxnSpPr/>
            <p:nvPr/>
          </p:nvCxnSpPr>
          <p:spPr>
            <a:xfrm rot="16200000">
              <a:off x="4177936" y="1541962"/>
              <a:ext cx="531223" cy="1"/>
            </a:xfrm>
            <a:prstGeom prst="line">
              <a:avLst/>
            </a:prstGeom>
            <a:ln w="19050" cmpd="sng">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80" name="Straight Connector 79"/>
            <p:cNvCxnSpPr/>
            <p:nvPr/>
          </p:nvCxnSpPr>
          <p:spPr>
            <a:xfrm rot="16200000">
              <a:off x="6098178" y="1541962"/>
              <a:ext cx="531223" cy="1"/>
            </a:xfrm>
            <a:prstGeom prst="line">
              <a:avLst/>
            </a:prstGeom>
            <a:ln w="19050" cmpd="sng">
              <a:solidFill>
                <a:schemeClr val="bg2"/>
              </a:solidFill>
            </a:ln>
            <a:effectLst/>
          </p:spPr>
          <p:style>
            <a:lnRef idx="2">
              <a:schemeClr val="accent1"/>
            </a:lnRef>
            <a:fillRef idx="0">
              <a:schemeClr val="accent1"/>
            </a:fillRef>
            <a:effectRef idx="1">
              <a:schemeClr val="accent1"/>
            </a:effectRef>
            <a:fontRef idx="minor">
              <a:schemeClr val="tx1"/>
            </a:fontRef>
          </p:style>
        </p:cxnSp>
      </p:grpSp>
    </p:spTree>
    <p:custDataLst>
      <p:tags r:id="rId1"/>
    </p:custDataLst>
    <p:extLst>
      <p:ext uri="{BB962C8B-B14F-4D97-AF65-F5344CB8AC3E}">
        <p14:creationId xmlns:p14="http://schemas.microsoft.com/office/powerpoint/2010/main" val="34868039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Example: Pooling Network Bandwidth of NICs</a:t>
            </a:r>
          </a:p>
        </p:txBody>
      </p:sp>
      <p:sp>
        <p:nvSpPr>
          <p:cNvPr id="3" name="Footer Placeholder 2"/>
          <p:cNvSpPr>
            <a:spLocks noGrp="1"/>
          </p:cNvSpPr>
          <p:nvPr>
            <p:ph type="ftr" sz="quarter" idx="3"/>
          </p:nvPr>
        </p:nvSpPr>
        <p:spPr>
          <a:prstGeom prst="rect">
            <a:avLst/>
          </a:prstGeom>
        </p:spPr>
        <p:txBody>
          <a:bodyPr/>
          <a:lstStyle/>
          <a:p>
            <a:pPr algn="r"/>
            <a:r>
              <a:rPr lang="en-US"/>
              <a:t>Module: Virtual Layer</a:t>
            </a:r>
            <a:endParaRPr lang="en-US" dirty="0"/>
          </a:p>
        </p:txBody>
      </p:sp>
      <p:grpSp>
        <p:nvGrpSpPr>
          <p:cNvPr id="48" name="Group 47"/>
          <p:cNvGrpSpPr/>
          <p:nvPr/>
        </p:nvGrpSpPr>
        <p:grpSpPr>
          <a:xfrm>
            <a:off x="925651" y="1752600"/>
            <a:ext cx="7258414" cy="3864288"/>
            <a:chOff x="333834" y="1069662"/>
            <a:chExt cx="8022705" cy="3864288"/>
          </a:xfrm>
        </p:grpSpPr>
        <p:pic>
          <p:nvPicPr>
            <p:cNvPr id="52" name="Picture 28" descr="C:\Users\patils1\Desktop\2013 Projects\CIS v2\CIS Slide Deck_Based on Book\Colored Graphics\Physical Compute System With Hypervisor.pn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t="51636"/>
            <a:stretch/>
          </p:blipFill>
          <p:spPr bwMode="auto">
            <a:xfrm>
              <a:off x="2449239" y="1921118"/>
              <a:ext cx="3764428" cy="1726920"/>
            </a:xfrm>
            <a:prstGeom prst="rect">
              <a:avLst/>
            </a:prstGeom>
            <a:noFill/>
            <a:extLst>
              <a:ext uri="{909E8E84-426E-40DD-AFC4-6F175D3DCCD1}">
                <a14:hiddenFill xmlns:a14="http://schemas.microsoft.com/office/drawing/2010/main">
                  <a:solidFill>
                    <a:srgbClr val="FFFFFF"/>
                  </a:solidFill>
                </a14:hiddenFill>
              </a:ext>
            </a:extLst>
          </p:spPr>
        </p:pic>
        <p:sp>
          <p:nvSpPr>
            <p:cNvPr id="53" name="Rectangle 52"/>
            <p:cNvSpPr/>
            <p:nvPr/>
          </p:nvSpPr>
          <p:spPr>
            <a:xfrm>
              <a:off x="2634704" y="3120502"/>
              <a:ext cx="3385095" cy="1336432"/>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b="1">
                <a:latin typeface="Verdana" panose="020B0604030504040204" pitchFamily="34" charset="0"/>
                <a:ea typeface="Verdana" panose="020B0604030504040204" pitchFamily="34" charset="0"/>
                <a:cs typeface="Verdana" panose="020B0604030504040204" pitchFamily="34" charset="0"/>
              </a:endParaRPr>
            </a:p>
          </p:txBody>
        </p:sp>
        <p:pic>
          <p:nvPicPr>
            <p:cNvPr id="54" name="Picture 4" descr="C:\Users\patils1\Desktop\2013 Projects\CIS v2\CIS Slide Deck_Based on Book\Colored Graphics\Physical NIC.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906306" y="3271262"/>
              <a:ext cx="559044" cy="694944"/>
            </a:xfrm>
            <a:prstGeom prst="rect">
              <a:avLst/>
            </a:prstGeom>
            <a:noFill/>
            <a:extLst>
              <a:ext uri="{909E8E84-426E-40DD-AFC4-6F175D3DCCD1}">
                <a14:hiddenFill xmlns:a14="http://schemas.microsoft.com/office/drawing/2010/main">
                  <a:solidFill>
                    <a:srgbClr val="FFFFFF"/>
                  </a:solidFill>
                </a14:hiddenFill>
              </a:ext>
            </a:extLst>
          </p:spPr>
        </p:pic>
        <p:pic>
          <p:nvPicPr>
            <p:cNvPr id="55" name="Picture 4" descr="C:\Users\patils1\Desktop\2013 Projects\CIS v2\CIS Slide Deck_Based on Book\Colored Graphics\Physical NIC.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080810" y="3271262"/>
              <a:ext cx="559044" cy="694944"/>
            </a:xfrm>
            <a:prstGeom prst="rect">
              <a:avLst/>
            </a:prstGeom>
            <a:noFill/>
            <a:extLst>
              <a:ext uri="{909E8E84-426E-40DD-AFC4-6F175D3DCCD1}">
                <a14:hiddenFill xmlns:a14="http://schemas.microsoft.com/office/drawing/2010/main">
                  <a:solidFill>
                    <a:srgbClr val="FFFFFF"/>
                  </a:solidFill>
                </a14:hiddenFill>
              </a:ext>
            </a:extLst>
          </p:spPr>
        </p:pic>
        <p:pic>
          <p:nvPicPr>
            <p:cNvPr id="56" name="Picture 4" descr="C:\Users\patils1\Desktop\2013 Projects\CIS v2\CIS Slide Deck_Based on Book\Colored Graphics\Physical NIC.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294150" y="3271262"/>
              <a:ext cx="559044" cy="694944"/>
            </a:xfrm>
            <a:prstGeom prst="rect">
              <a:avLst/>
            </a:prstGeom>
            <a:noFill/>
            <a:extLst>
              <a:ext uri="{909E8E84-426E-40DD-AFC4-6F175D3DCCD1}">
                <a14:hiddenFill xmlns:a14="http://schemas.microsoft.com/office/drawing/2010/main">
                  <a:solidFill>
                    <a:srgbClr val="FFFFFF"/>
                  </a:solidFill>
                </a14:hiddenFill>
              </a:ext>
            </a:extLst>
          </p:spPr>
        </p:pic>
        <p:pic>
          <p:nvPicPr>
            <p:cNvPr id="57" name="Picture 41" descr="C:\Users\patils1\Desktop\2013 Projects\CIS v2\CIS Slide Deck_Based on Book\Colored Graphics\Virtual Machine with Application and OS.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541411" y="1366865"/>
              <a:ext cx="403146" cy="417973"/>
            </a:xfrm>
            <a:prstGeom prst="rect">
              <a:avLst/>
            </a:prstGeom>
            <a:noFill/>
            <a:extLst>
              <a:ext uri="{909E8E84-426E-40DD-AFC4-6F175D3DCCD1}">
                <a14:hiddenFill xmlns:a14="http://schemas.microsoft.com/office/drawing/2010/main">
                  <a:solidFill>
                    <a:srgbClr val="FFFFFF"/>
                  </a:solidFill>
                </a14:hiddenFill>
              </a:ext>
            </a:extLst>
          </p:spPr>
        </p:pic>
        <p:pic>
          <p:nvPicPr>
            <p:cNvPr id="58" name="Picture 41" descr="C:\Users\patils1\Desktop\2013 Projects\CIS v2\CIS Slide Deck_Based on Book\Colored Graphics\Virtual Machine with Application and OS.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003930" y="1366865"/>
              <a:ext cx="403146" cy="417973"/>
            </a:xfrm>
            <a:prstGeom prst="rect">
              <a:avLst/>
            </a:prstGeom>
            <a:noFill/>
            <a:extLst>
              <a:ext uri="{909E8E84-426E-40DD-AFC4-6F175D3DCCD1}">
                <a14:hiddenFill xmlns:a14="http://schemas.microsoft.com/office/drawing/2010/main">
                  <a:solidFill>
                    <a:srgbClr val="FFFFFF"/>
                  </a:solidFill>
                </a14:hiddenFill>
              </a:ext>
            </a:extLst>
          </p:spPr>
        </p:pic>
        <p:pic>
          <p:nvPicPr>
            <p:cNvPr id="59" name="Picture 41" descr="C:\Users\patils1\Desktop\2013 Projects\CIS v2\CIS Slide Deck_Based on Book\Colored Graphics\Virtual Machine with Application and OS.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466449" y="1366865"/>
              <a:ext cx="403146" cy="417973"/>
            </a:xfrm>
            <a:prstGeom prst="rect">
              <a:avLst/>
            </a:prstGeom>
            <a:noFill/>
            <a:extLst>
              <a:ext uri="{909E8E84-426E-40DD-AFC4-6F175D3DCCD1}">
                <a14:hiddenFill xmlns:a14="http://schemas.microsoft.com/office/drawing/2010/main">
                  <a:solidFill>
                    <a:srgbClr val="FFFFFF"/>
                  </a:solidFill>
                </a14:hiddenFill>
              </a:ext>
            </a:extLst>
          </p:spPr>
        </p:pic>
        <p:pic>
          <p:nvPicPr>
            <p:cNvPr id="60" name="Picture 41" descr="C:\Users\patils1\Desktop\2013 Projects\CIS v2\CIS Slide Deck_Based on Book\Colored Graphics\Virtual Machine with Application and OS.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928969" y="1366865"/>
              <a:ext cx="403146" cy="417973"/>
            </a:xfrm>
            <a:prstGeom prst="rect">
              <a:avLst/>
            </a:prstGeom>
            <a:noFill/>
            <a:extLst>
              <a:ext uri="{909E8E84-426E-40DD-AFC4-6F175D3DCCD1}">
                <a14:hiddenFill xmlns:a14="http://schemas.microsoft.com/office/drawing/2010/main">
                  <a:solidFill>
                    <a:srgbClr val="FFFFFF"/>
                  </a:solidFill>
                </a14:hiddenFill>
              </a:ext>
            </a:extLst>
          </p:spPr>
        </p:pic>
        <p:pic>
          <p:nvPicPr>
            <p:cNvPr id="61" name="Picture 41" descr="C:\Users\patils1\Desktop\2013 Projects\CIS v2\CIS Slide Deck_Based on Book\Colored Graphics\Virtual Machine with Application and OS.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788170" y="1366865"/>
              <a:ext cx="403146" cy="417973"/>
            </a:xfrm>
            <a:prstGeom prst="rect">
              <a:avLst/>
            </a:prstGeom>
            <a:noFill/>
            <a:extLst>
              <a:ext uri="{909E8E84-426E-40DD-AFC4-6F175D3DCCD1}">
                <a14:hiddenFill xmlns:a14="http://schemas.microsoft.com/office/drawing/2010/main">
                  <a:solidFill>
                    <a:srgbClr val="FFFFFF"/>
                  </a:solidFill>
                </a14:hiddenFill>
              </a:ext>
            </a:extLst>
          </p:spPr>
        </p:pic>
        <p:pic>
          <p:nvPicPr>
            <p:cNvPr id="62" name="Picture 41" descr="C:\Users\patils1\Desktop\2013 Projects\CIS v2\CIS Slide Deck_Based on Book\Colored Graphics\Virtual Machine with Application and OS.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251881" y="1366865"/>
              <a:ext cx="403146" cy="417973"/>
            </a:xfrm>
            <a:prstGeom prst="rect">
              <a:avLst/>
            </a:prstGeom>
            <a:noFill/>
            <a:extLst>
              <a:ext uri="{909E8E84-426E-40DD-AFC4-6F175D3DCCD1}">
                <a14:hiddenFill xmlns:a14="http://schemas.microsoft.com/office/drawing/2010/main">
                  <a:solidFill>
                    <a:srgbClr val="FFFFFF"/>
                  </a:solidFill>
                </a14:hiddenFill>
              </a:ext>
            </a:extLst>
          </p:spPr>
        </p:pic>
        <p:pic>
          <p:nvPicPr>
            <p:cNvPr id="63" name="Picture 41" descr="C:\Users\patils1\Desktop\2013 Projects\CIS v2\CIS Slide Deck_Based on Book\Colored Graphics\Virtual Machine with Application and OS.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715592" y="1366865"/>
              <a:ext cx="403146" cy="417973"/>
            </a:xfrm>
            <a:prstGeom prst="rect">
              <a:avLst/>
            </a:prstGeom>
            <a:noFill/>
            <a:extLst>
              <a:ext uri="{909E8E84-426E-40DD-AFC4-6F175D3DCCD1}">
                <a14:hiddenFill xmlns:a14="http://schemas.microsoft.com/office/drawing/2010/main">
                  <a:solidFill>
                    <a:srgbClr val="FFFFFF"/>
                  </a:solidFill>
                </a14:hiddenFill>
              </a:ext>
            </a:extLst>
          </p:spPr>
        </p:pic>
        <p:sp>
          <p:nvSpPr>
            <p:cNvPr id="64" name="Rounded Rectangle 63"/>
            <p:cNvSpPr/>
            <p:nvPr/>
          </p:nvSpPr>
          <p:spPr>
            <a:xfrm>
              <a:off x="4715459" y="1301331"/>
              <a:ext cx="1463040" cy="541355"/>
            </a:xfrm>
            <a:prstGeom prst="roundRect">
              <a:avLst>
                <a:gd name="adj" fmla="val 1910"/>
              </a:avLst>
            </a:prstGeom>
            <a:noFill/>
            <a:ln>
              <a:solidFill>
                <a:schemeClr val="bg1">
                  <a:lumMod val="50000"/>
                </a:schemeClr>
              </a:solidFill>
              <a:prstDash val="sysDash"/>
            </a:ln>
          </p:spPr>
          <p:style>
            <a:lnRef idx="2">
              <a:schemeClr val="dk1"/>
            </a:lnRef>
            <a:fillRef idx="1">
              <a:schemeClr val="lt1"/>
            </a:fillRef>
            <a:effectRef idx="0">
              <a:schemeClr val="dk1"/>
            </a:effectRef>
            <a:fontRef idx="minor">
              <a:schemeClr val="dk1"/>
            </a:fontRef>
          </p:style>
          <p:txBody>
            <a:bodyPr rtlCol="0" anchor="ctr"/>
            <a:lstStyle/>
            <a:p>
              <a:pPr algn="ctr"/>
              <a:endParaRPr lang="en-US" sz="900" b="1" dirty="0">
                <a:latin typeface="Verdana" panose="020B0604030504040204" pitchFamily="34" charset="0"/>
                <a:ea typeface="Verdana" panose="020B0604030504040204" pitchFamily="34" charset="0"/>
                <a:cs typeface="Verdana" panose="020B0604030504040204" pitchFamily="34" charset="0"/>
              </a:endParaRPr>
            </a:p>
          </p:txBody>
        </p:sp>
        <p:sp>
          <p:nvSpPr>
            <p:cNvPr id="65" name="Rounded Rectangle 64"/>
            <p:cNvSpPr/>
            <p:nvPr/>
          </p:nvSpPr>
          <p:spPr>
            <a:xfrm>
              <a:off x="2467221" y="1300494"/>
              <a:ext cx="1937979" cy="541355"/>
            </a:xfrm>
            <a:prstGeom prst="roundRect">
              <a:avLst>
                <a:gd name="adj" fmla="val 1910"/>
              </a:avLst>
            </a:prstGeom>
            <a:noFill/>
            <a:ln>
              <a:solidFill>
                <a:schemeClr val="bg1">
                  <a:lumMod val="50000"/>
                </a:schemeClr>
              </a:solidFill>
              <a:prstDash val="sysDash"/>
            </a:ln>
          </p:spPr>
          <p:style>
            <a:lnRef idx="2">
              <a:schemeClr val="dk1"/>
            </a:lnRef>
            <a:fillRef idx="1">
              <a:schemeClr val="lt1"/>
            </a:fillRef>
            <a:effectRef idx="0">
              <a:schemeClr val="dk1"/>
            </a:effectRef>
            <a:fontRef idx="minor">
              <a:schemeClr val="dk1"/>
            </a:fontRef>
          </p:style>
          <p:txBody>
            <a:bodyPr rtlCol="0" anchor="ctr"/>
            <a:lstStyle/>
            <a:p>
              <a:pPr algn="ctr"/>
              <a:endParaRPr lang="en-US" sz="900" b="1" dirty="0">
                <a:latin typeface="Verdana" panose="020B0604030504040204" pitchFamily="34" charset="0"/>
                <a:ea typeface="Verdana" panose="020B0604030504040204" pitchFamily="34" charset="0"/>
                <a:cs typeface="Verdana" panose="020B0604030504040204" pitchFamily="34" charset="0"/>
              </a:endParaRPr>
            </a:p>
          </p:txBody>
        </p:sp>
        <p:sp>
          <p:nvSpPr>
            <p:cNvPr id="66" name="TextBox 65"/>
            <p:cNvSpPr txBox="1"/>
            <p:nvPr/>
          </p:nvSpPr>
          <p:spPr>
            <a:xfrm>
              <a:off x="3010450" y="1069662"/>
              <a:ext cx="873850" cy="230832"/>
            </a:xfrm>
            <a:prstGeom prst="rect">
              <a:avLst/>
            </a:prstGeom>
            <a:noFill/>
          </p:spPr>
          <p:txBody>
            <a:bodyPr wrap="none" rtlCol="0">
              <a:spAutoFit/>
            </a:bodyPr>
            <a:lstStyle/>
            <a:p>
              <a:pPr algn="ctr"/>
              <a:r>
                <a:rPr lang="en-US" sz="900" b="1" dirty="0">
                  <a:latin typeface="Verdana" panose="020B0604030504040204" pitchFamily="34" charset="0"/>
                  <a:ea typeface="Verdana" panose="020B0604030504040204" pitchFamily="34" charset="0"/>
                  <a:cs typeface="Verdana" panose="020B0604030504040204" pitchFamily="34" charset="0"/>
                </a:rPr>
                <a:t>Service A</a:t>
              </a:r>
            </a:p>
          </p:txBody>
        </p:sp>
        <p:sp>
          <p:nvSpPr>
            <p:cNvPr id="67" name="TextBox 66"/>
            <p:cNvSpPr txBox="1"/>
            <p:nvPr/>
          </p:nvSpPr>
          <p:spPr>
            <a:xfrm>
              <a:off x="4999831" y="1070499"/>
              <a:ext cx="872078" cy="230832"/>
            </a:xfrm>
            <a:prstGeom prst="rect">
              <a:avLst/>
            </a:prstGeom>
            <a:noFill/>
          </p:spPr>
          <p:txBody>
            <a:bodyPr wrap="none" rtlCol="0">
              <a:spAutoFit/>
            </a:bodyPr>
            <a:lstStyle/>
            <a:p>
              <a:pPr algn="ctr"/>
              <a:r>
                <a:rPr lang="en-US" sz="900" b="1" dirty="0">
                  <a:latin typeface="Verdana" panose="020B0604030504040204" pitchFamily="34" charset="0"/>
                  <a:ea typeface="Verdana" panose="020B0604030504040204" pitchFamily="34" charset="0"/>
                  <a:cs typeface="Verdana" panose="020B0604030504040204" pitchFamily="34" charset="0"/>
                </a:rPr>
                <a:t>Service B</a:t>
              </a:r>
            </a:p>
          </p:txBody>
        </p:sp>
        <p:sp>
          <p:nvSpPr>
            <p:cNvPr id="68" name="TextBox 67"/>
            <p:cNvSpPr txBox="1"/>
            <p:nvPr/>
          </p:nvSpPr>
          <p:spPr>
            <a:xfrm>
              <a:off x="6413968" y="2347478"/>
              <a:ext cx="1860739" cy="230832"/>
            </a:xfrm>
            <a:prstGeom prst="rect">
              <a:avLst/>
            </a:prstGeom>
            <a:noFill/>
          </p:spPr>
          <p:txBody>
            <a:bodyPr wrap="none" rtlCol="0">
              <a:spAutoFit/>
            </a:bodyPr>
            <a:lstStyle/>
            <a:p>
              <a:pPr algn="ctr"/>
              <a:r>
                <a:rPr lang="en-US" sz="900" b="1" dirty="0">
                  <a:latin typeface="Verdana" panose="020B0604030504040204" pitchFamily="34" charset="0"/>
                  <a:ea typeface="Verdana" panose="020B0604030504040204" pitchFamily="34" charset="0"/>
                  <a:cs typeface="Verdana" panose="020B0604030504040204" pitchFamily="34" charset="0"/>
                </a:rPr>
                <a:t>Bandwidth = 300 Mbps</a:t>
              </a:r>
            </a:p>
          </p:txBody>
        </p:sp>
        <p:sp>
          <p:nvSpPr>
            <p:cNvPr id="69" name="TextBox 68"/>
            <p:cNvSpPr txBox="1"/>
            <p:nvPr/>
          </p:nvSpPr>
          <p:spPr>
            <a:xfrm>
              <a:off x="333834" y="2347478"/>
              <a:ext cx="1860739" cy="230832"/>
            </a:xfrm>
            <a:prstGeom prst="rect">
              <a:avLst/>
            </a:prstGeom>
            <a:noFill/>
          </p:spPr>
          <p:txBody>
            <a:bodyPr wrap="none" rtlCol="0">
              <a:spAutoFit/>
            </a:bodyPr>
            <a:lstStyle/>
            <a:p>
              <a:pPr algn="ctr"/>
              <a:r>
                <a:rPr lang="en-US" sz="900" b="1" dirty="0">
                  <a:latin typeface="Verdana" panose="020B0604030504040204" pitchFamily="34" charset="0"/>
                  <a:ea typeface="Verdana" panose="020B0604030504040204" pitchFamily="34" charset="0"/>
                  <a:cs typeface="Verdana" panose="020B0604030504040204" pitchFamily="34" charset="0"/>
                </a:rPr>
                <a:t>Bandwidth = 600 Mbps</a:t>
              </a:r>
            </a:p>
          </p:txBody>
        </p:sp>
        <p:sp>
          <p:nvSpPr>
            <p:cNvPr id="70" name="TextBox 69"/>
            <p:cNvSpPr txBox="1"/>
            <p:nvPr/>
          </p:nvSpPr>
          <p:spPr>
            <a:xfrm>
              <a:off x="2452309" y="4703118"/>
              <a:ext cx="3829204" cy="230832"/>
            </a:xfrm>
            <a:prstGeom prst="rect">
              <a:avLst/>
            </a:prstGeom>
            <a:noFill/>
          </p:spPr>
          <p:txBody>
            <a:bodyPr wrap="none" rtlCol="0">
              <a:spAutoFit/>
            </a:bodyPr>
            <a:lstStyle/>
            <a:p>
              <a:pPr algn="ctr"/>
              <a:r>
                <a:rPr lang="en-US" sz="900" b="1" dirty="0">
                  <a:latin typeface="Verdana" panose="020B0604030504040204" pitchFamily="34" charset="0"/>
                  <a:ea typeface="Verdana" panose="020B0604030504040204" pitchFamily="34" charset="0"/>
                  <a:cs typeface="Verdana" panose="020B0604030504040204" pitchFamily="34" charset="0"/>
                </a:rPr>
                <a:t>Network Bandwidth Pool: Bandwidth = 3000 Mbps</a:t>
              </a:r>
            </a:p>
          </p:txBody>
        </p:sp>
        <p:sp>
          <p:nvSpPr>
            <p:cNvPr id="71" name="Up Arrow 70"/>
            <p:cNvSpPr/>
            <p:nvPr/>
          </p:nvSpPr>
          <p:spPr>
            <a:xfrm>
              <a:off x="4193577" y="4477626"/>
              <a:ext cx="255770" cy="247980"/>
            </a:xfrm>
            <a:prstGeom prst="up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b="1">
                <a:latin typeface="Verdana" panose="020B0604030504040204" pitchFamily="34" charset="0"/>
                <a:ea typeface="Verdana" panose="020B0604030504040204" pitchFamily="34" charset="0"/>
                <a:cs typeface="Verdana" panose="020B0604030504040204" pitchFamily="34" charset="0"/>
              </a:endParaRPr>
            </a:p>
          </p:txBody>
        </p:sp>
        <p:sp>
          <p:nvSpPr>
            <p:cNvPr id="72" name="TextBox 71"/>
            <p:cNvSpPr txBox="1"/>
            <p:nvPr/>
          </p:nvSpPr>
          <p:spPr>
            <a:xfrm>
              <a:off x="2600684" y="3961496"/>
              <a:ext cx="1029768" cy="461665"/>
            </a:xfrm>
            <a:prstGeom prst="rect">
              <a:avLst/>
            </a:prstGeom>
            <a:noFill/>
          </p:spPr>
          <p:txBody>
            <a:bodyPr wrap="none" rtlCol="0">
              <a:spAutoFit/>
            </a:bodyPr>
            <a:lstStyle/>
            <a:p>
              <a:pPr algn="ctr"/>
              <a:r>
                <a:rPr lang="en-US" sz="800" b="1" dirty="0">
                  <a:latin typeface="Verdana" panose="020B0604030504040204" pitchFamily="34" charset="0"/>
                  <a:ea typeface="Verdana" panose="020B0604030504040204" pitchFamily="34" charset="0"/>
                  <a:cs typeface="Verdana" panose="020B0604030504040204" pitchFamily="34" charset="0"/>
                </a:rPr>
                <a:t>NIC 1</a:t>
              </a:r>
            </a:p>
            <a:p>
              <a:pPr algn="ctr"/>
              <a:r>
                <a:rPr lang="en-US" sz="800" b="1" dirty="0">
                  <a:latin typeface="Verdana" panose="020B0604030504040204" pitchFamily="34" charset="0"/>
                  <a:ea typeface="Verdana" panose="020B0604030504040204" pitchFamily="34" charset="0"/>
                  <a:cs typeface="Verdana" panose="020B0604030504040204" pitchFamily="34" charset="0"/>
                </a:rPr>
                <a:t>Bandwidth =</a:t>
              </a:r>
            </a:p>
            <a:p>
              <a:pPr algn="ctr"/>
              <a:r>
                <a:rPr lang="en-US" sz="800" b="1" dirty="0">
                  <a:latin typeface="Verdana" panose="020B0604030504040204" pitchFamily="34" charset="0"/>
                  <a:ea typeface="Verdana" panose="020B0604030504040204" pitchFamily="34" charset="0"/>
                  <a:cs typeface="Verdana" panose="020B0604030504040204" pitchFamily="34" charset="0"/>
                </a:rPr>
                <a:t>1000 Mbps</a:t>
              </a:r>
            </a:p>
          </p:txBody>
        </p:sp>
        <p:sp>
          <p:nvSpPr>
            <p:cNvPr id="73" name="TextBox 72"/>
            <p:cNvSpPr txBox="1"/>
            <p:nvPr/>
          </p:nvSpPr>
          <p:spPr>
            <a:xfrm>
              <a:off x="3769741" y="3961496"/>
              <a:ext cx="1029768" cy="461665"/>
            </a:xfrm>
            <a:prstGeom prst="rect">
              <a:avLst/>
            </a:prstGeom>
            <a:noFill/>
          </p:spPr>
          <p:txBody>
            <a:bodyPr wrap="none" rtlCol="0">
              <a:spAutoFit/>
            </a:bodyPr>
            <a:lstStyle/>
            <a:p>
              <a:pPr algn="ctr"/>
              <a:r>
                <a:rPr lang="en-US" sz="800" b="1" dirty="0">
                  <a:latin typeface="Verdana" panose="020B0604030504040204" pitchFamily="34" charset="0"/>
                  <a:ea typeface="Verdana" panose="020B0604030504040204" pitchFamily="34" charset="0"/>
                  <a:cs typeface="Verdana" panose="020B0604030504040204" pitchFamily="34" charset="0"/>
                </a:rPr>
                <a:t>NIC 2</a:t>
              </a:r>
            </a:p>
            <a:p>
              <a:pPr algn="ctr"/>
              <a:r>
                <a:rPr lang="en-US" sz="800" b="1" dirty="0">
                  <a:latin typeface="Verdana" panose="020B0604030504040204" pitchFamily="34" charset="0"/>
                  <a:ea typeface="Verdana" panose="020B0604030504040204" pitchFamily="34" charset="0"/>
                  <a:cs typeface="Verdana" panose="020B0604030504040204" pitchFamily="34" charset="0"/>
                </a:rPr>
                <a:t>Bandwidth =</a:t>
              </a:r>
            </a:p>
            <a:p>
              <a:pPr algn="ctr"/>
              <a:r>
                <a:rPr lang="en-US" sz="800" b="1" dirty="0">
                  <a:latin typeface="Verdana" panose="020B0604030504040204" pitchFamily="34" charset="0"/>
                  <a:ea typeface="Verdana" panose="020B0604030504040204" pitchFamily="34" charset="0"/>
                  <a:cs typeface="Verdana" panose="020B0604030504040204" pitchFamily="34" charset="0"/>
                </a:rPr>
                <a:t>1000 Mbps</a:t>
              </a:r>
            </a:p>
          </p:txBody>
        </p:sp>
        <p:sp>
          <p:nvSpPr>
            <p:cNvPr id="74" name="TextBox 73"/>
            <p:cNvSpPr txBox="1"/>
            <p:nvPr/>
          </p:nvSpPr>
          <p:spPr>
            <a:xfrm>
              <a:off x="4980468" y="3961496"/>
              <a:ext cx="1029768" cy="461665"/>
            </a:xfrm>
            <a:prstGeom prst="rect">
              <a:avLst/>
            </a:prstGeom>
            <a:noFill/>
          </p:spPr>
          <p:txBody>
            <a:bodyPr wrap="none" rtlCol="0">
              <a:spAutoFit/>
            </a:bodyPr>
            <a:lstStyle/>
            <a:p>
              <a:pPr algn="ctr"/>
              <a:r>
                <a:rPr lang="en-US" sz="800" b="1" dirty="0">
                  <a:latin typeface="Verdana" panose="020B0604030504040204" pitchFamily="34" charset="0"/>
                  <a:ea typeface="Verdana" panose="020B0604030504040204" pitchFamily="34" charset="0"/>
                  <a:cs typeface="Verdana" panose="020B0604030504040204" pitchFamily="34" charset="0"/>
                </a:rPr>
                <a:t>NIC 3</a:t>
              </a:r>
            </a:p>
            <a:p>
              <a:pPr algn="ctr"/>
              <a:r>
                <a:rPr lang="en-US" sz="800" b="1" dirty="0">
                  <a:latin typeface="Verdana" panose="020B0604030504040204" pitchFamily="34" charset="0"/>
                  <a:ea typeface="Verdana" panose="020B0604030504040204" pitchFamily="34" charset="0"/>
                  <a:cs typeface="Verdana" panose="020B0604030504040204" pitchFamily="34" charset="0"/>
                </a:rPr>
                <a:t>Bandwidth =</a:t>
              </a:r>
            </a:p>
            <a:p>
              <a:pPr algn="ctr"/>
              <a:r>
                <a:rPr lang="en-US" sz="800" b="1" dirty="0">
                  <a:latin typeface="Verdana" panose="020B0604030504040204" pitchFamily="34" charset="0"/>
                  <a:ea typeface="Verdana" panose="020B0604030504040204" pitchFamily="34" charset="0"/>
                  <a:cs typeface="Verdana" panose="020B0604030504040204" pitchFamily="34" charset="0"/>
                </a:rPr>
                <a:t>1000 Mbps</a:t>
              </a:r>
            </a:p>
          </p:txBody>
        </p:sp>
        <p:sp>
          <p:nvSpPr>
            <p:cNvPr id="75" name="Can 74"/>
            <p:cNvSpPr/>
            <p:nvPr/>
          </p:nvSpPr>
          <p:spPr>
            <a:xfrm>
              <a:off x="2784667" y="1851478"/>
              <a:ext cx="152400" cy="1250062"/>
            </a:xfrm>
            <a:prstGeom prst="can">
              <a:avLst/>
            </a:prstGeom>
            <a:solidFill>
              <a:schemeClr val="bg1">
                <a:lumMod val="95000"/>
              </a:schemeClr>
            </a:solidFill>
            <a:ln w="12700" cmpd="sng">
              <a:solidFill>
                <a:schemeClr val="bg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6" name="Can 75"/>
            <p:cNvSpPr/>
            <p:nvPr/>
          </p:nvSpPr>
          <p:spPr>
            <a:xfrm>
              <a:off x="5686131" y="1851478"/>
              <a:ext cx="152400" cy="1250062"/>
            </a:xfrm>
            <a:prstGeom prst="can">
              <a:avLst/>
            </a:prstGeom>
            <a:solidFill>
              <a:schemeClr val="bg1">
                <a:lumMod val="95000"/>
              </a:schemeClr>
            </a:solidFill>
            <a:ln w="12700" cmpd="sng">
              <a:solidFill>
                <a:schemeClr val="bg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7" name="TextBox 76"/>
            <p:cNvSpPr txBox="1"/>
            <p:nvPr/>
          </p:nvSpPr>
          <p:spPr>
            <a:xfrm>
              <a:off x="3507851" y="1966890"/>
              <a:ext cx="1623319" cy="230832"/>
            </a:xfrm>
            <a:prstGeom prst="rect">
              <a:avLst/>
            </a:prstGeom>
            <a:noFill/>
          </p:spPr>
          <p:txBody>
            <a:bodyPr wrap="none" rtlCol="0">
              <a:spAutoFit/>
            </a:bodyPr>
            <a:lstStyle/>
            <a:p>
              <a:pPr algn="ctr"/>
              <a:r>
                <a:rPr lang="en-US" sz="900" b="1" dirty="0">
                  <a:latin typeface="Verdana" panose="020B0604030504040204" pitchFamily="34" charset="0"/>
                  <a:ea typeface="Verdana" panose="020B0604030504040204" pitchFamily="34" charset="0"/>
                  <a:cs typeface="Verdana" panose="020B0604030504040204" pitchFamily="34" charset="0"/>
                </a:rPr>
                <a:t>Resource Allocation</a:t>
              </a:r>
            </a:p>
          </p:txBody>
        </p:sp>
        <p:cxnSp>
          <p:nvCxnSpPr>
            <p:cNvPr id="78" name="Straight Arrow Connector 77"/>
            <p:cNvCxnSpPr/>
            <p:nvPr/>
          </p:nvCxnSpPr>
          <p:spPr>
            <a:xfrm flipH="1">
              <a:off x="2949405" y="2089650"/>
              <a:ext cx="682254" cy="0"/>
            </a:xfrm>
            <a:prstGeom prst="straightConnector1">
              <a:avLst/>
            </a:prstGeom>
            <a:ln w="19050">
              <a:solidFill>
                <a:schemeClr val="tx1"/>
              </a:solidFill>
              <a:headEnd type="none" w="med" len="med"/>
              <a:tailEnd type="triangle" w="lg" len="lg"/>
            </a:ln>
          </p:spPr>
          <p:style>
            <a:lnRef idx="1">
              <a:schemeClr val="accent1"/>
            </a:lnRef>
            <a:fillRef idx="0">
              <a:schemeClr val="accent1"/>
            </a:fillRef>
            <a:effectRef idx="0">
              <a:schemeClr val="accent1"/>
            </a:effectRef>
            <a:fontRef idx="minor">
              <a:schemeClr val="tx1"/>
            </a:fontRef>
          </p:style>
        </p:cxnSp>
        <p:cxnSp>
          <p:nvCxnSpPr>
            <p:cNvPr id="79" name="Straight Arrow Connector 78"/>
            <p:cNvCxnSpPr/>
            <p:nvPr/>
          </p:nvCxnSpPr>
          <p:spPr>
            <a:xfrm>
              <a:off x="5003259" y="2085942"/>
              <a:ext cx="682254" cy="0"/>
            </a:xfrm>
            <a:prstGeom prst="straightConnector1">
              <a:avLst/>
            </a:prstGeom>
            <a:ln w="19050">
              <a:solidFill>
                <a:schemeClr val="tx1"/>
              </a:solidFill>
              <a:headEnd type="none" w="med" len="med"/>
              <a:tailEnd type="triangle" w="lg" len="lg"/>
            </a:ln>
          </p:spPr>
          <p:style>
            <a:lnRef idx="1">
              <a:schemeClr val="accent1"/>
            </a:lnRef>
            <a:fillRef idx="0">
              <a:schemeClr val="accent1"/>
            </a:fillRef>
            <a:effectRef idx="0">
              <a:schemeClr val="accent1"/>
            </a:effectRef>
            <a:fontRef idx="minor">
              <a:schemeClr val="tx1"/>
            </a:fontRef>
          </p:style>
        </p:cxnSp>
        <p:cxnSp>
          <p:nvCxnSpPr>
            <p:cNvPr id="80" name="Straight Arrow Connector 79"/>
            <p:cNvCxnSpPr/>
            <p:nvPr/>
          </p:nvCxnSpPr>
          <p:spPr>
            <a:xfrm>
              <a:off x="2090926" y="2472114"/>
              <a:ext cx="682254" cy="0"/>
            </a:xfrm>
            <a:prstGeom prst="straightConnector1">
              <a:avLst/>
            </a:prstGeom>
            <a:ln w="19050">
              <a:solidFill>
                <a:schemeClr val="tx1"/>
              </a:solidFill>
              <a:headEnd type="none" w="med" len="med"/>
              <a:tailEnd type="triangle" w="lg" len="lg"/>
            </a:ln>
          </p:spPr>
          <p:style>
            <a:lnRef idx="1">
              <a:schemeClr val="accent1"/>
            </a:lnRef>
            <a:fillRef idx="0">
              <a:schemeClr val="accent1"/>
            </a:fillRef>
            <a:effectRef idx="0">
              <a:schemeClr val="accent1"/>
            </a:effectRef>
            <a:fontRef idx="minor">
              <a:schemeClr val="tx1"/>
            </a:fontRef>
          </p:style>
        </p:cxnSp>
        <p:cxnSp>
          <p:nvCxnSpPr>
            <p:cNvPr id="81" name="Straight Arrow Connector 80"/>
            <p:cNvCxnSpPr/>
            <p:nvPr/>
          </p:nvCxnSpPr>
          <p:spPr>
            <a:xfrm flipH="1">
              <a:off x="5853194" y="2472114"/>
              <a:ext cx="682254" cy="0"/>
            </a:xfrm>
            <a:prstGeom prst="straightConnector1">
              <a:avLst/>
            </a:prstGeom>
            <a:ln w="19050">
              <a:solidFill>
                <a:schemeClr val="tx1"/>
              </a:solidFill>
              <a:headEnd type="none" w="med" len="med"/>
              <a:tailEnd type="triangle" w="lg" len="lg"/>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10800000">
              <a:off x="6187291" y="1575985"/>
              <a:ext cx="777764" cy="1"/>
            </a:xfrm>
            <a:prstGeom prst="line">
              <a:avLst/>
            </a:prstGeom>
            <a:ln w="19050" cmpd="sng">
              <a:solidFill>
                <a:schemeClr val="bg2"/>
              </a:solidFill>
            </a:ln>
            <a:effectLst/>
          </p:spPr>
          <p:style>
            <a:lnRef idx="2">
              <a:schemeClr val="accent1"/>
            </a:lnRef>
            <a:fillRef idx="0">
              <a:schemeClr val="accent1"/>
            </a:fillRef>
            <a:effectRef idx="1">
              <a:schemeClr val="accent1"/>
            </a:effectRef>
            <a:fontRef idx="minor">
              <a:schemeClr val="tx1"/>
            </a:fontRef>
          </p:style>
        </p:cxnSp>
        <p:sp>
          <p:nvSpPr>
            <p:cNvPr id="83" name="TextBox 82"/>
            <p:cNvSpPr txBox="1"/>
            <p:nvPr/>
          </p:nvSpPr>
          <p:spPr>
            <a:xfrm>
              <a:off x="7291336" y="1318078"/>
              <a:ext cx="1065203" cy="369332"/>
            </a:xfrm>
            <a:prstGeom prst="rect">
              <a:avLst/>
            </a:prstGeom>
            <a:noFill/>
          </p:spPr>
          <p:txBody>
            <a:bodyPr wrap="none" rtlCol="0">
              <a:spAutoFit/>
            </a:bodyPr>
            <a:lstStyle/>
            <a:p>
              <a:pPr algn="ctr"/>
              <a:r>
                <a:rPr lang="en-US" sz="900" b="1" dirty="0">
                  <a:latin typeface="Verdana" panose="020B0604030504040204" pitchFamily="34" charset="0"/>
                  <a:ea typeface="Verdana" panose="020B0604030504040204" pitchFamily="34" charset="0"/>
                  <a:cs typeface="Verdana" panose="020B0604030504040204" pitchFamily="34" charset="0"/>
                </a:rPr>
                <a:t>Assigned to</a:t>
              </a:r>
            </a:p>
            <a:p>
              <a:pPr algn="ctr"/>
              <a:r>
                <a:rPr lang="en-US" sz="900" b="1" dirty="0">
                  <a:latin typeface="Verdana" panose="020B0604030504040204" pitchFamily="34" charset="0"/>
                  <a:ea typeface="Verdana" panose="020B0604030504040204" pitchFamily="34" charset="0"/>
                  <a:cs typeface="Verdana" panose="020B0604030504040204" pitchFamily="34" charset="0"/>
                </a:rPr>
                <a:t>Consumer B</a:t>
              </a:r>
            </a:p>
          </p:txBody>
        </p:sp>
        <p:pic>
          <p:nvPicPr>
            <p:cNvPr id="84" name="Picture 6" descr="C:\Users\patils1\Desktop\2013 Projects\CIS v2\CIS Slide Deck_Based on Book\Colored Graphics\Client.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961019" y="1452894"/>
              <a:ext cx="172424" cy="193243"/>
            </a:xfrm>
            <a:prstGeom prst="rect">
              <a:avLst/>
            </a:prstGeom>
            <a:noFill/>
            <a:extLst>
              <a:ext uri="{909E8E84-426E-40DD-AFC4-6F175D3DCCD1}">
                <a14:hiddenFill xmlns:a14="http://schemas.microsoft.com/office/drawing/2010/main">
                  <a:solidFill>
                    <a:srgbClr val="FFFFFF"/>
                  </a:solidFill>
                </a14:hiddenFill>
              </a:ext>
            </a:extLst>
          </p:spPr>
        </p:pic>
        <p:pic>
          <p:nvPicPr>
            <p:cNvPr id="85" name="Picture 84" descr="Peep_Formal_Male.png"/>
            <p:cNvPicPr>
              <a:picLocks noChangeAspect="1"/>
            </p:cNvPicPr>
            <p:nvPr/>
          </p:nvPicPr>
          <p:blipFill>
            <a:blip r:embed="rId8" cstate="print"/>
            <a:stretch>
              <a:fillRect/>
            </a:stretch>
          </p:blipFill>
          <p:spPr>
            <a:xfrm flipH="1">
              <a:off x="7060723" y="1335662"/>
              <a:ext cx="391913" cy="443404"/>
            </a:xfrm>
            <a:prstGeom prst="rect">
              <a:avLst/>
            </a:prstGeom>
          </p:spPr>
        </p:pic>
        <p:cxnSp>
          <p:nvCxnSpPr>
            <p:cNvPr id="86" name="Straight Connector 85"/>
            <p:cNvCxnSpPr/>
            <p:nvPr/>
          </p:nvCxnSpPr>
          <p:spPr>
            <a:xfrm rot="10800000">
              <a:off x="1686640" y="1575985"/>
              <a:ext cx="777764" cy="1"/>
            </a:xfrm>
            <a:prstGeom prst="line">
              <a:avLst/>
            </a:prstGeom>
            <a:ln w="19050" cmpd="sng">
              <a:solidFill>
                <a:schemeClr val="bg2"/>
              </a:solidFill>
            </a:ln>
            <a:effectLst/>
          </p:spPr>
          <p:style>
            <a:lnRef idx="2">
              <a:schemeClr val="accent1"/>
            </a:lnRef>
            <a:fillRef idx="0">
              <a:schemeClr val="accent1"/>
            </a:fillRef>
            <a:effectRef idx="1">
              <a:schemeClr val="accent1"/>
            </a:effectRef>
            <a:fontRef idx="minor">
              <a:schemeClr val="tx1"/>
            </a:fontRef>
          </p:style>
        </p:cxnSp>
        <p:sp>
          <p:nvSpPr>
            <p:cNvPr id="87" name="TextBox 86"/>
            <p:cNvSpPr txBox="1"/>
            <p:nvPr/>
          </p:nvSpPr>
          <p:spPr>
            <a:xfrm>
              <a:off x="370842" y="1318078"/>
              <a:ext cx="1066975" cy="369332"/>
            </a:xfrm>
            <a:prstGeom prst="rect">
              <a:avLst/>
            </a:prstGeom>
            <a:noFill/>
          </p:spPr>
          <p:txBody>
            <a:bodyPr wrap="none" rtlCol="0">
              <a:spAutoFit/>
            </a:bodyPr>
            <a:lstStyle/>
            <a:p>
              <a:pPr algn="ctr"/>
              <a:r>
                <a:rPr lang="en-US" sz="900" b="1" dirty="0">
                  <a:latin typeface="Verdana" panose="020B0604030504040204" pitchFamily="34" charset="0"/>
                  <a:ea typeface="Verdana" panose="020B0604030504040204" pitchFamily="34" charset="0"/>
                  <a:cs typeface="Verdana" panose="020B0604030504040204" pitchFamily="34" charset="0"/>
                </a:rPr>
                <a:t>Assigned to</a:t>
              </a:r>
            </a:p>
            <a:p>
              <a:pPr algn="ctr"/>
              <a:r>
                <a:rPr lang="en-US" sz="900" b="1" dirty="0">
                  <a:latin typeface="Verdana" panose="020B0604030504040204" pitchFamily="34" charset="0"/>
                  <a:ea typeface="Verdana" panose="020B0604030504040204" pitchFamily="34" charset="0"/>
                  <a:cs typeface="Verdana" panose="020B0604030504040204" pitchFamily="34" charset="0"/>
                </a:rPr>
                <a:t>Consumer A</a:t>
              </a:r>
            </a:p>
          </p:txBody>
        </p:sp>
        <p:pic>
          <p:nvPicPr>
            <p:cNvPr id="88" name="Picture 6" descr="C:\Users\patils1\Desktop\2013 Projects\CIS v2\CIS Slide Deck_Based on Book\Colored Graphics\Client.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588108" y="1452894"/>
              <a:ext cx="172424" cy="193243"/>
            </a:xfrm>
            <a:prstGeom prst="rect">
              <a:avLst/>
            </a:prstGeom>
            <a:noFill/>
            <a:extLst>
              <a:ext uri="{909E8E84-426E-40DD-AFC4-6F175D3DCCD1}">
                <a14:hiddenFill xmlns:a14="http://schemas.microsoft.com/office/drawing/2010/main">
                  <a:solidFill>
                    <a:srgbClr val="FFFFFF"/>
                  </a:solidFill>
                </a14:hiddenFill>
              </a:ext>
            </a:extLst>
          </p:spPr>
        </p:pic>
        <p:pic>
          <p:nvPicPr>
            <p:cNvPr id="89" name="Picture 88" descr="Peep_Formal_Male.png"/>
            <p:cNvPicPr>
              <a:picLocks noChangeAspect="1"/>
            </p:cNvPicPr>
            <p:nvPr/>
          </p:nvPicPr>
          <p:blipFill>
            <a:blip r:embed="rId8" cstate="print"/>
            <a:stretch>
              <a:fillRect/>
            </a:stretch>
          </p:blipFill>
          <p:spPr>
            <a:xfrm flipH="1">
              <a:off x="1260667" y="1335662"/>
              <a:ext cx="391913" cy="443404"/>
            </a:xfrm>
            <a:prstGeom prst="rect">
              <a:avLst/>
            </a:prstGeom>
          </p:spPr>
        </p:pic>
        <p:sp>
          <p:nvSpPr>
            <p:cNvPr id="90" name="TextBox 89"/>
            <p:cNvSpPr txBox="1"/>
            <p:nvPr/>
          </p:nvSpPr>
          <p:spPr>
            <a:xfrm>
              <a:off x="6818288" y="3140318"/>
              <a:ext cx="1412475" cy="230832"/>
            </a:xfrm>
            <a:prstGeom prst="rect">
              <a:avLst/>
            </a:prstGeom>
            <a:noFill/>
          </p:spPr>
          <p:txBody>
            <a:bodyPr wrap="none" rtlCol="0">
              <a:spAutoFit/>
            </a:bodyPr>
            <a:lstStyle/>
            <a:p>
              <a:pPr algn="ctr"/>
              <a:r>
                <a:rPr lang="en-US" sz="900" b="1" dirty="0">
                  <a:latin typeface="Verdana" panose="020B0604030504040204" pitchFamily="34" charset="0"/>
                  <a:ea typeface="Verdana" panose="020B0604030504040204" pitchFamily="34" charset="0"/>
                  <a:cs typeface="Verdana" panose="020B0604030504040204" pitchFamily="34" charset="0"/>
                </a:rPr>
                <a:t>Compute System</a:t>
              </a:r>
            </a:p>
          </p:txBody>
        </p:sp>
        <p:cxnSp>
          <p:nvCxnSpPr>
            <p:cNvPr id="91" name="Straight Arrow Connector 90"/>
            <p:cNvCxnSpPr/>
            <p:nvPr/>
          </p:nvCxnSpPr>
          <p:spPr>
            <a:xfrm flipH="1">
              <a:off x="6222459" y="3272738"/>
              <a:ext cx="682254" cy="0"/>
            </a:xfrm>
            <a:prstGeom prst="straightConnector1">
              <a:avLst/>
            </a:prstGeom>
            <a:ln w="19050">
              <a:solidFill>
                <a:schemeClr val="tx1"/>
              </a:solidFill>
              <a:headEnd type="none" w="med" len="med"/>
              <a:tailEnd type="triangle" w="lg" len="lg"/>
            </a:ln>
          </p:spPr>
          <p:style>
            <a:lnRef idx="1">
              <a:schemeClr val="accent1"/>
            </a:lnRef>
            <a:fillRef idx="0">
              <a:schemeClr val="accent1"/>
            </a:fillRef>
            <a:effectRef idx="0">
              <a:schemeClr val="accent1"/>
            </a:effectRef>
            <a:fontRef idx="minor">
              <a:schemeClr val="tx1"/>
            </a:fontRef>
          </p:style>
        </p:cxnSp>
      </p:grpSp>
    </p:spTree>
    <p:custDataLst>
      <p:tags r:id="rId1"/>
    </p:custDataLst>
    <p:extLst>
      <p:ext uri="{BB962C8B-B14F-4D97-AF65-F5344CB8AC3E}">
        <p14:creationId xmlns:p14="http://schemas.microsoft.com/office/powerpoint/2010/main" val="36299259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Identity Pool</a:t>
            </a:r>
          </a:p>
        </p:txBody>
      </p:sp>
      <p:sp>
        <p:nvSpPr>
          <p:cNvPr id="5" name="Content Placeholder 4"/>
          <p:cNvSpPr>
            <a:spLocks noGrp="1"/>
          </p:cNvSpPr>
          <p:nvPr>
            <p:ph sz="quarter" idx="10"/>
          </p:nvPr>
        </p:nvSpPr>
        <p:spPr>
          <a:xfrm>
            <a:off x="379413" y="1847850"/>
            <a:ext cx="8458200" cy="1809750"/>
          </a:xfrm>
        </p:spPr>
        <p:txBody>
          <a:bodyPr/>
          <a:lstStyle/>
          <a:p>
            <a:r>
              <a:rPr lang="en-US" sz="1800" dirty="0"/>
              <a:t>Specifies a range of network identifiers (IDs) such as virtual network IDs and MAC addresses</a:t>
            </a:r>
          </a:p>
          <a:p>
            <a:pPr lvl="1"/>
            <a:r>
              <a:rPr lang="en-US" sz="1600" dirty="0"/>
              <a:t>IDs are allocated from the identity pools to the elements of cloud services</a:t>
            </a:r>
          </a:p>
          <a:p>
            <a:r>
              <a:rPr lang="en-US" sz="1800" dirty="0"/>
              <a:t>An identity pool may map to a particular service or to a group of services</a:t>
            </a:r>
          </a:p>
        </p:txBody>
      </p:sp>
      <p:sp>
        <p:nvSpPr>
          <p:cNvPr id="3" name="Footer Placeholder 2"/>
          <p:cNvSpPr>
            <a:spLocks noGrp="1"/>
          </p:cNvSpPr>
          <p:nvPr>
            <p:ph type="ftr" sz="quarter" idx="3"/>
          </p:nvPr>
        </p:nvSpPr>
        <p:spPr>
          <a:prstGeom prst="rect">
            <a:avLst/>
          </a:prstGeom>
        </p:spPr>
        <p:txBody>
          <a:bodyPr/>
          <a:lstStyle/>
          <a:p>
            <a:pPr algn="r"/>
            <a:r>
              <a:rPr lang="en-US"/>
              <a:t>Module: Virtual Layer</a:t>
            </a:r>
            <a:endParaRPr lang="en-US" dirty="0"/>
          </a:p>
        </p:txBody>
      </p:sp>
      <p:grpSp>
        <p:nvGrpSpPr>
          <p:cNvPr id="36" name="Group 35"/>
          <p:cNvGrpSpPr/>
          <p:nvPr/>
        </p:nvGrpSpPr>
        <p:grpSpPr>
          <a:xfrm>
            <a:off x="1320057" y="3426768"/>
            <a:ext cx="6503889" cy="2243752"/>
            <a:chOff x="1165492" y="2569518"/>
            <a:chExt cx="6503889" cy="2243752"/>
          </a:xfrm>
        </p:grpSpPr>
        <p:sp>
          <p:nvSpPr>
            <p:cNvPr id="6" name="Rounded Rectangle 5"/>
            <p:cNvSpPr/>
            <p:nvPr/>
          </p:nvSpPr>
          <p:spPr>
            <a:xfrm>
              <a:off x="1165492" y="2834652"/>
              <a:ext cx="1653908" cy="597420"/>
            </a:xfrm>
            <a:prstGeom prst="roundRect">
              <a:avLst>
                <a:gd name="adj" fmla="val 1910"/>
              </a:avLst>
            </a:prstGeom>
            <a:noFill/>
            <a:ln>
              <a:solidFill>
                <a:schemeClr val="bg1">
                  <a:lumMod val="50000"/>
                </a:schemeClr>
              </a:solidFill>
              <a:prstDash val="dash"/>
            </a:ln>
          </p:spPr>
          <p:style>
            <a:lnRef idx="2">
              <a:schemeClr val="dk1"/>
            </a:lnRef>
            <a:fillRef idx="1">
              <a:schemeClr val="lt1"/>
            </a:fillRef>
            <a:effectRef idx="0">
              <a:schemeClr val="dk1"/>
            </a:effectRef>
            <a:fontRef idx="minor">
              <a:schemeClr val="dk1"/>
            </a:fontRef>
          </p:style>
          <p:txBody>
            <a:bodyPr rtlCol="0" anchor="ctr"/>
            <a:lstStyle/>
            <a:p>
              <a:pPr algn="ctr"/>
              <a:endParaRPr lang="en-US" sz="900" b="1">
                <a:latin typeface="Verdana" panose="020B0604030504040204" pitchFamily="34" charset="0"/>
                <a:ea typeface="Verdana" panose="020B0604030504040204" pitchFamily="34" charset="0"/>
                <a:cs typeface="Verdana" panose="020B0604030504040204" pitchFamily="34" charset="0"/>
              </a:endParaRPr>
            </a:p>
          </p:txBody>
        </p:sp>
        <p:grpSp>
          <p:nvGrpSpPr>
            <p:cNvPr id="21" name="Group 20"/>
            <p:cNvGrpSpPr/>
            <p:nvPr/>
          </p:nvGrpSpPr>
          <p:grpSpPr>
            <a:xfrm>
              <a:off x="4427490" y="2782767"/>
              <a:ext cx="525510" cy="685800"/>
              <a:chOff x="5346770" y="2513579"/>
              <a:chExt cx="790748" cy="1031939"/>
            </a:xfrm>
          </p:grpSpPr>
          <p:sp>
            <p:nvSpPr>
              <p:cNvPr id="8" name="Rounded Rectangle 7"/>
              <p:cNvSpPr/>
              <p:nvPr/>
            </p:nvSpPr>
            <p:spPr>
              <a:xfrm>
                <a:off x="5346770" y="2513579"/>
                <a:ext cx="790748" cy="1031939"/>
              </a:xfrm>
              <a:prstGeom prst="roundRect">
                <a:avLst>
                  <a:gd name="adj" fmla="val 1910"/>
                </a:avLst>
              </a:prstGeom>
              <a:noFill/>
              <a:ln>
                <a:solidFill>
                  <a:schemeClr val="bg1">
                    <a:lumMod val="50000"/>
                  </a:schemeClr>
                </a:solidFill>
                <a:prstDash val="sysDash"/>
              </a:ln>
            </p:spPr>
            <p:style>
              <a:lnRef idx="2">
                <a:schemeClr val="dk1"/>
              </a:lnRef>
              <a:fillRef idx="1">
                <a:schemeClr val="lt1"/>
              </a:fillRef>
              <a:effectRef idx="0">
                <a:schemeClr val="dk1"/>
              </a:effectRef>
              <a:fontRef idx="minor">
                <a:schemeClr val="dk1"/>
              </a:fontRef>
            </p:style>
            <p:txBody>
              <a:bodyPr rtlCol="0" anchor="ctr"/>
              <a:lstStyle/>
              <a:p>
                <a:pPr algn="ctr"/>
                <a:endParaRPr lang="en-US" sz="900" b="1">
                  <a:latin typeface="Verdana" panose="020B0604030504040204" pitchFamily="34" charset="0"/>
                  <a:ea typeface="Verdana" panose="020B0604030504040204" pitchFamily="34" charset="0"/>
                  <a:cs typeface="Verdana" panose="020B0604030504040204" pitchFamily="34" charset="0"/>
                </a:endParaRPr>
              </a:p>
            </p:txBody>
          </p:sp>
          <p:pic>
            <p:nvPicPr>
              <p:cNvPr id="9" name="Picture 41" descr="C:\Users\patils1\Desktop\2013 Projects\CIS v2\CIS Slide Deck_Based on Book\Colored Graphics\Virtual Machine with Application and OS.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40572" y="2584263"/>
                <a:ext cx="403146" cy="417973"/>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41" descr="C:\Users\patils1\Desktop\2013 Projects\CIS v2\CIS Slide Deck_Based on Book\Colored Graphics\Virtual Machine with Application and OS.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40572" y="3058627"/>
                <a:ext cx="403146" cy="417973"/>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4" name="Group 3"/>
            <p:cNvGrpSpPr/>
            <p:nvPr/>
          </p:nvGrpSpPr>
          <p:grpSpPr>
            <a:xfrm>
              <a:off x="4427490" y="3744807"/>
              <a:ext cx="525510" cy="1060704"/>
              <a:chOff x="5095130" y="2789712"/>
              <a:chExt cx="790748" cy="1596066"/>
            </a:xfrm>
          </p:grpSpPr>
          <p:sp>
            <p:nvSpPr>
              <p:cNvPr id="7" name="Rounded Rectangle 6"/>
              <p:cNvSpPr/>
              <p:nvPr/>
            </p:nvSpPr>
            <p:spPr>
              <a:xfrm>
                <a:off x="5095130" y="2789712"/>
                <a:ext cx="790748" cy="1596066"/>
              </a:xfrm>
              <a:prstGeom prst="roundRect">
                <a:avLst>
                  <a:gd name="adj" fmla="val 1910"/>
                </a:avLst>
              </a:prstGeom>
              <a:noFill/>
              <a:ln>
                <a:solidFill>
                  <a:schemeClr val="bg1">
                    <a:lumMod val="50000"/>
                  </a:schemeClr>
                </a:solidFill>
                <a:prstDash val="sysDash"/>
              </a:ln>
            </p:spPr>
            <p:style>
              <a:lnRef idx="2">
                <a:schemeClr val="dk1"/>
              </a:lnRef>
              <a:fillRef idx="1">
                <a:schemeClr val="lt1"/>
              </a:fillRef>
              <a:effectRef idx="0">
                <a:schemeClr val="dk1"/>
              </a:effectRef>
              <a:fontRef idx="minor">
                <a:schemeClr val="dk1"/>
              </a:fontRef>
            </p:style>
            <p:txBody>
              <a:bodyPr rtlCol="0" anchor="ctr"/>
              <a:lstStyle/>
              <a:p>
                <a:pPr algn="ctr"/>
                <a:endParaRPr lang="en-US" sz="900" b="1">
                  <a:latin typeface="Verdana" panose="020B0604030504040204" pitchFamily="34" charset="0"/>
                  <a:ea typeface="Verdana" panose="020B0604030504040204" pitchFamily="34" charset="0"/>
                  <a:cs typeface="Verdana" panose="020B0604030504040204" pitchFamily="34" charset="0"/>
                </a:endParaRPr>
              </a:p>
            </p:txBody>
          </p:sp>
          <p:pic>
            <p:nvPicPr>
              <p:cNvPr id="11" name="Picture 41" descr="C:\Users\patils1\Desktop\2013 Projects\CIS v2\CIS Slide Deck_Based on Book\Colored Graphics\Virtual Machine with Application and OS.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88932" y="2869379"/>
                <a:ext cx="403146" cy="417973"/>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1" descr="C:\Users\patils1\Desktop\2013 Projects\CIS v2\CIS Slide Deck_Based on Book\Colored Graphics\Virtual Machine with Application and OS.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88932" y="3383251"/>
                <a:ext cx="403146" cy="417973"/>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41" descr="C:\Users\patils1\Desktop\2013 Projects\CIS v2\CIS Slide Deck_Based on Book\Colored Graphics\Virtual Machine with Application and OS.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88932" y="3897125"/>
                <a:ext cx="403146" cy="417973"/>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3" name="Group 22"/>
            <p:cNvGrpSpPr/>
            <p:nvPr/>
          </p:nvGrpSpPr>
          <p:grpSpPr>
            <a:xfrm>
              <a:off x="6324600" y="4052939"/>
              <a:ext cx="1344781" cy="460988"/>
              <a:chOff x="5383928" y="4494334"/>
              <a:chExt cx="1344781" cy="460988"/>
            </a:xfrm>
          </p:grpSpPr>
          <p:sp>
            <p:nvSpPr>
              <p:cNvPr id="14" name="TextBox 13"/>
              <p:cNvSpPr txBox="1"/>
              <p:nvPr/>
            </p:nvSpPr>
            <p:spPr>
              <a:xfrm>
                <a:off x="5764984" y="4494334"/>
                <a:ext cx="963725" cy="369332"/>
              </a:xfrm>
              <a:prstGeom prst="rect">
                <a:avLst/>
              </a:prstGeom>
              <a:noFill/>
            </p:spPr>
            <p:txBody>
              <a:bodyPr wrap="none" rtlCol="0">
                <a:spAutoFit/>
              </a:bodyPr>
              <a:lstStyle/>
              <a:p>
                <a:pPr algn="ctr"/>
                <a:r>
                  <a:rPr lang="en-US" sz="900" b="1" dirty="0">
                    <a:latin typeface="Verdana" panose="020B0604030504040204" pitchFamily="34" charset="0"/>
                    <a:ea typeface="Verdana" panose="020B0604030504040204" pitchFamily="34" charset="0"/>
                    <a:cs typeface="Verdana" panose="020B0604030504040204" pitchFamily="34" charset="0"/>
                  </a:rPr>
                  <a:t>Assigned to</a:t>
                </a:r>
              </a:p>
              <a:p>
                <a:pPr algn="ctr"/>
                <a:r>
                  <a:rPr lang="en-US" sz="900" b="1" dirty="0">
                    <a:latin typeface="Verdana" panose="020B0604030504040204" pitchFamily="34" charset="0"/>
                    <a:ea typeface="Verdana" panose="020B0604030504040204" pitchFamily="34" charset="0"/>
                    <a:cs typeface="Verdana" panose="020B0604030504040204" pitchFamily="34" charset="0"/>
                  </a:rPr>
                  <a:t>Consumer B</a:t>
                </a:r>
              </a:p>
            </p:txBody>
          </p:sp>
          <p:pic>
            <p:nvPicPr>
              <p:cNvPr id="15" name="Picture 6" descr="C:\Users\patils1\Desktop\2013 Projects\CIS v2\CIS Slide Deck_Based on Book\Colored Graphics\Client.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383928" y="4629150"/>
                <a:ext cx="172424" cy="193243"/>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15" descr="Peep_Formal_Male.png"/>
              <p:cNvPicPr>
                <a:picLocks noChangeAspect="1"/>
              </p:cNvPicPr>
              <p:nvPr/>
            </p:nvPicPr>
            <p:blipFill>
              <a:blip r:embed="rId6" cstate="print"/>
              <a:stretch>
                <a:fillRect/>
              </a:stretch>
            </p:blipFill>
            <p:spPr>
              <a:xfrm flipH="1">
                <a:off x="5483632" y="4511918"/>
                <a:ext cx="391913" cy="443404"/>
              </a:xfrm>
              <a:prstGeom prst="rect">
                <a:avLst/>
              </a:prstGeom>
            </p:spPr>
          </p:pic>
        </p:grpSp>
        <p:grpSp>
          <p:nvGrpSpPr>
            <p:cNvPr id="22" name="Group 21"/>
            <p:cNvGrpSpPr/>
            <p:nvPr/>
          </p:nvGrpSpPr>
          <p:grpSpPr>
            <a:xfrm>
              <a:off x="6324600" y="2902868"/>
              <a:ext cx="1344781" cy="460988"/>
              <a:chOff x="7391344" y="3188479"/>
              <a:chExt cx="1344781" cy="460988"/>
            </a:xfrm>
          </p:grpSpPr>
          <p:sp>
            <p:nvSpPr>
              <p:cNvPr id="17" name="TextBox 16"/>
              <p:cNvSpPr txBox="1"/>
              <p:nvPr/>
            </p:nvSpPr>
            <p:spPr>
              <a:xfrm>
                <a:off x="7772400" y="3188479"/>
                <a:ext cx="963725" cy="369332"/>
              </a:xfrm>
              <a:prstGeom prst="rect">
                <a:avLst/>
              </a:prstGeom>
              <a:noFill/>
            </p:spPr>
            <p:txBody>
              <a:bodyPr wrap="none" rtlCol="0">
                <a:spAutoFit/>
              </a:bodyPr>
              <a:lstStyle/>
              <a:p>
                <a:pPr algn="ctr"/>
                <a:r>
                  <a:rPr lang="en-US" sz="900" b="1" dirty="0">
                    <a:latin typeface="Verdana" panose="020B0604030504040204" pitchFamily="34" charset="0"/>
                    <a:ea typeface="Verdana" panose="020B0604030504040204" pitchFamily="34" charset="0"/>
                    <a:cs typeface="Verdana" panose="020B0604030504040204" pitchFamily="34" charset="0"/>
                  </a:rPr>
                  <a:t>Assigned to</a:t>
                </a:r>
              </a:p>
              <a:p>
                <a:pPr algn="ctr"/>
                <a:r>
                  <a:rPr lang="en-US" sz="900" b="1" dirty="0">
                    <a:latin typeface="Verdana" panose="020B0604030504040204" pitchFamily="34" charset="0"/>
                    <a:ea typeface="Verdana" panose="020B0604030504040204" pitchFamily="34" charset="0"/>
                    <a:cs typeface="Verdana" panose="020B0604030504040204" pitchFamily="34" charset="0"/>
                  </a:rPr>
                  <a:t>Consumer A</a:t>
                </a:r>
              </a:p>
            </p:txBody>
          </p:sp>
          <p:pic>
            <p:nvPicPr>
              <p:cNvPr id="18" name="Picture 6" descr="C:\Users\patils1\Desktop\2013 Projects\CIS v2\CIS Slide Deck_Based on Book\Colored Graphics\Client.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391344" y="3323295"/>
                <a:ext cx="172424" cy="193243"/>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Peep_Formal_Male.png"/>
              <p:cNvPicPr>
                <a:picLocks noChangeAspect="1"/>
              </p:cNvPicPr>
              <p:nvPr/>
            </p:nvPicPr>
            <p:blipFill>
              <a:blip r:embed="rId6" cstate="print"/>
              <a:stretch>
                <a:fillRect/>
              </a:stretch>
            </p:blipFill>
            <p:spPr>
              <a:xfrm flipH="1">
                <a:off x="7491048" y="3206063"/>
                <a:ext cx="391913" cy="443404"/>
              </a:xfrm>
              <a:prstGeom prst="rect">
                <a:avLst/>
              </a:prstGeom>
            </p:spPr>
          </p:pic>
        </p:grpSp>
        <p:sp>
          <p:nvSpPr>
            <p:cNvPr id="20" name="Rounded Rectangle 19"/>
            <p:cNvSpPr/>
            <p:nvPr/>
          </p:nvSpPr>
          <p:spPr>
            <a:xfrm>
              <a:off x="1165492" y="3984723"/>
              <a:ext cx="1653908" cy="597420"/>
            </a:xfrm>
            <a:prstGeom prst="roundRect">
              <a:avLst>
                <a:gd name="adj" fmla="val 1910"/>
              </a:avLst>
            </a:prstGeom>
            <a:noFill/>
            <a:ln>
              <a:solidFill>
                <a:schemeClr val="bg1">
                  <a:lumMod val="50000"/>
                </a:schemeClr>
              </a:solidFill>
              <a:prstDash val="dash"/>
            </a:ln>
          </p:spPr>
          <p:style>
            <a:lnRef idx="2">
              <a:schemeClr val="dk1"/>
            </a:lnRef>
            <a:fillRef idx="1">
              <a:schemeClr val="lt1"/>
            </a:fillRef>
            <a:effectRef idx="0">
              <a:schemeClr val="dk1"/>
            </a:effectRef>
            <a:fontRef idx="minor">
              <a:schemeClr val="dk1"/>
            </a:fontRef>
          </p:style>
          <p:txBody>
            <a:bodyPr rtlCol="0" anchor="ctr"/>
            <a:lstStyle/>
            <a:p>
              <a:pPr algn="ctr"/>
              <a:endParaRPr lang="en-US" sz="900" b="1">
                <a:latin typeface="Verdana" panose="020B0604030504040204" pitchFamily="34" charset="0"/>
                <a:ea typeface="Verdana" panose="020B0604030504040204" pitchFamily="34" charset="0"/>
                <a:cs typeface="Verdana" panose="020B0604030504040204" pitchFamily="34" charset="0"/>
              </a:endParaRPr>
            </a:p>
          </p:txBody>
        </p:sp>
        <p:sp>
          <p:nvSpPr>
            <p:cNvPr id="24" name="TextBox 23"/>
            <p:cNvSpPr txBox="1"/>
            <p:nvPr/>
          </p:nvSpPr>
          <p:spPr>
            <a:xfrm>
              <a:off x="1412800" y="3432809"/>
              <a:ext cx="1159293" cy="230832"/>
            </a:xfrm>
            <a:prstGeom prst="rect">
              <a:avLst/>
            </a:prstGeom>
            <a:noFill/>
          </p:spPr>
          <p:txBody>
            <a:bodyPr wrap="none" rtlCol="0">
              <a:spAutoFit/>
            </a:bodyPr>
            <a:lstStyle/>
            <a:p>
              <a:pPr algn="ctr"/>
              <a:r>
                <a:rPr lang="en-US" sz="900" b="1" dirty="0">
                  <a:latin typeface="Verdana" panose="020B0604030504040204" pitchFamily="34" charset="0"/>
                  <a:ea typeface="Verdana" panose="020B0604030504040204" pitchFamily="34" charset="0"/>
                  <a:cs typeface="Verdana" panose="020B0604030504040204" pitchFamily="34" charset="0"/>
                </a:rPr>
                <a:t>Identity Pool A</a:t>
              </a:r>
            </a:p>
          </p:txBody>
        </p:sp>
        <p:sp>
          <p:nvSpPr>
            <p:cNvPr id="25" name="TextBox 24"/>
            <p:cNvSpPr txBox="1"/>
            <p:nvPr/>
          </p:nvSpPr>
          <p:spPr>
            <a:xfrm>
              <a:off x="1413602" y="4582438"/>
              <a:ext cx="1157689" cy="230832"/>
            </a:xfrm>
            <a:prstGeom prst="rect">
              <a:avLst/>
            </a:prstGeom>
            <a:noFill/>
          </p:spPr>
          <p:txBody>
            <a:bodyPr wrap="none" rtlCol="0">
              <a:spAutoFit/>
            </a:bodyPr>
            <a:lstStyle/>
            <a:p>
              <a:pPr algn="ctr"/>
              <a:r>
                <a:rPr lang="en-US" sz="900" b="1" dirty="0">
                  <a:latin typeface="Verdana" panose="020B0604030504040204" pitchFamily="34" charset="0"/>
                  <a:ea typeface="Verdana" panose="020B0604030504040204" pitchFamily="34" charset="0"/>
                  <a:cs typeface="Verdana" panose="020B0604030504040204" pitchFamily="34" charset="0"/>
                </a:rPr>
                <a:t>Identity Pool B</a:t>
              </a:r>
            </a:p>
          </p:txBody>
        </p:sp>
        <p:sp>
          <p:nvSpPr>
            <p:cNvPr id="26" name="TextBox 25"/>
            <p:cNvSpPr txBox="1"/>
            <p:nvPr/>
          </p:nvSpPr>
          <p:spPr>
            <a:xfrm>
              <a:off x="1322051" y="3028950"/>
              <a:ext cx="1332416" cy="230832"/>
            </a:xfrm>
            <a:prstGeom prst="rect">
              <a:avLst/>
            </a:prstGeom>
            <a:noFill/>
          </p:spPr>
          <p:txBody>
            <a:bodyPr wrap="none" rtlCol="0">
              <a:spAutoFit/>
            </a:bodyPr>
            <a:lstStyle/>
            <a:p>
              <a:pPr algn="ctr"/>
              <a:r>
                <a:rPr lang="en-US" sz="900" b="1" dirty="0">
                  <a:latin typeface="Verdana" panose="020B0604030504040204" pitchFamily="34" charset="0"/>
                  <a:ea typeface="Verdana" panose="020B0604030504040204" pitchFamily="34" charset="0"/>
                  <a:cs typeface="Verdana" panose="020B0604030504040204" pitchFamily="34" charset="0"/>
                </a:rPr>
                <a:t>ID Range: 1 to 10</a:t>
              </a:r>
            </a:p>
          </p:txBody>
        </p:sp>
        <p:sp>
          <p:nvSpPr>
            <p:cNvPr id="27" name="TextBox 26"/>
            <p:cNvSpPr txBox="1"/>
            <p:nvPr/>
          </p:nvSpPr>
          <p:spPr>
            <a:xfrm>
              <a:off x="1239114" y="4169718"/>
              <a:ext cx="1495922" cy="230832"/>
            </a:xfrm>
            <a:prstGeom prst="rect">
              <a:avLst/>
            </a:prstGeom>
            <a:noFill/>
          </p:spPr>
          <p:txBody>
            <a:bodyPr wrap="none" rtlCol="0">
              <a:spAutoFit/>
            </a:bodyPr>
            <a:lstStyle/>
            <a:p>
              <a:pPr algn="ctr"/>
              <a:r>
                <a:rPr lang="en-US" sz="900" b="1" dirty="0">
                  <a:latin typeface="Verdana" panose="020B0604030504040204" pitchFamily="34" charset="0"/>
                  <a:ea typeface="Verdana" panose="020B0604030504040204" pitchFamily="34" charset="0"/>
                  <a:cs typeface="Verdana" panose="020B0604030504040204" pitchFamily="34" charset="0"/>
                </a:rPr>
                <a:t>ID Range: 11 to 100</a:t>
              </a:r>
            </a:p>
          </p:txBody>
        </p:sp>
        <p:cxnSp>
          <p:nvCxnSpPr>
            <p:cNvPr id="28" name="Straight Connector 27"/>
            <p:cNvCxnSpPr/>
            <p:nvPr/>
          </p:nvCxnSpPr>
          <p:spPr>
            <a:xfrm rot="10800000">
              <a:off x="4959808" y="3162002"/>
              <a:ext cx="1377855" cy="1"/>
            </a:xfrm>
            <a:prstGeom prst="line">
              <a:avLst/>
            </a:prstGeom>
            <a:ln w="19050" cmpd="sng">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rot="10800000">
              <a:off x="4953001" y="4311287"/>
              <a:ext cx="1377855" cy="1"/>
            </a:xfrm>
            <a:prstGeom prst="line">
              <a:avLst/>
            </a:prstGeom>
            <a:ln w="19050" cmpd="sng">
              <a:solidFill>
                <a:schemeClr val="bg2"/>
              </a:solidFill>
            </a:ln>
            <a:effectLst/>
          </p:spPr>
          <p:style>
            <a:lnRef idx="2">
              <a:schemeClr val="accent1"/>
            </a:lnRef>
            <a:fillRef idx="0">
              <a:schemeClr val="accent1"/>
            </a:fillRef>
            <a:effectRef idx="1">
              <a:schemeClr val="accent1"/>
            </a:effectRef>
            <a:fontRef idx="minor">
              <a:schemeClr val="tx1"/>
            </a:fontRef>
          </p:style>
        </p:cxnSp>
        <p:sp>
          <p:nvSpPr>
            <p:cNvPr id="30" name="TextBox 29"/>
            <p:cNvSpPr txBox="1"/>
            <p:nvPr/>
          </p:nvSpPr>
          <p:spPr>
            <a:xfrm>
              <a:off x="4303736" y="2569518"/>
              <a:ext cx="790601" cy="230832"/>
            </a:xfrm>
            <a:prstGeom prst="rect">
              <a:avLst/>
            </a:prstGeom>
            <a:noFill/>
          </p:spPr>
          <p:txBody>
            <a:bodyPr wrap="none" rtlCol="0">
              <a:spAutoFit/>
            </a:bodyPr>
            <a:lstStyle/>
            <a:p>
              <a:pPr algn="ctr"/>
              <a:r>
                <a:rPr lang="en-US" sz="900" b="1" dirty="0">
                  <a:latin typeface="Verdana" panose="020B0604030504040204" pitchFamily="34" charset="0"/>
                  <a:ea typeface="Verdana" panose="020B0604030504040204" pitchFamily="34" charset="0"/>
                  <a:cs typeface="Verdana" panose="020B0604030504040204" pitchFamily="34" charset="0"/>
                </a:rPr>
                <a:t>Service A</a:t>
              </a:r>
            </a:p>
          </p:txBody>
        </p:sp>
        <p:sp>
          <p:nvSpPr>
            <p:cNvPr id="31" name="TextBox 30"/>
            <p:cNvSpPr txBox="1"/>
            <p:nvPr/>
          </p:nvSpPr>
          <p:spPr>
            <a:xfrm>
              <a:off x="4304537" y="3527694"/>
              <a:ext cx="788999" cy="230832"/>
            </a:xfrm>
            <a:prstGeom prst="rect">
              <a:avLst/>
            </a:prstGeom>
            <a:noFill/>
          </p:spPr>
          <p:txBody>
            <a:bodyPr wrap="none" rtlCol="0">
              <a:spAutoFit/>
            </a:bodyPr>
            <a:lstStyle/>
            <a:p>
              <a:pPr algn="ctr"/>
              <a:r>
                <a:rPr lang="en-US" sz="900" b="1" dirty="0">
                  <a:latin typeface="Verdana" panose="020B0604030504040204" pitchFamily="34" charset="0"/>
                  <a:ea typeface="Verdana" panose="020B0604030504040204" pitchFamily="34" charset="0"/>
                  <a:cs typeface="Verdana" panose="020B0604030504040204" pitchFamily="34" charset="0"/>
                </a:rPr>
                <a:t>Service B</a:t>
              </a:r>
            </a:p>
          </p:txBody>
        </p:sp>
        <p:cxnSp>
          <p:nvCxnSpPr>
            <p:cNvPr id="32" name="Straight Arrow Connector 31"/>
            <p:cNvCxnSpPr/>
            <p:nvPr/>
          </p:nvCxnSpPr>
          <p:spPr>
            <a:xfrm>
              <a:off x="2817222" y="3131276"/>
              <a:ext cx="1586975" cy="0"/>
            </a:xfrm>
            <a:prstGeom prst="straightConnector1">
              <a:avLst/>
            </a:prstGeom>
            <a:ln w="19050">
              <a:solidFill>
                <a:schemeClr val="bg1">
                  <a:lumMod val="50000"/>
                </a:schemeClr>
              </a:solidFill>
              <a:headEnd type="none" w="med" len="med"/>
              <a:tailEnd type="triangle" w="lg" len="lg"/>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3133602" y="2883054"/>
              <a:ext cx="1029449" cy="230832"/>
            </a:xfrm>
            <a:prstGeom prst="rect">
              <a:avLst/>
            </a:prstGeom>
            <a:noFill/>
          </p:spPr>
          <p:txBody>
            <a:bodyPr wrap="none" rtlCol="0">
              <a:spAutoFit/>
            </a:bodyPr>
            <a:lstStyle/>
            <a:p>
              <a:pPr algn="ctr"/>
              <a:r>
                <a:rPr lang="en-US" sz="900" b="1" dirty="0">
                  <a:latin typeface="Verdana" panose="020B0604030504040204" pitchFamily="34" charset="0"/>
                  <a:ea typeface="Verdana" panose="020B0604030504040204" pitchFamily="34" charset="0"/>
                  <a:cs typeface="Verdana" panose="020B0604030504040204" pitchFamily="34" charset="0"/>
                </a:rPr>
                <a:t>ID Allocation</a:t>
              </a:r>
            </a:p>
          </p:txBody>
        </p:sp>
        <p:cxnSp>
          <p:nvCxnSpPr>
            <p:cNvPr id="34" name="Straight Arrow Connector 33"/>
            <p:cNvCxnSpPr/>
            <p:nvPr/>
          </p:nvCxnSpPr>
          <p:spPr>
            <a:xfrm>
              <a:off x="2819400" y="4298224"/>
              <a:ext cx="1586975" cy="0"/>
            </a:xfrm>
            <a:prstGeom prst="straightConnector1">
              <a:avLst/>
            </a:prstGeom>
            <a:ln w="19050">
              <a:solidFill>
                <a:schemeClr val="bg1">
                  <a:lumMod val="50000"/>
                </a:schemeClr>
              </a:solidFill>
              <a:headEnd type="none" w="med" len="med"/>
              <a:tailEnd type="triangle" w="lg" len="lg"/>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3135780" y="4050002"/>
              <a:ext cx="1029449" cy="230832"/>
            </a:xfrm>
            <a:prstGeom prst="rect">
              <a:avLst/>
            </a:prstGeom>
            <a:noFill/>
          </p:spPr>
          <p:txBody>
            <a:bodyPr wrap="none" rtlCol="0">
              <a:spAutoFit/>
            </a:bodyPr>
            <a:lstStyle/>
            <a:p>
              <a:pPr algn="ctr"/>
              <a:r>
                <a:rPr lang="en-US" sz="900" b="1" dirty="0">
                  <a:latin typeface="Verdana" panose="020B0604030504040204" pitchFamily="34" charset="0"/>
                  <a:ea typeface="Verdana" panose="020B0604030504040204" pitchFamily="34" charset="0"/>
                  <a:cs typeface="Verdana" panose="020B0604030504040204" pitchFamily="34" charset="0"/>
                </a:rPr>
                <a:t>ID Allocation</a:t>
              </a:r>
            </a:p>
          </p:txBody>
        </p:sp>
      </p:grpSp>
    </p:spTree>
    <p:custDataLst>
      <p:tags r:id="rId1"/>
    </p:custDataLst>
    <p:extLst>
      <p:ext uri="{BB962C8B-B14F-4D97-AF65-F5344CB8AC3E}">
        <p14:creationId xmlns:p14="http://schemas.microsoft.com/office/powerpoint/2010/main" val="37808678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Virtual Resources</a:t>
            </a:r>
          </a:p>
        </p:txBody>
      </p:sp>
      <p:sp>
        <p:nvSpPr>
          <p:cNvPr id="5" name="Content Placeholder 4"/>
          <p:cNvSpPr>
            <a:spLocks noGrp="1"/>
          </p:cNvSpPr>
          <p:nvPr>
            <p:ph sz="quarter" idx="10"/>
          </p:nvPr>
        </p:nvSpPr>
        <p:spPr/>
        <p:txBody>
          <a:bodyPr/>
          <a:lstStyle/>
          <a:p>
            <a:pPr>
              <a:defRPr/>
            </a:pPr>
            <a:r>
              <a:rPr lang="en-US" dirty="0"/>
              <a:t>Virtual machine (VM) and VM hardware</a:t>
            </a:r>
          </a:p>
          <a:p>
            <a:pPr>
              <a:defRPr/>
            </a:pPr>
            <a:r>
              <a:rPr lang="en-US" dirty="0"/>
              <a:t>VM files and file system to manage VM files</a:t>
            </a:r>
          </a:p>
          <a:p>
            <a:pPr>
              <a:defRPr/>
            </a:pPr>
            <a:r>
              <a:rPr lang="en-US" dirty="0"/>
              <a:t>VM console</a:t>
            </a:r>
          </a:p>
          <a:p>
            <a:pPr>
              <a:defRPr/>
            </a:pPr>
            <a:r>
              <a:rPr lang="en-US" dirty="0"/>
              <a:t>VM template </a:t>
            </a:r>
          </a:p>
          <a:p>
            <a:pPr>
              <a:defRPr/>
            </a:pPr>
            <a:r>
              <a:rPr lang="en-US" dirty="0"/>
              <a:t>Virtual appliance</a:t>
            </a:r>
          </a:p>
          <a:p>
            <a:pPr>
              <a:defRPr/>
            </a:pPr>
            <a:r>
              <a:rPr lang="en-US" dirty="0"/>
              <a:t>VM network and its components</a:t>
            </a:r>
          </a:p>
          <a:p>
            <a:pPr>
              <a:defRPr/>
            </a:pPr>
            <a:r>
              <a:rPr lang="en-US" dirty="0"/>
              <a:t>Logical Unit Number </a:t>
            </a:r>
          </a:p>
        </p:txBody>
      </p:sp>
      <p:sp>
        <p:nvSpPr>
          <p:cNvPr id="2" name="Footer Placeholder 1"/>
          <p:cNvSpPr>
            <a:spLocks noGrp="1"/>
          </p:cNvSpPr>
          <p:nvPr>
            <p:ph type="ftr" sz="quarter" idx="3"/>
          </p:nvPr>
        </p:nvSpPr>
        <p:spPr>
          <a:prstGeom prst="rect">
            <a:avLst/>
          </a:prstGeom>
        </p:spPr>
        <p:txBody>
          <a:bodyPr/>
          <a:lstStyle/>
          <a:p>
            <a:pPr algn="r"/>
            <a:r>
              <a:rPr lang="en-US">
                <a:solidFill>
                  <a:srgbClr val="717074"/>
                </a:solidFill>
              </a:rPr>
              <a:t>Module: Virtual Layer</a:t>
            </a:r>
            <a:endParaRPr lang="en-US" dirty="0">
              <a:solidFill>
                <a:srgbClr val="717074"/>
              </a:solidFill>
            </a:endParaRPr>
          </a:p>
        </p:txBody>
      </p:sp>
    </p:spTree>
    <p:custDataLst>
      <p:tags r:id="rId1"/>
    </p:custDataLst>
    <p:extLst>
      <p:ext uri="{BB962C8B-B14F-4D97-AF65-F5344CB8AC3E}">
        <p14:creationId xmlns:p14="http://schemas.microsoft.com/office/powerpoint/2010/main" val="5927136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Virtual Machine (VM)</a:t>
            </a:r>
          </a:p>
        </p:txBody>
      </p:sp>
      <p:sp>
        <p:nvSpPr>
          <p:cNvPr id="5" name="Content Placeholder 4"/>
          <p:cNvSpPr>
            <a:spLocks noGrp="1"/>
          </p:cNvSpPr>
          <p:nvPr>
            <p:ph sz="quarter" idx="10"/>
          </p:nvPr>
        </p:nvSpPr>
        <p:spPr>
          <a:xfrm>
            <a:off x="379413" y="2819400"/>
            <a:ext cx="8458200" cy="2438400"/>
          </a:xfrm>
        </p:spPr>
        <p:txBody>
          <a:bodyPr/>
          <a:lstStyle/>
          <a:p>
            <a:r>
              <a:rPr lang="en-US" dirty="0"/>
              <a:t>Created by a hypervisor installed on a physical compute system</a:t>
            </a:r>
          </a:p>
          <a:p>
            <a:r>
              <a:rPr lang="en-US" dirty="0"/>
              <a:t>Comprises virtual hardware, such as virtual processor, memory, storage, and network resources</a:t>
            </a:r>
          </a:p>
          <a:p>
            <a:pPr lvl="1"/>
            <a:r>
              <a:rPr lang="en-US" dirty="0"/>
              <a:t>Appears as a physical compute system to the guest OS</a:t>
            </a:r>
          </a:p>
          <a:p>
            <a:pPr lvl="1"/>
            <a:r>
              <a:rPr lang="en-US" dirty="0"/>
              <a:t>Hypervisor maps the virtual hardware to the physical hardware</a:t>
            </a:r>
          </a:p>
          <a:p>
            <a:r>
              <a:rPr lang="en-US" dirty="0"/>
              <a:t>Provider provisions VMs to consumers for deploying applications</a:t>
            </a:r>
          </a:p>
          <a:p>
            <a:pPr lvl="1"/>
            <a:r>
              <a:rPr lang="en-US" dirty="0"/>
              <a:t>VMs on the same compute system or cluster run in isolation</a:t>
            </a:r>
          </a:p>
        </p:txBody>
      </p:sp>
      <p:sp>
        <p:nvSpPr>
          <p:cNvPr id="3" name="Footer Placeholder 2"/>
          <p:cNvSpPr>
            <a:spLocks noGrp="1"/>
          </p:cNvSpPr>
          <p:nvPr>
            <p:ph type="ftr" sz="quarter" idx="3"/>
          </p:nvPr>
        </p:nvSpPr>
        <p:spPr>
          <a:prstGeom prst="rect">
            <a:avLst/>
          </a:prstGeom>
        </p:spPr>
        <p:txBody>
          <a:bodyPr/>
          <a:lstStyle/>
          <a:p>
            <a:pPr algn="r"/>
            <a:r>
              <a:rPr lang="en-US"/>
              <a:t>Module: Virtual Layer</a:t>
            </a:r>
            <a:endParaRPr lang="en-US" dirty="0"/>
          </a:p>
        </p:txBody>
      </p:sp>
      <p:sp>
        <p:nvSpPr>
          <p:cNvPr id="6" name="Rectangle 5"/>
          <p:cNvSpPr/>
          <p:nvPr/>
        </p:nvSpPr>
        <p:spPr>
          <a:xfrm>
            <a:off x="299410" y="1806412"/>
            <a:ext cx="365905" cy="371173"/>
          </a:xfrm>
          <a:prstGeom prst="rect">
            <a:avLst/>
          </a:prstGeom>
          <a:solidFill>
            <a:schemeClr val="bg1">
              <a:lumMod val="50000"/>
            </a:schemeClr>
          </a:solidFill>
          <a:ln>
            <a:noFill/>
          </a:ln>
          <a:effectLst/>
          <a:scene3d>
            <a:camera prst="isometricLeftDown"/>
            <a:lightRig rig="threePt" dir="t"/>
          </a:scene3d>
        </p:spPr>
        <p:style>
          <a:lnRef idx="1">
            <a:schemeClr val="accent1"/>
          </a:lnRef>
          <a:fillRef idx="1002">
            <a:schemeClr val="lt1"/>
          </a:fillRef>
          <a:effectRef idx="2">
            <a:schemeClr val="accent1"/>
          </a:effectRef>
          <a:fontRef idx="minor">
            <a:schemeClr val="lt1"/>
          </a:fontRef>
        </p:style>
        <p:txBody>
          <a:bodyPr rtlCol="0" anchor="ctr"/>
          <a:lstStyle/>
          <a:p>
            <a:pPr algn="ctr"/>
            <a:endParaRPr lang="en-US" sz="1600"/>
          </a:p>
        </p:txBody>
      </p:sp>
      <p:grpSp>
        <p:nvGrpSpPr>
          <p:cNvPr id="4" name="Group 3"/>
          <p:cNvGrpSpPr/>
          <p:nvPr/>
        </p:nvGrpSpPr>
        <p:grpSpPr>
          <a:xfrm>
            <a:off x="349180" y="1676400"/>
            <a:ext cx="8495413" cy="1040934"/>
            <a:chOff x="349179" y="819150"/>
            <a:chExt cx="8495413" cy="1040934"/>
          </a:xfrm>
        </p:grpSpPr>
        <p:sp>
          <p:nvSpPr>
            <p:cNvPr id="7" name="Rectangle 6"/>
            <p:cNvSpPr/>
            <p:nvPr/>
          </p:nvSpPr>
          <p:spPr>
            <a:xfrm>
              <a:off x="614992" y="1068214"/>
              <a:ext cx="8229600" cy="791870"/>
            </a:xfrm>
            <a:prstGeom prst="rect">
              <a:avLst/>
            </a:prstGeom>
            <a:gradFill flip="none" rotWithShape="1">
              <a:gsLst>
                <a:gs pos="0">
                  <a:srgbClr val="BABCBE">
                    <a:tint val="66000"/>
                    <a:satMod val="160000"/>
                  </a:srgbClr>
                </a:gs>
                <a:gs pos="50000">
                  <a:srgbClr val="BABCBE">
                    <a:tint val="44500"/>
                    <a:satMod val="160000"/>
                  </a:srgbClr>
                </a:gs>
                <a:gs pos="100000">
                  <a:srgbClr val="BABCBE">
                    <a:tint val="23500"/>
                    <a:satMod val="160000"/>
                  </a:srgbClr>
                </a:gs>
              </a:gsLst>
              <a:lin ang="2700000" scaled="1"/>
              <a:tileRect/>
            </a:gradFill>
            <a:ln w="12700">
              <a:solidFill>
                <a:srgbClr val="717074"/>
              </a:solidFill>
            </a:ln>
            <a:effectLst/>
          </p:spPr>
          <p:style>
            <a:lnRef idx="2">
              <a:schemeClr val="accent1">
                <a:shade val="50000"/>
              </a:schemeClr>
            </a:lnRef>
            <a:fillRef idx="1">
              <a:schemeClr val="accent1"/>
            </a:fillRef>
            <a:effectRef idx="0">
              <a:schemeClr val="accent1"/>
            </a:effectRef>
            <a:fontRef idx="minor">
              <a:schemeClr val="lt1"/>
            </a:fontRef>
          </p:style>
          <p:txBody>
            <a:bodyPr lIns="182880" tIns="274320" rIns="182880" rtlCol="0" anchor="t" anchorCtr="0"/>
            <a:lstStyle/>
            <a:p>
              <a:r>
                <a:rPr lang="en-US" sz="1600" dirty="0">
                  <a:solidFill>
                    <a:schemeClr val="tx1"/>
                  </a:solidFill>
                </a:rPr>
                <a:t>A</a:t>
              </a:r>
              <a:r>
                <a:rPr lang="en-US" sz="1600" dirty="0">
                  <a:solidFill>
                    <a:srgbClr val="FF0000"/>
                  </a:solidFill>
                </a:rPr>
                <a:t> </a:t>
              </a:r>
              <a:r>
                <a:rPr lang="en-US" sz="1600" dirty="0">
                  <a:solidFill>
                    <a:schemeClr val="tx1"/>
                  </a:solidFill>
                </a:rPr>
                <a:t>logical compute system that, like a physical compute system, runs an OS and applications. </a:t>
              </a:r>
            </a:p>
          </p:txBody>
        </p:sp>
        <p:sp>
          <p:nvSpPr>
            <p:cNvPr id="8" name="Rectangle 7"/>
            <p:cNvSpPr/>
            <p:nvPr/>
          </p:nvSpPr>
          <p:spPr>
            <a:xfrm>
              <a:off x="349179" y="819150"/>
              <a:ext cx="4343400" cy="397459"/>
            </a:xfrm>
            <a:prstGeom prst="rect">
              <a:avLst/>
            </a:prstGeom>
            <a:solidFill>
              <a:srgbClr val="71707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600" b="1" dirty="0">
                  <a:solidFill>
                    <a:schemeClr val="bg1"/>
                  </a:solidFill>
                  <a:ea typeface="Verdana" panose="020B0604030504040204" pitchFamily="34" charset="0"/>
                  <a:cs typeface="Verdana" panose="020B0604030504040204" pitchFamily="34" charset="0"/>
                </a:rPr>
                <a:t>Virtual Machine</a:t>
              </a:r>
            </a:p>
          </p:txBody>
        </p:sp>
      </p:grpSp>
    </p:spTree>
    <p:custDataLst>
      <p:tags r:id="rId1"/>
    </p:custDataLst>
    <p:extLst>
      <p:ext uri="{BB962C8B-B14F-4D97-AF65-F5344CB8AC3E}">
        <p14:creationId xmlns:p14="http://schemas.microsoft.com/office/powerpoint/2010/main" val="1716572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VM Hardware</a:t>
            </a:r>
          </a:p>
        </p:txBody>
      </p:sp>
      <p:sp>
        <p:nvSpPr>
          <p:cNvPr id="3" name="Footer Placeholder 2"/>
          <p:cNvSpPr>
            <a:spLocks noGrp="1"/>
          </p:cNvSpPr>
          <p:nvPr>
            <p:ph type="ftr" sz="quarter" idx="3"/>
          </p:nvPr>
        </p:nvSpPr>
        <p:spPr>
          <a:prstGeom prst="rect">
            <a:avLst/>
          </a:prstGeom>
        </p:spPr>
        <p:txBody>
          <a:bodyPr/>
          <a:lstStyle/>
          <a:p>
            <a:pPr algn="r"/>
            <a:r>
              <a:rPr lang="en-US"/>
              <a:t>Module: Virtual Layer</a:t>
            </a:r>
            <a:endParaRPr lang="en-US" dirty="0"/>
          </a:p>
        </p:txBody>
      </p:sp>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51106" y="1602652"/>
            <a:ext cx="7441788" cy="4717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3374756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Lesson: Virtual Layer Overview</a:t>
            </a:r>
          </a:p>
        </p:txBody>
      </p:sp>
      <p:sp>
        <p:nvSpPr>
          <p:cNvPr id="5" name="Content Placeholder 4"/>
          <p:cNvSpPr>
            <a:spLocks noGrp="1"/>
          </p:cNvSpPr>
          <p:nvPr>
            <p:ph sz="quarter" idx="10"/>
          </p:nvPr>
        </p:nvSpPr>
        <p:spPr/>
        <p:txBody>
          <a:bodyPr/>
          <a:lstStyle/>
          <a:p>
            <a:pPr marL="0" indent="0">
              <a:buNone/>
              <a:defRPr/>
            </a:pPr>
            <a:r>
              <a:rPr lang="en-US" dirty="0"/>
              <a:t>Upon completion of this lesson, you should be able to:</a:t>
            </a:r>
          </a:p>
          <a:p>
            <a:pPr>
              <a:defRPr/>
            </a:pPr>
            <a:r>
              <a:rPr lang="en-US" dirty="0"/>
              <a:t>Describe the virtual layer and virtualization software</a:t>
            </a:r>
          </a:p>
          <a:p>
            <a:pPr>
              <a:defRPr/>
            </a:pPr>
            <a:r>
              <a:rPr lang="en-US" dirty="0"/>
              <a:t>Describe resource pool </a:t>
            </a:r>
          </a:p>
          <a:p>
            <a:pPr>
              <a:defRPr/>
            </a:pPr>
            <a:r>
              <a:rPr lang="en-US" dirty="0"/>
              <a:t>Describe virtual resources</a:t>
            </a:r>
          </a:p>
        </p:txBody>
      </p:sp>
      <p:sp>
        <p:nvSpPr>
          <p:cNvPr id="2" name="Footer Placeholder 1"/>
          <p:cNvSpPr>
            <a:spLocks noGrp="1"/>
          </p:cNvSpPr>
          <p:nvPr>
            <p:ph type="ftr" sz="quarter" idx="3"/>
          </p:nvPr>
        </p:nvSpPr>
        <p:spPr>
          <a:prstGeom prst="rect">
            <a:avLst/>
          </a:prstGeom>
        </p:spPr>
        <p:txBody>
          <a:bodyPr/>
          <a:lstStyle/>
          <a:p>
            <a:pPr algn="r"/>
            <a:r>
              <a:rPr lang="en-US"/>
              <a:t>Module: Virtual Layer</a:t>
            </a:r>
            <a:endParaRPr lang="en-US" dirty="0"/>
          </a:p>
        </p:txBody>
      </p:sp>
    </p:spTree>
    <p:custDataLst>
      <p:tags r:id="rId1"/>
    </p:custDataLst>
    <p:extLst>
      <p:ext uri="{BB962C8B-B14F-4D97-AF65-F5344CB8AC3E}">
        <p14:creationId xmlns:p14="http://schemas.microsoft.com/office/powerpoint/2010/main" val="7586344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VM Files</a:t>
            </a:r>
          </a:p>
        </p:txBody>
      </p:sp>
      <p:sp>
        <p:nvSpPr>
          <p:cNvPr id="5" name="Content Placeholder 4"/>
          <p:cNvSpPr>
            <a:spLocks noGrp="1"/>
          </p:cNvSpPr>
          <p:nvPr>
            <p:ph sz="quarter" idx="10"/>
          </p:nvPr>
        </p:nvSpPr>
        <p:spPr/>
        <p:txBody>
          <a:bodyPr/>
          <a:lstStyle/>
          <a:p>
            <a:r>
              <a:rPr lang="en-US" dirty="0"/>
              <a:t>From a hypervisor’s perspective, a VM is a discrete set of files such as:</a:t>
            </a:r>
          </a:p>
        </p:txBody>
      </p:sp>
      <p:sp>
        <p:nvSpPr>
          <p:cNvPr id="3" name="Footer Placeholder 2"/>
          <p:cNvSpPr>
            <a:spLocks noGrp="1"/>
          </p:cNvSpPr>
          <p:nvPr>
            <p:ph type="ftr" sz="quarter" idx="3"/>
          </p:nvPr>
        </p:nvSpPr>
        <p:spPr>
          <a:prstGeom prst="rect">
            <a:avLst/>
          </a:prstGeom>
        </p:spPr>
        <p:txBody>
          <a:bodyPr/>
          <a:lstStyle/>
          <a:p>
            <a:pPr algn="r"/>
            <a:r>
              <a:rPr lang="en-US"/>
              <a:t>Module: Virtual Layer</a:t>
            </a:r>
            <a:endParaRPr lang="en-US" dirty="0"/>
          </a:p>
        </p:txBody>
      </p:sp>
      <p:graphicFrame>
        <p:nvGraphicFramePr>
          <p:cNvPr id="6" name="Content Placeholder 3"/>
          <p:cNvGraphicFramePr>
            <a:graphicFrameLocks/>
          </p:cNvGraphicFramePr>
          <p:nvPr>
            <p:extLst>
              <p:ext uri="{D42A27DB-BD31-4B8C-83A1-F6EECF244321}">
                <p14:modId xmlns:p14="http://schemas.microsoft.com/office/powerpoint/2010/main" val="1154480627"/>
              </p:ext>
            </p:extLst>
          </p:nvPr>
        </p:nvGraphicFramePr>
        <p:xfrm>
          <a:off x="379413" y="2514600"/>
          <a:ext cx="8458200" cy="27432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ustDataLst>
      <p:tags r:id="rId1"/>
    </p:custDataLst>
    <p:extLst>
      <p:ext uri="{BB962C8B-B14F-4D97-AF65-F5344CB8AC3E}">
        <p14:creationId xmlns:p14="http://schemas.microsoft.com/office/powerpoint/2010/main" val="30207032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File System to Manage VM Files</a:t>
            </a:r>
          </a:p>
        </p:txBody>
      </p:sp>
      <p:sp>
        <p:nvSpPr>
          <p:cNvPr id="5" name="Content Placeholder 4"/>
          <p:cNvSpPr>
            <a:spLocks noGrp="1"/>
          </p:cNvSpPr>
          <p:nvPr>
            <p:ph sz="quarter" idx="10"/>
          </p:nvPr>
        </p:nvSpPr>
        <p:spPr>
          <a:xfrm>
            <a:off x="379414" y="1847850"/>
            <a:ext cx="6021387" cy="3429000"/>
          </a:xfrm>
        </p:spPr>
        <p:txBody>
          <a:bodyPr/>
          <a:lstStyle/>
          <a:p>
            <a:r>
              <a:rPr lang="en-US" dirty="0"/>
              <a:t>Hypervisor’s native file system</a:t>
            </a:r>
          </a:p>
          <a:p>
            <a:pPr lvl="1"/>
            <a:r>
              <a:rPr lang="en-US" dirty="0"/>
              <a:t>Clustered file system deployed on local or external storage</a:t>
            </a:r>
          </a:p>
          <a:p>
            <a:pPr lvl="1"/>
            <a:r>
              <a:rPr lang="en-US" dirty="0"/>
              <a:t>Enables multiple hypervisors to perform concurrent reads and writes</a:t>
            </a:r>
          </a:p>
          <a:p>
            <a:pPr lvl="1"/>
            <a:r>
              <a:rPr lang="en-US" dirty="0"/>
              <a:t>Enables high availability to protect against hypervisor or compute system failure</a:t>
            </a:r>
          </a:p>
          <a:p>
            <a:r>
              <a:rPr lang="en-US" dirty="0"/>
              <a:t>Shared file system</a:t>
            </a:r>
          </a:p>
          <a:p>
            <a:pPr lvl="1"/>
            <a:r>
              <a:rPr lang="en-US" dirty="0"/>
              <a:t>Enables storing VM files on remote file servers or NAS devices </a:t>
            </a:r>
          </a:p>
          <a:p>
            <a:pPr lvl="1"/>
            <a:r>
              <a:rPr lang="en-US" dirty="0"/>
              <a:t>Hypervisors have built-in NFS or CIFS clients</a:t>
            </a:r>
          </a:p>
          <a:p>
            <a:endParaRPr lang="en-US" dirty="0"/>
          </a:p>
          <a:p>
            <a:endParaRPr lang="en-US" dirty="0"/>
          </a:p>
        </p:txBody>
      </p:sp>
      <p:sp>
        <p:nvSpPr>
          <p:cNvPr id="3" name="Footer Placeholder 2"/>
          <p:cNvSpPr>
            <a:spLocks noGrp="1"/>
          </p:cNvSpPr>
          <p:nvPr>
            <p:ph type="ftr" sz="quarter" idx="3"/>
          </p:nvPr>
        </p:nvSpPr>
        <p:spPr>
          <a:prstGeom prst="rect">
            <a:avLst/>
          </a:prstGeom>
        </p:spPr>
        <p:txBody>
          <a:bodyPr/>
          <a:lstStyle/>
          <a:p>
            <a:pPr algn="r"/>
            <a:r>
              <a:rPr lang="en-US"/>
              <a:t>Module: Virtual Layer</a:t>
            </a:r>
            <a:endParaRPr lang="en-US" dirty="0"/>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48401" y="2246865"/>
            <a:ext cx="2707629" cy="23642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18727649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VM Console</a:t>
            </a:r>
          </a:p>
        </p:txBody>
      </p:sp>
      <p:sp>
        <p:nvSpPr>
          <p:cNvPr id="5" name="Content Placeholder 4"/>
          <p:cNvSpPr>
            <a:spLocks noGrp="1"/>
          </p:cNvSpPr>
          <p:nvPr>
            <p:ph sz="quarter" idx="10"/>
          </p:nvPr>
        </p:nvSpPr>
        <p:spPr/>
        <p:txBody>
          <a:bodyPr/>
          <a:lstStyle/>
          <a:p>
            <a:r>
              <a:rPr lang="en-US" dirty="0"/>
              <a:t>VM console is an interface to view and manage the VMs on a compute system or a cluster</a:t>
            </a:r>
          </a:p>
          <a:p>
            <a:r>
              <a:rPr lang="en-US" dirty="0"/>
              <a:t>VM console may be:</a:t>
            </a:r>
          </a:p>
          <a:p>
            <a:pPr lvl="1"/>
            <a:r>
              <a:rPr lang="en-US" dirty="0"/>
              <a:t>Installed locally on a compute system</a:t>
            </a:r>
          </a:p>
          <a:p>
            <a:pPr lvl="1"/>
            <a:r>
              <a:rPr lang="en-US" dirty="0"/>
              <a:t>Web-based</a:t>
            </a:r>
          </a:p>
          <a:p>
            <a:pPr lvl="1"/>
            <a:r>
              <a:rPr lang="en-US" dirty="0"/>
              <a:t>Accessed over a remote desktop connection</a:t>
            </a:r>
          </a:p>
          <a:p>
            <a:r>
              <a:rPr lang="en-US" dirty="0"/>
              <a:t>Used to perform activities such as:</a:t>
            </a:r>
          </a:p>
          <a:p>
            <a:pPr lvl="1"/>
            <a:r>
              <a:rPr lang="en-US" dirty="0"/>
              <a:t>Installing a guest OS and accessing VM BIOS</a:t>
            </a:r>
          </a:p>
          <a:p>
            <a:pPr lvl="1"/>
            <a:r>
              <a:rPr lang="en-US" dirty="0"/>
              <a:t>Powering a VM on or off</a:t>
            </a:r>
          </a:p>
          <a:p>
            <a:pPr lvl="1"/>
            <a:r>
              <a:rPr lang="en-US" dirty="0"/>
              <a:t>Configuring virtual hardware and troubleshooting</a:t>
            </a:r>
          </a:p>
          <a:p>
            <a:endParaRPr lang="en-US" dirty="0"/>
          </a:p>
          <a:p>
            <a:endParaRPr lang="en-US" dirty="0"/>
          </a:p>
        </p:txBody>
      </p:sp>
      <p:sp>
        <p:nvSpPr>
          <p:cNvPr id="3" name="Footer Placeholder 2"/>
          <p:cNvSpPr>
            <a:spLocks noGrp="1"/>
          </p:cNvSpPr>
          <p:nvPr>
            <p:ph type="ftr" sz="quarter" idx="3"/>
          </p:nvPr>
        </p:nvSpPr>
        <p:spPr>
          <a:prstGeom prst="rect">
            <a:avLst/>
          </a:prstGeom>
        </p:spPr>
        <p:txBody>
          <a:bodyPr/>
          <a:lstStyle/>
          <a:p>
            <a:pPr algn="r"/>
            <a:r>
              <a:rPr lang="en-US"/>
              <a:t>Module: Virtual Layer</a:t>
            </a:r>
            <a:endParaRPr lang="en-US" dirty="0"/>
          </a:p>
        </p:txBody>
      </p:sp>
    </p:spTree>
    <p:custDataLst>
      <p:tags r:id="rId1"/>
    </p:custDataLst>
    <p:extLst>
      <p:ext uri="{BB962C8B-B14F-4D97-AF65-F5344CB8AC3E}">
        <p14:creationId xmlns:p14="http://schemas.microsoft.com/office/powerpoint/2010/main" val="32120262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VM Template</a:t>
            </a:r>
          </a:p>
        </p:txBody>
      </p:sp>
      <p:sp>
        <p:nvSpPr>
          <p:cNvPr id="5" name="Content Placeholder 4"/>
          <p:cNvSpPr>
            <a:spLocks noGrp="1"/>
          </p:cNvSpPr>
          <p:nvPr>
            <p:ph sz="quarter" idx="10"/>
          </p:nvPr>
        </p:nvSpPr>
        <p:spPr>
          <a:xfrm>
            <a:off x="379413" y="2819400"/>
            <a:ext cx="8458200" cy="2438400"/>
          </a:xfrm>
        </p:spPr>
        <p:txBody>
          <a:bodyPr/>
          <a:lstStyle/>
          <a:p>
            <a:r>
              <a:rPr lang="en-US" dirty="0"/>
              <a:t>Created in two ways:</a:t>
            </a:r>
          </a:p>
          <a:p>
            <a:pPr lvl="1"/>
            <a:r>
              <a:rPr lang="en-US" dirty="0"/>
              <a:t>Converting a VM into a template </a:t>
            </a:r>
          </a:p>
          <a:p>
            <a:pPr lvl="1"/>
            <a:r>
              <a:rPr lang="en-US" dirty="0"/>
              <a:t>Cloning a VM to a template</a:t>
            </a:r>
          </a:p>
          <a:p>
            <a:r>
              <a:rPr lang="en-US" dirty="0"/>
              <a:t>Steps involved in updating a VM template are:</a:t>
            </a:r>
          </a:p>
          <a:p>
            <a:pPr marL="800100" lvl="1" indent="-342900">
              <a:buFont typeface="+mj-lt"/>
              <a:buAutoNum type="arabicPeriod"/>
            </a:pPr>
            <a:r>
              <a:rPr lang="en-US" dirty="0"/>
              <a:t>Convert the template into VM</a:t>
            </a:r>
          </a:p>
          <a:p>
            <a:pPr marL="800100" lvl="1" indent="-342900">
              <a:buFont typeface="+mj-lt"/>
              <a:buAutoNum type="arabicPeriod"/>
            </a:pPr>
            <a:r>
              <a:rPr lang="en-US" dirty="0"/>
              <a:t>Install new software or OS/software patches</a:t>
            </a:r>
          </a:p>
          <a:p>
            <a:pPr marL="800100" lvl="1" indent="-342900">
              <a:buFont typeface="+mj-lt"/>
              <a:buAutoNum type="arabicPeriod"/>
            </a:pPr>
            <a:r>
              <a:rPr lang="en-US" dirty="0"/>
              <a:t>Convert the VM back to a template</a:t>
            </a:r>
          </a:p>
        </p:txBody>
      </p:sp>
      <p:sp>
        <p:nvSpPr>
          <p:cNvPr id="3" name="Footer Placeholder 2"/>
          <p:cNvSpPr>
            <a:spLocks noGrp="1"/>
          </p:cNvSpPr>
          <p:nvPr>
            <p:ph type="ftr" sz="quarter" idx="3"/>
          </p:nvPr>
        </p:nvSpPr>
        <p:spPr>
          <a:prstGeom prst="rect">
            <a:avLst/>
          </a:prstGeom>
        </p:spPr>
        <p:txBody>
          <a:bodyPr/>
          <a:lstStyle/>
          <a:p>
            <a:pPr algn="r"/>
            <a:r>
              <a:rPr lang="en-US"/>
              <a:t>Module: Virtual Layer</a:t>
            </a:r>
            <a:endParaRPr lang="en-US" dirty="0"/>
          </a:p>
        </p:txBody>
      </p:sp>
      <p:sp>
        <p:nvSpPr>
          <p:cNvPr id="6" name="Rectangle 5"/>
          <p:cNvSpPr/>
          <p:nvPr/>
        </p:nvSpPr>
        <p:spPr>
          <a:xfrm>
            <a:off x="299410" y="1806412"/>
            <a:ext cx="365905" cy="371173"/>
          </a:xfrm>
          <a:prstGeom prst="rect">
            <a:avLst/>
          </a:prstGeom>
          <a:solidFill>
            <a:schemeClr val="bg1">
              <a:lumMod val="50000"/>
            </a:schemeClr>
          </a:solidFill>
          <a:ln>
            <a:noFill/>
          </a:ln>
          <a:effectLst/>
          <a:scene3d>
            <a:camera prst="isometricLeftDown"/>
            <a:lightRig rig="threePt" dir="t"/>
          </a:scene3d>
        </p:spPr>
        <p:style>
          <a:lnRef idx="1">
            <a:schemeClr val="accent1"/>
          </a:lnRef>
          <a:fillRef idx="1002">
            <a:schemeClr val="lt1"/>
          </a:fillRef>
          <a:effectRef idx="2">
            <a:schemeClr val="accent1"/>
          </a:effectRef>
          <a:fontRef idx="minor">
            <a:schemeClr val="lt1"/>
          </a:fontRef>
        </p:style>
        <p:txBody>
          <a:bodyPr rtlCol="0" anchor="ctr"/>
          <a:lstStyle/>
          <a:p>
            <a:pPr algn="ctr"/>
            <a:endParaRPr lang="en-US" sz="1600"/>
          </a:p>
        </p:txBody>
      </p:sp>
      <p:grpSp>
        <p:nvGrpSpPr>
          <p:cNvPr id="4" name="Group 3"/>
          <p:cNvGrpSpPr/>
          <p:nvPr/>
        </p:nvGrpSpPr>
        <p:grpSpPr>
          <a:xfrm>
            <a:off x="349180" y="1676400"/>
            <a:ext cx="8495413" cy="990600"/>
            <a:chOff x="349179" y="819150"/>
            <a:chExt cx="8495413" cy="990600"/>
          </a:xfrm>
        </p:grpSpPr>
        <p:sp>
          <p:nvSpPr>
            <p:cNvPr id="7" name="Rectangle 6"/>
            <p:cNvSpPr/>
            <p:nvPr/>
          </p:nvSpPr>
          <p:spPr>
            <a:xfrm>
              <a:off x="614992" y="1017880"/>
              <a:ext cx="8229600" cy="791870"/>
            </a:xfrm>
            <a:prstGeom prst="rect">
              <a:avLst/>
            </a:prstGeom>
            <a:gradFill flip="none" rotWithShape="1">
              <a:gsLst>
                <a:gs pos="0">
                  <a:srgbClr val="BABCBE">
                    <a:tint val="66000"/>
                    <a:satMod val="160000"/>
                  </a:srgbClr>
                </a:gs>
                <a:gs pos="50000">
                  <a:srgbClr val="BABCBE">
                    <a:tint val="44500"/>
                    <a:satMod val="160000"/>
                  </a:srgbClr>
                </a:gs>
                <a:gs pos="100000">
                  <a:srgbClr val="BABCBE">
                    <a:tint val="23500"/>
                    <a:satMod val="160000"/>
                  </a:srgbClr>
                </a:gs>
              </a:gsLst>
              <a:lin ang="2700000" scaled="1"/>
              <a:tileRect/>
            </a:gradFill>
            <a:ln w="12700">
              <a:solidFill>
                <a:srgbClr val="717074"/>
              </a:solidFill>
            </a:ln>
            <a:effectLst/>
          </p:spPr>
          <p:style>
            <a:lnRef idx="2">
              <a:schemeClr val="accent1">
                <a:shade val="50000"/>
              </a:schemeClr>
            </a:lnRef>
            <a:fillRef idx="1">
              <a:schemeClr val="accent1"/>
            </a:fillRef>
            <a:effectRef idx="0">
              <a:schemeClr val="accent1"/>
            </a:effectRef>
            <a:fontRef idx="minor">
              <a:schemeClr val="lt1"/>
            </a:fontRef>
          </p:style>
          <p:txBody>
            <a:bodyPr lIns="182880" tIns="274320" rIns="182880" rtlCol="0" anchor="t" anchorCtr="0"/>
            <a:lstStyle/>
            <a:p>
              <a:r>
                <a:rPr lang="en-US" sz="1600" dirty="0">
                  <a:solidFill>
                    <a:schemeClr val="tx1"/>
                  </a:solidFill>
                </a:rPr>
                <a:t>A master copy of a VM with standardized virtual hardware and software configuration that is used to create new VMs</a:t>
              </a:r>
            </a:p>
          </p:txBody>
        </p:sp>
        <p:sp>
          <p:nvSpPr>
            <p:cNvPr id="8" name="Rectangle 7"/>
            <p:cNvSpPr/>
            <p:nvPr/>
          </p:nvSpPr>
          <p:spPr>
            <a:xfrm>
              <a:off x="349179" y="819150"/>
              <a:ext cx="4343400" cy="397459"/>
            </a:xfrm>
            <a:prstGeom prst="rect">
              <a:avLst/>
            </a:prstGeom>
            <a:solidFill>
              <a:srgbClr val="71707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600" b="1" dirty="0">
                  <a:solidFill>
                    <a:schemeClr val="bg1"/>
                  </a:solidFill>
                  <a:ea typeface="Verdana" panose="020B0604030504040204" pitchFamily="34" charset="0"/>
                  <a:cs typeface="Verdana" panose="020B0604030504040204" pitchFamily="34" charset="0"/>
                </a:rPr>
                <a:t>VM Template</a:t>
              </a:r>
            </a:p>
          </p:txBody>
        </p:sp>
      </p:grpSp>
    </p:spTree>
    <p:custDataLst>
      <p:tags r:id="rId1"/>
    </p:custDataLst>
    <p:extLst>
      <p:ext uri="{BB962C8B-B14F-4D97-AF65-F5344CB8AC3E}">
        <p14:creationId xmlns:p14="http://schemas.microsoft.com/office/powerpoint/2010/main" val="33222374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Virtual Appliance</a:t>
            </a:r>
          </a:p>
        </p:txBody>
      </p:sp>
      <p:sp>
        <p:nvSpPr>
          <p:cNvPr id="5" name="Content Placeholder 4"/>
          <p:cNvSpPr>
            <a:spLocks noGrp="1"/>
          </p:cNvSpPr>
          <p:nvPr>
            <p:ph sz="quarter" idx="10"/>
          </p:nvPr>
        </p:nvSpPr>
        <p:spPr>
          <a:xfrm>
            <a:off x="379413" y="2819400"/>
            <a:ext cx="8458200" cy="2438400"/>
          </a:xfrm>
        </p:spPr>
        <p:txBody>
          <a:bodyPr/>
          <a:lstStyle/>
          <a:p>
            <a:r>
              <a:rPr lang="en-US" dirty="0"/>
              <a:t>Used for functions, such as providing SaaS, routing packets, or deploying a firewall</a:t>
            </a:r>
          </a:p>
          <a:p>
            <a:r>
              <a:rPr lang="en-US" dirty="0"/>
              <a:t>Simplifies the delivery and operation of an application </a:t>
            </a:r>
          </a:p>
          <a:p>
            <a:pPr lvl="1"/>
            <a:r>
              <a:rPr lang="en-US" dirty="0"/>
              <a:t>Simplifies installation and eliminates configuration issues</a:t>
            </a:r>
          </a:p>
          <a:p>
            <a:pPr lvl="1"/>
            <a:r>
              <a:rPr lang="en-US" dirty="0"/>
              <a:t>The application is protected from issues in other virtual appliances</a:t>
            </a:r>
          </a:p>
          <a:p>
            <a:r>
              <a:rPr lang="en-US" dirty="0"/>
              <a:t>Typically created using Open Virtualization Format (OVF)</a:t>
            </a:r>
          </a:p>
        </p:txBody>
      </p:sp>
      <p:sp>
        <p:nvSpPr>
          <p:cNvPr id="3" name="Footer Placeholder 2"/>
          <p:cNvSpPr>
            <a:spLocks noGrp="1"/>
          </p:cNvSpPr>
          <p:nvPr>
            <p:ph type="ftr" sz="quarter" idx="3"/>
          </p:nvPr>
        </p:nvSpPr>
        <p:spPr>
          <a:prstGeom prst="rect">
            <a:avLst/>
          </a:prstGeom>
        </p:spPr>
        <p:txBody>
          <a:bodyPr/>
          <a:lstStyle/>
          <a:p>
            <a:pPr algn="r"/>
            <a:r>
              <a:rPr lang="en-US"/>
              <a:t>Module: Virtual Layer</a:t>
            </a:r>
            <a:endParaRPr lang="en-US" dirty="0"/>
          </a:p>
        </p:txBody>
      </p:sp>
      <p:sp>
        <p:nvSpPr>
          <p:cNvPr id="6" name="Rectangle 5"/>
          <p:cNvSpPr/>
          <p:nvPr/>
        </p:nvSpPr>
        <p:spPr>
          <a:xfrm>
            <a:off x="299410" y="1806412"/>
            <a:ext cx="365905" cy="371173"/>
          </a:xfrm>
          <a:prstGeom prst="rect">
            <a:avLst/>
          </a:prstGeom>
          <a:solidFill>
            <a:schemeClr val="bg1">
              <a:lumMod val="50000"/>
            </a:schemeClr>
          </a:solidFill>
          <a:ln>
            <a:noFill/>
          </a:ln>
          <a:effectLst/>
          <a:scene3d>
            <a:camera prst="isometricLeftDown"/>
            <a:lightRig rig="threePt" dir="t"/>
          </a:scene3d>
        </p:spPr>
        <p:style>
          <a:lnRef idx="1">
            <a:schemeClr val="accent1"/>
          </a:lnRef>
          <a:fillRef idx="1002">
            <a:schemeClr val="lt1"/>
          </a:fillRef>
          <a:effectRef idx="2">
            <a:schemeClr val="accent1"/>
          </a:effectRef>
          <a:fontRef idx="minor">
            <a:schemeClr val="lt1"/>
          </a:fontRef>
        </p:style>
        <p:txBody>
          <a:bodyPr rtlCol="0" anchor="ctr"/>
          <a:lstStyle/>
          <a:p>
            <a:pPr algn="ctr"/>
            <a:endParaRPr lang="en-US" sz="1600"/>
          </a:p>
        </p:txBody>
      </p:sp>
      <p:grpSp>
        <p:nvGrpSpPr>
          <p:cNvPr id="4" name="Group 3"/>
          <p:cNvGrpSpPr/>
          <p:nvPr/>
        </p:nvGrpSpPr>
        <p:grpSpPr>
          <a:xfrm>
            <a:off x="349180" y="1676400"/>
            <a:ext cx="8495413" cy="990600"/>
            <a:chOff x="349179" y="819150"/>
            <a:chExt cx="8495413" cy="990600"/>
          </a:xfrm>
        </p:grpSpPr>
        <p:sp>
          <p:nvSpPr>
            <p:cNvPr id="7" name="Rectangle 6"/>
            <p:cNvSpPr/>
            <p:nvPr/>
          </p:nvSpPr>
          <p:spPr>
            <a:xfrm>
              <a:off x="614992" y="1017880"/>
              <a:ext cx="8229600" cy="791870"/>
            </a:xfrm>
            <a:prstGeom prst="rect">
              <a:avLst/>
            </a:prstGeom>
            <a:gradFill flip="none" rotWithShape="1">
              <a:gsLst>
                <a:gs pos="0">
                  <a:srgbClr val="BABCBE">
                    <a:tint val="66000"/>
                    <a:satMod val="160000"/>
                  </a:srgbClr>
                </a:gs>
                <a:gs pos="50000">
                  <a:srgbClr val="BABCBE">
                    <a:tint val="44500"/>
                    <a:satMod val="160000"/>
                  </a:srgbClr>
                </a:gs>
                <a:gs pos="100000">
                  <a:srgbClr val="BABCBE">
                    <a:tint val="23500"/>
                    <a:satMod val="160000"/>
                  </a:srgbClr>
                </a:gs>
              </a:gsLst>
              <a:lin ang="2700000" scaled="1"/>
              <a:tileRect/>
            </a:gradFill>
            <a:ln w="12700">
              <a:solidFill>
                <a:srgbClr val="717074"/>
              </a:solidFill>
            </a:ln>
            <a:effectLst/>
          </p:spPr>
          <p:style>
            <a:lnRef idx="2">
              <a:schemeClr val="accent1">
                <a:shade val="50000"/>
              </a:schemeClr>
            </a:lnRef>
            <a:fillRef idx="1">
              <a:schemeClr val="accent1"/>
            </a:fillRef>
            <a:effectRef idx="0">
              <a:schemeClr val="accent1"/>
            </a:effectRef>
            <a:fontRef idx="minor">
              <a:schemeClr val="lt1"/>
            </a:fontRef>
          </p:style>
          <p:txBody>
            <a:bodyPr lIns="182880" tIns="274320" rIns="182880" rtlCol="0" anchor="t" anchorCtr="0"/>
            <a:lstStyle/>
            <a:p>
              <a:r>
                <a:rPr lang="en-US" sz="1600" dirty="0">
                  <a:solidFill>
                    <a:schemeClr val="tx1"/>
                  </a:solidFill>
                </a:rPr>
                <a:t>Preconfigured virtual machine(s) preinstalled with a guest OS and an application dedicated to a specific function.</a:t>
              </a:r>
            </a:p>
          </p:txBody>
        </p:sp>
        <p:sp>
          <p:nvSpPr>
            <p:cNvPr id="8" name="Rectangle 7"/>
            <p:cNvSpPr/>
            <p:nvPr/>
          </p:nvSpPr>
          <p:spPr>
            <a:xfrm>
              <a:off x="349179" y="819150"/>
              <a:ext cx="4343400" cy="397459"/>
            </a:xfrm>
            <a:prstGeom prst="rect">
              <a:avLst/>
            </a:prstGeom>
            <a:solidFill>
              <a:srgbClr val="71707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600" b="1" dirty="0">
                  <a:solidFill>
                    <a:schemeClr val="bg1"/>
                  </a:solidFill>
                  <a:ea typeface="Verdana" panose="020B0604030504040204" pitchFamily="34" charset="0"/>
                  <a:cs typeface="Verdana" panose="020B0604030504040204" pitchFamily="34" charset="0"/>
                </a:rPr>
                <a:t>Virtual Appliance</a:t>
              </a:r>
            </a:p>
          </p:txBody>
        </p:sp>
      </p:grpSp>
    </p:spTree>
    <p:custDataLst>
      <p:tags r:id="rId1"/>
    </p:custDataLst>
    <p:extLst>
      <p:ext uri="{BB962C8B-B14F-4D97-AF65-F5344CB8AC3E}">
        <p14:creationId xmlns:p14="http://schemas.microsoft.com/office/powerpoint/2010/main" val="36812481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VM Network</a:t>
            </a:r>
          </a:p>
        </p:txBody>
      </p:sp>
      <p:sp>
        <p:nvSpPr>
          <p:cNvPr id="3" name="Footer Placeholder 2"/>
          <p:cNvSpPr>
            <a:spLocks noGrp="1"/>
          </p:cNvSpPr>
          <p:nvPr>
            <p:ph type="ftr" sz="quarter" idx="3"/>
          </p:nvPr>
        </p:nvSpPr>
        <p:spPr>
          <a:prstGeom prst="rect">
            <a:avLst/>
          </a:prstGeom>
        </p:spPr>
        <p:txBody>
          <a:bodyPr/>
          <a:lstStyle/>
          <a:p>
            <a:pPr algn="r"/>
            <a:r>
              <a:rPr lang="en-US"/>
              <a:t>Module: Virtual Layer</a:t>
            </a:r>
            <a:endParaRPr lang="en-US" dirty="0"/>
          </a:p>
        </p:txBody>
      </p:sp>
      <p:sp>
        <p:nvSpPr>
          <p:cNvPr id="6" name="Rectangle 5"/>
          <p:cNvSpPr/>
          <p:nvPr/>
        </p:nvSpPr>
        <p:spPr>
          <a:xfrm>
            <a:off x="299410" y="1806412"/>
            <a:ext cx="365905" cy="371173"/>
          </a:xfrm>
          <a:prstGeom prst="rect">
            <a:avLst/>
          </a:prstGeom>
          <a:solidFill>
            <a:schemeClr val="bg1">
              <a:lumMod val="50000"/>
            </a:schemeClr>
          </a:solidFill>
          <a:ln>
            <a:noFill/>
          </a:ln>
          <a:effectLst/>
          <a:scene3d>
            <a:camera prst="isometricLeftDown"/>
            <a:lightRig rig="threePt" dir="t"/>
          </a:scene3d>
        </p:spPr>
        <p:style>
          <a:lnRef idx="1">
            <a:schemeClr val="accent1"/>
          </a:lnRef>
          <a:fillRef idx="1002">
            <a:schemeClr val="lt1"/>
          </a:fillRef>
          <a:effectRef idx="2">
            <a:schemeClr val="accent1"/>
          </a:effectRef>
          <a:fontRef idx="minor">
            <a:schemeClr val="lt1"/>
          </a:fontRef>
        </p:style>
        <p:txBody>
          <a:bodyPr rtlCol="0" anchor="ctr"/>
          <a:lstStyle/>
          <a:p>
            <a:pPr algn="ctr"/>
            <a:endParaRPr lang="en-US" sz="1600"/>
          </a:p>
        </p:txBody>
      </p:sp>
      <p:grpSp>
        <p:nvGrpSpPr>
          <p:cNvPr id="4" name="Group 3"/>
          <p:cNvGrpSpPr/>
          <p:nvPr/>
        </p:nvGrpSpPr>
        <p:grpSpPr>
          <a:xfrm>
            <a:off x="349180" y="1676400"/>
            <a:ext cx="8495413" cy="990600"/>
            <a:chOff x="349179" y="819150"/>
            <a:chExt cx="8495413" cy="990600"/>
          </a:xfrm>
        </p:grpSpPr>
        <p:sp>
          <p:nvSpPr>
            <p:cNvPr id="7" name="Rectangle 6"/>
            <p:cNvSpPr/>
            <p:nvPr/>
          </p:nvSpPr>
          <p:spPr>
            <a:xfrm>
              <a:off x="614992" y="1017880"/>
              <a:ext cx="8229600" cy="791870"/>
            </a:xfrm>
            <a:prstGeom prst="rect">
              <a:avLst/>
            </a:prstGeom>
            <a:gradFill flip="none" rotWithShape="1">
              <a:gsLst>
                <a:gs pos="0">
                  <a:srgbClr val="BABCBE">
                    <a:tint val="66000"/>
                    <a:satMod val="160000"/>
                  </a:srgbClr>
                </a:gs>
                <a:gs pos="50000">
                  <a:srgbClr val="BABCBE">
                    <a:tint val="44500"/>
                    <a:satMod val="160000"/>
                  </a:srgbClr>
                </a:gs>
                <a:gs pos="100000">
                  <a:srgbClr val="BABCBE">
                    <a:tint val="23500"/>
                    <a:satMod val="160000"/>
                  </a:srgbClr>
                </a:gs>
              </a:gsLst>
              <a:lin ang="2700000" scaled="1"/>
              <a:tileRect/>
            </a:gradFill>
            <a:ln w="12700">
              <a:solidFill>
                <a:srgbClr val="717074"/>
              </a:solidFill>
            </a:ln>
            <a:effectLst/>
          </p:spPr>
          <p:style>
            <a:lnRef idx="2">
              <a:schemeClr val="accent1">
                <a:shade val="50000"/>
              </a:schemeClr>
            </a:lnRef>
            <a:fillRef idx="1">
              <a:schemeClr val="accent1"/>
            </a:fillRef>
            <a:effectRef idx="0">
              <a:schemeClr val="accent1"/>
            </a:effectRef>
            <a:fontRef idx="minor">
              <a:schemeClr val="lt1"/>
            </a:fontRef>
          </p:style>
          <p:txBody>
            <a:bodyPr lIns="182880" tIns="274320" rIns="182880" rtlCol="0" anchor="t" anchorCtr="0"/>
            <a:lstStyle/>
            <a:p>
              <a:r>
                <a:rPr lang="en-US" sz="1600" dirty="0">
                  <a:solidFill>
                    <a:schemeClr val="tx1"/>
                  </a:solidFill>
                </a:rPr>
                <a:t>A logical network that provides Ethernet connectivity and enables communication between VMs within a compute system.</a:t>
              </a:r>
            </a:p>
          </p:txBody>
        </p:sp>
        <p:sp>
          <p:nvSpPr>
            <p:cNvPr id="8" name="Rectangle 7"/>
            <p:cNvSpPr/>
            <p:nvPr/>
          </p:nvSpPr>
          <p:spPr>
            <a:xfrm>
              <a:off x="349179" y="819150"/>
              <a:ext cx="4343400" cy="397459"/>
            </a:xfrm>
            <a:prstGeom prst="rect">
              <a:avLst/>
            </a:prstGeom>
            <a:solidFill>
              <a:srgbClr val="71707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600" b="1" dirty="0">
                  <a:solidFill>
                    <a:schemeClr val="bg1"/>
                  </a:solidFill>
                  <a:ea typeface="Verdana" panose="020B0604030504040204" pitchFamily="34" charset="0"/>
                  <a:cs typeface="Verdana" panose="020B0604030504040204" pitchFamily="34" charset="0"/>
                </a:rPr>
                <a:t>VM Network</a:t>
              </a:r>
            </a:p>
          </p:txBody>
        </p:sp>
      </p:grpSp>
      <p:pic>
        <p:nvPicPr>
          <p:cNvPr id="512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74341" y="2792130"/>
            <a:ext cx="6995318" cy="26942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14825953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VM Network Components</a:t>
            </a:r>
          </a:p>
        </p:txBody>
      </p:sp>
      <p:graphicFrame>
        <p:nvGraphicFramePr>
          <p:cNvPr id="5" name="Content Placeholder 4"/>
          <p:cNvGraphicFramePr>
            <a:graphicFrameLocks noGrp="1"/>
          </p:cNvGraphicFramePr>
          <p:nvPr>
            <p:ph sz="quarter" idx="10"/>
            <p:extLst>
              <p:ext uri="{D42A27DB-BD31-4B8C-83A1-F6EECF244321}">
                <p14:modId xmlns:p14="http://schemas.microsoft.com/office/powerpoint/2010/main" val="3805697787"/>
              </p:ext>
            </p:extLst>
          </p:nvPr>
        </p:nvGraphicFramePr>
        <p:xfrm>
          <a:off x="342108" y="1847850"/>
          <a:ext cx="8459787" cy="3571240"/>
        </p:xfrm>
        <a:graphic>
          <a:graphicData uri="http://schemas.openxmlformats.org/drawingml/2006/table">
            <a:tbl>
              <a:tblPr firstRow="1" bandRow="1">
                <a:tableStyleId>{5C22544A-7EE6-4342-B048-85BDC9FD1C3A}</a:tableStyleId>
              </a:tblPr>
              <a:tblGrid>
                <a:gridCol w="1454468">
                  <a:extLst>
                    <a:ext uri="{9D8B030D-6E8A-4147-A177-3AD203B41FA5}">
                      <a16:colId xmlns:a16="http://schemas.microsoft.com/office/drawing/2014/main" val="20000"/>
                    </a:ext>
                  </a:extLst>
                </a:gridCol>
                <a:gridCol w="7005319">
                  <a:extLst>
                    <a:ext uri="{9D8B030D-6E8A-4147-A177-3AD203B41FA5}">
                      <a16:colId xmlns:a16="http://schemas.microsoft.com/office/drawing/2014/main" val="20001"/>
                    </a:ext>
                  </a:extLst>
                </a:gridCol>
              </a:tblGrid>
              <a:tr h="370840">
                <a:tc>
                  <a:txBody>
                    <a:bodyPr/>
                    <a:lstStyle/>
                    <a:p>
                      <a:r>
                        <a:rPr lang="en-US" sz="1600" dirty="0"/>
                        <a:t>Component</a:t>
                      </a:r>
                    </a:p>
                  </a:txBody>
                  <a:tcPr>
                    <a:solidFill>
                      <a:schemeClr val="accent1">
                        <a:lumMod val="50000"/>
                      </a:schemeClr>
                    </a:solidFill>
                  </a:tcPr>
                </a:tc>
                <a:tc>
                  <a:txBody>
                    <a:bodyPr/>
                    <a:lstStyle/>
                    <a:p>
                      <a:r>
                        <a:rPr lang="en-US" sz="1600" dirty="0"/>
                        <a:t>Description</a:t>
                      </a:r>
                    </a:p>
                  </a:txBody>
                  <a:tcPr>
                    <a:solidFill>
                      <a:schemeClr val="accent1">
                        <a:lumMod val="50000"/>
                      </a:schemeClr>
                    </a:solidFill>
                  </a:tcPr>
                </a:tc>
                <a:extLst>
                  <a:ext uri="{0D108BD9-81ED-4DB2-BD59-A6C34878D82A}">
                    <a16:rowId xmlns:a16="http://schemas.microsoft.com/office/drawing/2014/main" val="10000"/>
                  </a:ext>
                </a:extLst>
              </a:tr>
              <a:tr h="370840">
                <a:tc>
                  <a:txBody>
                    <a:bodyPr/>
                    <a:lstStyle/>
                    <a:p>
                      <a:r>
                        <a:rPr lang="en-US" sz="1600" dirty="0"/>
                        <a:t>Virtual switch</a:t>
                      </a:r>
                    </a:p>
                  </a:txBody>
                  <a:tcPr/>
                </a:tc>
                <a:tc>
                  <a:txBody>
                    <a:bodyPr/>
                    <a:lstStyle/>
                    <a:p>
                      <a:pPr marL="285750" indent="-285750">
                        <a:buFont typeface="Arial" panose="020B0604020202020204" pitchFamily="34" charset="0"/>
                        <a:buChar char="•"/>
                      </a:pPr>
                      <a:r>
                        <a:rPr lang="en-US" sz="1600" dirty="0"/>
                        <a:t>A logical OSI Layer 2 Ethernet switch </a:t>
                      </a:r>
                      <a:r>
                        <a:rPr lang="en-US" sz="1600" dirty="0">
                          <a:solidFill>
                            <a:schemeClr val="tx1"/>
                          </a:solidFill>
                        </a:rPr>
                        <a:t>created</a:t>
                      </a:r>
                      <a:r>
                        <a:rPr lang="en-US" sz="1600" baseline="0" dirty="0">
                          <a:solidFill>
                            <a:schemeClr val="tx1"/>
                          </a:solidFill>
                        </a:rPr>
                        <a:t> in </a:t>
                      </a:r>
                      <a:r>
                        <a:rPr lang="en-US" sz="1600" baseline="0" dirty="0"/>
                        <a:t>a compute system</a:t>
                      </a:r>
                      <a:endParaRPr lang="en-US" sz="1600" dirty="0"/>
                    </a:p>
                    <a:p>
                      <a:pPr marL="285750" indent="-285750">
                        <a:buFont typeface="Arial" panose="020B0604020202020204" pitchFamily="34" charset="0"/>
                        <a:buChar char="•"/>
                      </a:pPr>
                      <a:r>
                        <a:rPr lang="en-US" sz="1600" dirty="0"/>
                        <a:t>Connects VMs locally and also directs VM traffic </a:t>
                      </a:r>
                      <a:r>
                        <a:rPr lang="en-US" sz="1600" dirty="0">
                          <a:solidFill>
                            <a:schemeClr val="tx1"/>
                          </a:solidFill>
                        </a:rPr>
                        <a:t>to a</a:t>
                      </a:r>
                      <a:r>
                        <a:rPr lang="en-US" sz="1600" dirty="0"/>
                        <a:t> physical network</a:t>
                      </a:r>
                    </a:p>
                    <a:p>
                      <a:pPr marL="285750" indent="-285750">
                        <a:buFont typeface="Arial" panose="020B0604020202020204" pitchFamily="34" charset="0"/>
                        <a:buChar char="•"/>
                      </a:pPr>
                      <a:r>
                        <a:rPr lang="en-US" sz="1600" dirty="0"/>
                        <a:t>Forwards frames to a virtual switch port based on destination address</a:t>
                      </a:r>
                    </a:p>
                    <a:p>
                      <a:pPr marL="285750" indent="-285750">
                        <a:buFont typeface="Arial" panose="020B0604020202020204" pitchFamily="34" charset="0"/>
                        <a:buChar char="•"/>
                      </a:pPr>
                      <a:r>
                        <a:rPr lang="en-US" sz="1600" dirty="0"/>
                        <a:t>A distributed virtual switch can function across multiple physical compute systems</a:t>
                      </a:r>
                    </a:p>
                  </a:txBody>
                  <a:tcPr/>
                </a:tc>
                <a:extLst>
                  <a:ext uri="{0D108BD9-81ED-4DB2-BD59-A6C34878D82A}">
                    <a16:rowId xmlns:a16="http://schemas.microsoft.com/office/drawing/2014/main" val="10001"/>
                  </a:ext>
                </a:extLst>
              </a:tr>
              <a:tr h="370840">
                <a:tc>
                  <a:txBody>
                    <a:bodyPr/>
                    <a:lstStyle/>
                    <a:p>
                      <a:r>
                        <a:rPr lang="en-US" sz="1600" dirty="0"/>
                        <a:t>Virtual NIC</a:t>
                      </a:r>
                    </a:p>
                  </a:txBody>
                  <a:tcPr/>
                </a:tc>
                <a:tc>
                  <a:txBody>
                    <a:bodyPr/>
                    <a:lstStyle/>
                    <a:p>
                      <a:pPr marL="285750" indent="-285750">
                        <a:buFont typeface="Arial" panose="020B0604020202020204" pitchFamily="34" charset="0"/>
                        <a:buChar char="•"/>
                      </a:pPr>
                      <a:r>
                        <a:rPr lang="en-US" sz="1600" dirty="0">
                          <a:solidFill>
                            <a:schemeClr val="tx1"/>
                          </a:solidFill>
                        </a:rPr>
                        <a:t>Connects a VM to a virtual switch and functions like a physical NIC</a:t>
                      </a:r>
                    </a:p>
                    <a:p>
                      <a:pPr marL="285750" indent="-285750">
                        <a:buFont typeface="Arial" panose="020B0604020202020204" pitchFamily="34" charset="0"/>
                        <a:buChar char="•"/>
                      </a:pPr>
                      <a:r>
                        <a:rPr lang="en-US" sz="1600" dirty="0"/>
                        <a:t>Has unique MAC and IP addresses</a:t>
                      </a:r>
                    </a:p>
                    <a:p>
                      <a:pPr marL="285750" indent="-285750">
                        <a:buFont typeface="Arial" panose="020B0604020202020204" pitchFamily="34" charset="0"/>
                        <a:buChar char="•"/>
                      </a:pPr>
                      <a:r>
                        <a:rPr lang="en-US" sz="1600" dirty="0"/>
                        <a:t>Forwards the VM’s network I/O in the form of Ethernet frames to the virtual switch</a:t>
                      </a:r>
                    </a:p>
                  </a:txBody>
                  <a:tcPr/>
                </a:tc>
                <a:extLst>
                  <a:ext uri="{0D108BD9-81ED-4DB2-BD59-A6C34878D82A}">
                    <a16:rowId xmlns:a16="http://schemas.microsoft.com/office/drawing/2014/main" val="10002"/>
                  </a:ext>
                </a:extLst>
              </a:tr>
              <a:tr h="370840">
                <a:tc>
                  <a:txBody>
                    <a:bodyPr/>
                    <a:lstStyle/>
                    <a:p>
                      <a:r>
                        <a:rPr lang="en-US" sz="1600" dirty="0"/>
                        <a:t>Uplink NIC</a:t>
                      </a:r>
                    </a:p>
                  </a:txBody>
                  <a:tcPr/>
                </a:tc>
                <a:tc>
                  <a:txBody>
                    <a:bodyPr/>
                    <a:lstStyle/>
                    <a:p>
                      <a:pPr marL="285750" lvl="0" indent="-285750">
                        <a:buFont typeface="Arial" panose="020B0604020202020204" pitchFamily="34" charset="0"/>
                        <a:buChar char="•"/>
                      </a:pPr>
                      <a:r>
                        <a:rPr lang="en-US" sz="1600" dirty="0"/>
                        <a:t>A physical NIC connected to the uplink port of a virtual switch</a:t>
                      </a:r>
                    </a:p>
                    <a:p>
                      <a:pPr marL="285750" lvl="0" indent="-285750">
                        <a:buFont typeface="Arial" panose="020B0604020202020204" pitchFamily="34" charset="0"/>
                        <a:buChar char="•"/>
                      </a:pPr>
                      <a:r>
                        <a:rPr lang="en-US" sz="1600" dirty="0"/>
                        <a:t>Functions as an ISL between virtual and physical Ethernet switches</a:t>
                      </a:r>
                    </a:p>
                    <a:p>
                      <a:pPr marL="285750" lvl="0" indent="-285750">
                        <a:buFont typeface="Arial" panose="020B0604020202020204" pitchFamily="34" charset="0"/>
                        <a:buChar char="•"/>
                      </a:pPr>
                      <a:r>
                        <a:rPr lang="en-US" sz="1600" dirty="0"/>
                        <a:t>Not addressable from the network </a:t>
                      </a:r>
                    </a:p>
                  </a:txBody>
                  <a:tcPr/>
                </a:tc>
                <a:extLst>
                  <a:ext uri="{0D108BD9-81ED-4DB2-BD59-A6C34878D82A}">
                    <a16:rowId xmlns:a16="http://schemas.microsoft.com/office/drawing/2014/main" val="10003"/>
                  </a:ext>
                </a:extLst>
              </a:tr>
            </a:tbl>
          </a:graphicData>
        </a:graphic>
      </p:graphicFrame>
      <p:sp>
        <p:nvSpPr>
          <p:cNvPr id="4" name="Footer Placeholder 3"/>
          <p:cNvSpPr>
            <a:spLocks noGrp="1"/>
          </p:cNvSpPr>
          <p:nvPr>
            <p:ph type="ftr" sz="quarter" idx="3"/>
          </p:nvPr>
        </p:nvSpPr>
        <p:spPr/>
        <p:txBody>
          <a:bodyPr/>
          <a:lstStyle/>
          <a:p>
            <a:pPr algn="r"/>
            <a:r>
              <a:rPr lang="en-US"/>
              <a:t>Module: Virtual Layer</a:t>
            </a:r>
            <a:endParaRPr lang="en-US" dirty="0"/>
          </a:p>
        </p:txBody>
      </p:sp>
    </p:spTree>
    <p:custDataLst>
      <p:tags r:id="rId1"/>
    </p:custDataLst>
    <p:extLst>
      <p:ext uri="{BB962C8B-B14F-4D97-AF65-F5344CB8AC3E}">
        <p14:creationId xmlns:p14="http://schemas.microsoft.com/office/powerpoint/2010/main" val="3985723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Logical Unit Number </a:t>
            </a:r>
          </a:p>
        </p:txBody>
      </p:sp>
      <p:sp>
        <p:nvSpPr>
          <p:cNvPr id="3" name="Footer Placeholder 2"/>
          <p:cNvSpPr>
            <a:spLocks noGrp="1"/>
          </p:cNvSpPr>
          <p:nvPr>
            <p:ph type="ftr" sz="quarter" idx="3"/>
          </p:nvPr>
        </p:nvSpPr>
        <p:spPr>
          <a:prstGeom prst="rect">
            <a:avLst/>
          </a:prstGeom>
        </p:spPr>
        <p:txBody>
          <a:bodyPr/>
          <a:lstStyle/>
          <a:p>
            <a:pPr algn="r"/>
            <a:r>
              <a:rPr lang="en-US"/>
              <a:t>Module: Virtual Layer</a:t>
            </a:r>
            <a:endParaRPr lang="en-US" dirty="0"/>
          </a:p>
        </p:txBody>
      </p:sp>
      <p:sp>
        <p:nvSpPr>
          <p:cNvPr id="6" name="Rectangle 5"/>
          <p:cNvSpPr/>
          <p:nvPr/>
        </p:nvSpPr>
        <p:spPr>
          <a:xfrm>
            <a:off x="299410" y="1806412"/>
            <a:ext cx="365905" cy="371173"/>
          </a:xfrm>
          <a:prstGeom prst="rect">
            <a:avLst/>
          </a:prstGeom>
          <a:solidFill>
            <a:schemeClr val="bg1">
              <a:lumMod val="50000"/>
            </a:schemeClr>
          </a:solidFill>
          <a:ln>
            <a:noFill/>
          </a:ln>
          <a:effectLst/>
          <a:scene3d>
            <a:camera prst="isometricLeftDown"/>
            <a:lightRig rig="threePt" dir="t"/>
          </a:scene3d>
        </p:spPr>
        <p:style>
          <a:lnRef idx="1">
            <a:schemeClr val="accent1"/>
          </a:lnRef>
          <a:fillRef idx="1002">
            <a:schemeClr val="lt1"/>
          </a:fillRef>
          <a:effectRef idx="2">
            <a:schemeClr val="accent1"/>
          </a:effectRef>
          <a:fontRef idx="minor">
            <a:schemeClr val="lt1"/>
          </a:fontRef>
        </p:style>
        <p:txBody>
          <a:bodyPr rtlCol="0" anchor="ctr"/>
          <a:lstStyle/>
          <a:p>
            <a:pPr algn="ctr"/>
            <a:endParaRPr lang="en-US" sz="1600"/>
          </a:p>
        </p:txBody>
      </p:sp>
      <p:grpSp>
        <p:nvGrpSpPr>
          <p:cNvPr id="4" name="Group 3"/>
          <p:cNvGrpSpPr/>
          <p:nvPr/>
        </p:nvGrpSpPr>
        <p:grpSpPr>
          <a:xfrm>
            <a:off x="349180" y="1676400"/>
            <a:ext cx="8495413" cy="990600"/>
            <a:chOff x="349179" y="819150"/>
            <a:chExt cx="8495413" cy="990600"/>
          </a:xfrm>
        </p:grpSpPr>
        <p:sp>
          <p:nvSpPr>
            <p:cNvPr id="7" name="Rectangle 6"/>
            <p:cNvSpPr/>
            <p:nvPr/>
          </p:nvSpPr>
          <p:spPr>
            <a:xfrm>
              <a:off x="614992" y="1017880"/>
              <a:ext cx="8229600" cy="791870"/>
            </a:xfrm>
            <a:prstGeom prst="rect">
              <a:avLst/>
            </a:prstGeom>
            <a:gradFill flip="none" rotWithShape="1">
              <a:gsLst>
                <a:gs pos="0">
                  <a:srgbClr val="BABCBE">
                    <a:tint val="66000"/>
                    <a:satMod val="160000"/>
                  </a:srgbClr>
                </a:gs>
                <a:gs pos="50000">
                  <a:srgbClr val="BABCBE">
                    <a:tint val="44500"/>
                    <a:satMod val="160000"/>
                  </a:srgbClr>
                </a:gs>
                <a:gs pos="100000">
                  <a:srgbClr val="BABCBE">
                    <a:tint val="23500"/>
                    <a:satMod val="160000"/>
                  </a:srgbClr>
                </a:gs>
              </a:gsLst>
              <a:lin ang="2700000" scaled="1"/>
              <a:tileRect/>
            </a:gradFill>
            <a:ln w="12700">
              <a:solidFill>
                <a:srgbClr val="717074"/>
              </a:solidFill>
            </a:ln>
            <a:effectLst/>
          </p:spPr>
          <p:style>
            <a:lnRef idx="2">
              <a:schemeClr val="accent1">
                <a:shade val="50000"/>
              </a:schemeClr>
            </a:lnRef>
            <a:fillRef idx="1">
              <a:schemeClr val="accent1"/>
            </a:fillRef>
            <a:effectRef idx="0">
              <a:schemeClr val="accent1"/>
            </a:effectRef>
            <a:fontRef idx="minor">
              <a:schemeClr val="lt1"/>
            </a:fontRef>
          </p:style>
          <p:txBody>
            <a:bodyPr lIns="182880" tIns="274320" rIns="182880" rtlCol="0" anchor="t" anchorCtr="0"/>
            <a:lstStyle/>
            <a:p>
              <a:r>
                <a:rPr lang="en-US" sz="1600" dirty="0">
                  <a:solidFill>
                    <a:schemeClr val="tx1"/>
                  </a:solidFill>
                </a:rPr>
                <a:t>Abstracts the identity and internal functions of storage system(s) and appear as physical storage to the compute system.</a:t>
              </a:r>
            </a:p>
          </p:txBody>
        </p:sp>
        <p:sp>
          <p:nvSpPr>
            <p:cNvPr id="8" name="Rectangle 7"/>
            <p:cNvSpPr/>
            <p:nvPr/>
          </p:nvSpPr>
          <p:spPr>
            <a:xfrm>
              <a:off x="349179" y="819150"/>
              <a:ext cx="4343400" cy="397459"/>
            </a:xfrm>
            <a:prstGeom prst="rect">
              <a:avLst/>
            </a:prstGeom>
            <a:solidFill>
              <a:srgbClr val="71707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600" b="1" dirty="0">
                  <a:solidFill>
                    <a:schemeClr val="bg1"/>
                  </a:solidFill>
                  <a:ea typeface="Verdana" panose="020B0604030504040204" pitchFamily="34" charset="0"/>
                  <a:cs typeface="Verdana" panose="020B0604030504040204" pitchFamily="34" charset="0"/>
                </a:rPr>
                <a:t>Logical Unit Number</a:t>
              </a:r>
            </a:p>
          </p:txBody>
        </p:sp>
      </p:grpSp>
      <p:sp>
        <p:nvSpPr>
          <p:cNvPr id="11" name="Content Placeholder 4">
            <a:extLst>
              <a:ext uri="{FF2B5EF4-FFF2-40B4-BE49-F238E27FC236}">
                <a16:creationId xmlns:a16="http://schemas.microsoft.com/office/drawing/2014/main" id="{984512A5-76C1-4D8A-B6F4-FFF0AC550E33}"/>
              </a:ext>
            </a:extLst>
          </p:cNvPr>
          <p:cNvSpPr>
            <a:spLocks noGrp="1"/>
          </p:cNvSpPr>
          <p:nvPr>
            <p:ph sz="quarter" idx="10"/>
          </p:nvPr>
        </p:nvSpPr>
        <p:spPr>
          <a:xfrm>
            <a:off x="379413" y="2819400"/>
            <a:ext cx="8458200" cy="2438400"/>
          </a:xfrm>
        </p:spPr>
        <p:txBody>
          <a:bodyPr/>
          <a:lstStyle/>
          <a:p>
            <a:r>
              <a:rPr lang="en-US" sz="1800" dirty="0"/>
              <a:t>Mapping of virtual to physical storage is performed by the virtualization layer.</a:t>
            </a:r>
          </a:p>
          <a:p>
            <a:r>
              <a:rPr lang="en-US" sz="1800" dirty="0"/>
              <a:t>Provider provisions Logical Unit Number to consumers for storing data</a:t>
            </a:r>
          </a:p>
          <a:p>
            <a:pPr lvl="1"/>
            <a:r>
              <a:rPr lang="en-US" sz="1600" dirty="0"/>
              <a:t>Its storage capacity can be dynamically expanded or reduced</a:t>
            </a:r>
          </a:p>
          <a:p>
            <a:r>
              <a:rPr lang="en-US" sz="1800" dirty="0"/>
              <a:t>Logical Unit Number can be created from</a:t>
            </a:r>
          </a:p>
          <a:p>
            <a:pPr lvl="1"/>
            <a:r>
              <a:rPr lang="en-US" sz="1600" dirty="0"/>
              <a:t>RAID set (traditional approach)</a:t>
            </a:r>
          </a:p>
          <a:p>
            <a:pPr lvl="1"/>
            <a:r>
              <a:rPr lang="en-US" sz="1600" dirty="0"/>
              <a:t>Storage pool </a:t>
            </a:r>
          </a:p>
        </p:txBody>
      </p:sp>
    </p:spTree>
    <p:custDataLst>
      <p:tags r:id="rId1"/>
    </p:custDataLst>
    <p:extLst>
      <p:ext uri="{BB962C8B-B14F-4D97-AF65-F5344CB8AC3E}">
        <p14:creationId xmlns:p14="http://schemas.microsoft.com/office/powerpoint/2010/main" val="24830728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rgbClr val="2C95DD"/>
                </a:solidFill>
              </a:rPr>
              <a:t>Lesson Summary</a:t>
            </a:r>
            <a:endParaRPr lang="en-US" dirty="0"/>
          </a:p>
        </p:txBody>
      </p:sp>
      <p:sp>
        <p:nvSpPr>
          <p:cNvPr id="4" name="Content Placeholder 3"/>
          <p:cNvSpPr>
            <a:spLocks noGrp="1"/>
          </p:cNvSpPr>
          <p:nvPr>
            <p:ph sz="quarter" idx="10"/>
          </p:nvPr>
        </p:nvSpPr>
        <p:spPr/>
        <p:txBody>
          <a:bodyPr/>
          <a:lstStyle/>
          <a:p>
            <a:pPr marL="0" indent="0">
              <a:buNone/>
            </a:pPr>
            <a:r>
              <a:rPr lang="en-US" dirty="0"/>
              <a:t>During this lesson the following topics were covered:</a:t>
            </a:r>
          </a:p>
          <a:p>
            <a:r>
              <a:rPr lang="en-US" dirty="0"/>
              <a:t>Virtual layer </a:t>
            </a:r>
          </a:p>
          <a:p>
            <a:r>
              <a:rPr lang="en-US" dirty="0"/>
              <a:t>Virtualization software</a:t>
            </a:r>
          </a:p>
          <a:p>
            <a:r>
              <a:rPr lang="en-US" dirty="0"/>
              <a:t>Resource pool </a:t>
            </a:r>
          </a:p>
          <a:p>
            <a:r>
              <a:rPr lang="en-US" dirty="0"/>
              <a:t>Virtual resources</a:t>
            </a:r>
          </a:p>
        </p:txBody>
      </p:sp>
      <p:sp>
        <p:nvSpPr>
          <p:cNvPr id="3" name="Footer Placeholder 2"/>
          <p:cNvSpPr>
            <a:spLocks noGrp="1"/>
          </p:cNvSpPr>
          <p:nvPr>
            <p:ph type="ftr" sz="quarter" idx="3"/>
          </p:nvPr>
        </p:nvSpPr>
        <p:spPr>
          <a:prstGeom prst="rect">
            <a:avLst/>
          </a:prstGeom>
        </p:spPr>
        <p:txBody>
          <a:bodyPr/>
          <a:lstStyle/>
          <a:p>
            <a:pPr algn="r"/>
            <a:r>
              <a:rPr lang="en-US">
                <a:solidFill>
                  <a:srgbClr val="717074"/>
                </a:solidFill>
              </a:rPr>
              <a:t>Module: Virtual Layer</a:t>
            </a:r>
            <a:endParaRPr lang="en-US" dirty="0">
              <a:solidFill>
                <a:srgbClr val="717074"/>
              </a:solidFill>
            </a:endParaRPr>
          </a:p>
        </p:txBody>
      </p:sp>
    </p:spTree>
    <p:custDataLst>
      <p:tags r:id="rId1"/>
    </p:custDataLst>
    <p:extLst>
      <p:ext uri="{BB962C8B-B14F-4D97-AF65-F5344CB8AC3E}">
        <p14:creationId xmlns:p14="http://schemas.microsoft.com/office/powerpoint/2010/main" val="23855766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Introduction to Virtualization</a:t>
            </a:r>
          </a:p>
        </p:txBody>
      </p:sp>
      <p:sp>
        <p:nvSpPr>
          <p:cNvPr id="3" name="Content Placeholder 2"/>
          <p:cNvSpPr>
            <a:spLocks noGrp="1"/>
          </p:cNvSpPr>
          <p:nvPr>
            <p:ph sz="quarter" idx="10"/>
          </p:nvPr>
        </p:nvSpPr>
        <p:spPr>
          <a:xfrm>
            <a:off x="379413" y="3352800"/>
            <a:ext cx="8688387" cy="1920240"/>
          </a:xfrm>
        </p:spPr>
        <p:txBody>
          <a:bodyPr/>
          <a:lstStyle/>
          <a:p>
            <a:r>
              <a:rPr lang="en-US" dirty="0"/>
              <a:t>Enables a resource to appear larger or smaller than it actually is</a:t>
            </a:r>
          </a:p>
          <a:p>
            <a:r>
              <a:rPr lang="en-US" dirty="0"/>
              <a:t>Enables a multitenant environment improving utilization of  physical resources</a:t>
            </a:r>
          </a:p>
          <a:p>
            <a:endParaRPr lang="en-US" dirty="0"/>
          </a:p>
        </p:txBody>
      </p:sp>
      <p:sp>
        <p:nvSpPr>
          <p:cNvPr id="4" name="Footer Placeholder 3"/>
          <p:cNvSpPr>
            <a:spLocks noGrp="1"/>
          </p:cNvSpPr>
          <p:nvPr>
            <p:ph type="ftr" sz="quarter" idx="3"/>
          </p:nvPr>
        </p:nvSpPr>
        <p:spPr/>
        <p:txBody>
          <a:bodyPr/>
          <a:lstStyle/>
          <a:p>
            <a:pPr algn="r"/>
            <a:r>
              <a:rPr lang="en-US" dirty="0"/>
              <a:t>Module: Virtual Layer</a:t>
            </a:r>
          </a:p>
        </p:txBody>
      </p:sp>
      <p:grpSp>
        <p:nvGrpSpPr>
          <p:cNvPr id="9" name="Group 8"/>
          <p:cNvGrpSpPr/>
          <p:nvPr/>
        </p:nvGrpSpPr>
        <p:grpSpPr>
          <a:xfrm>
            <a:off x="347473" y="1680210"/>
            <a:ext cx="8545183" cy="1581150"/>
            <a:chOff x="347472" y="822960"/>
            <a:chExt cx="8545183" cy="1581150"/>
          </a:xfrm>
        </p:grpSpPr>
        <p:sp>
          <p:nvSpPr>
            <p:cNvPr id="5" name="Rectangle 4"/>
            <p:cNvSpPr/>
            <p:nvPr/>
          </p:nvSpPr>
          <p:spPr>
            <a:xfrm>
              <a:off x="347472" y="952971"/>
              <a:ext cx="365905" cy="371173"/>
            </a:xfrm>
            <a:prstGeom prst="rect">
              <a:avLst/>
            </a:prstGeom>
            <a:solidFill>
              <a:schemeClr val="bg1">
                <a:lumMod val="50000"/>
              </a:schemeClr>
            </a:solidFill>
            <a:ln>
              <a:noFill/>
            </a:ln>
            <a:effectLst/>
            <a:scene3d>
              <a:camera prst="isometricLeftDown"/>
              <a:lightRig rig="threePt" dir="t"/>
            </a:scene3d>
          </p:spPr>
          <p:style>
            <a:lnRef idx="1">
              <a:schemeClr val="accent1"/>
            </a:lnRef>
            <a:fillRef idx="1002">
              <a:schemeClr val="lt1"/>
            </a:fillRef>
            <a:effectRef idx="2">
              <a:schemeClr val="accent1"/>
            </a:effectRef>
            <a:fontRef idx="minor">
              <a:schemeClr val="lt1"/>
            </a:fontRef>
          </p:style>
          <p:txBody>
            <a:bodyPr rtlCol="0" anchor="ctr"/>
            <a:lstStyle/>
            <a:p>
              <a:pPr algn="ctr"/>
              <a:endParaRPr lang="en-US" sz="1600"/>
            </a:p>
          </p:txBody>
        </p:sp>
        <p:sp>
          <p:nvSpPr>
            <p:cNvPr id="6" name="Rectangle 5"/>
            <p:cNvSpPr/>
            <p:nvPr/>
          </p:nvSpPr>
          <p:spPr>
            <a:xfrm>
              <a:off x="663055" y="1021690"/>
              <a:ext cx="8229600" cy="1382420"/>
            </a:xfrm>
            <a:prstGeom prst="rect">
              <a:avLst/>
            </a:prstGeom>
            <a:gradFill flip="none" rotWithShape="1">
              <a:gsLst>
                <a:gs pos="0">
                  <a:srgbClr val="BABCBE">
                    <a:tint val="66000"/>
                    <a:satMod val="160000"/>
                  </a:srgbClr>
                </a:gs>
                <a:gs pos="50000">
                  <a:srgbClr val="BABCBE">
                    <a:tint val="44500"/>
                    <a:satMod val="160000"/>
                  </a:srgbClr>
                </a:gs>
                <a:gs pos="100000">
                  <a:srgbClr val="BABCBE">
                    <a:tint val="23500"/>
                    <a:satMod val="160000"/>
                  </a:srgbClr>
                </a:gs>
              </a:gsLst>
              <a:lin ang="2700000" scaled="1"/>
              <a:tileRect/>
            </a:gradFill>
            <a:ln w="12700">
              <a:solidFill>
                <a:srgbClr val="717074"/>
              </a:solidFill>
            </a:ln>
            <a:effectLst/>
          </p:spPr>
          <p:style>
            <a:lnRef idx="2">
              <a:schemeClr val="accent1">
                <a:shade val="50000"/>
              </a:schemeClr>
            </a:lnRef>
            <a:fillRef idx="1">
              <a:schemeClr val="accent1"/>
            </a:fillRef>
            <a:effectRef idx="0">
              <a:schemeClr val="accent1"/>
            </a:effectRef>
            <a:fontRef idx="minor">
              <a:schemeClr val="lt1"/>
            </a:fontRef>
          </p:style>
          <p:txBody>
            <a:bodyPr lIns="182880" tIns="274320" rIns="182880" rtlCol="0" anchor="t" anchorCtr="0"/>
            <a:lstStyle/>
            <a:p>
              <a:r>
                <a:rPr lang="en-US" sz="1600" dirty="0">
                  <a:solidFill>
                    <a:schemeClr val="tx1"/>
                  </a:solidFill>
                </a:rPr>
                <a:t>Refers to the logical abstraction of physical resources, such as compute, network, and storage that enables a single hardware resource to support multiple concurrent instances of systems or multiple hardware resources to support single instance of system. </a:t>
              </a:r>
            </a:p>
          </p:txBody>
        </p:sp>
        <p:sp>
          <p:nvSpPr>
            <p:cNvPr id="7" name="Rectangle 6"/>
            <p:cNvSpPr/>
            <p:nvPr/>
          </p:nvSpPr>
          <p:spPr>
            <a:xfrm>
              <a:off x="397242" y="822960"/>
              <a:ext cx="4343400" cy="397459"/>
            </a:xfrm>
            <a:prstGeom prst="rect">
              <a:avLst/>
            </a:prstGeom>
            <a:solidFill>
              <a:srgbClr val="71707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600" b="1" kern="0" dirty="0">
                  <a:solidFill>
                    <a:schemeClr val="bg1"/>
                  </a:solidFill>
                  <a:ea typeface="Verdana" panose="020B0604030504040204" pitchFamily="34" charset="0"/>
                  <a:cs typeface="Verdana" panose="020B0604030504040204" pitchFamily="34" charset="0"/>
                </a:rPr>
                <a:t>Virtualization</a:t>
              </a:r>
            </a:p>
          </p:txBody>
        </p:sp>
      </p:grpSp>
    </p:spTree>
    <p:custDataLst>
      <p:tags r:id="rId1"/>
    </p:custDataLst>
    <p:extLst>
      <p:ext uri="{BB962C8B-B14F-4D97-AF65-F5344CB8AC3E}">
        <p14:creationId xmlns:p14="http://schemas.microsoft.com/office/powerpoint/2010/main" val="14261200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Benefits of Virtualization</a:t>
            </a:r>
          </a:p>
        </p:txBody>
      </p:sp>
      <p:sp>
        <p:nvSpPr>
          <p:cNvPr id="4" name="Footer Placeholder 3"/>
          <p:cNvSpPr>
            <a:spLocks noGrp="1"/>
          </p:cNvSpPr>
          <p:nvPr>
            <p:ph type="ftr" sz="quarter" idx="3"/>
          </p:nvPr>
        </p:nvSpPr>
        <p:spPr/>
        <p:txBody>
          <a:bodyPr/>
          <a:lstStyle/>
          <a:p>
            <a:pPr algn="r"/>
            <a:r>
              <a:rPr lang="en-US"/>
              <a:t>Module: Virtual Layer</a:t>
            </a:r>
            <a:endParaRPr lang="en-US" dirty="0"/>
          </a:p>
        </p:txBody>
      </p:sp>
      <p:sp>
        <p:nvSpPr>
          <p:cNvPr id="14" name="Content Placeholder 13"/>
          <p:cNvSpPr>
            <a:spLocks noGrp="1"/>
          </p:cNvSpPr>
          <p:nvPr>
            <p:ph sz="quarter" idx="10"/>
          </p:nvPr>
        </p:nvSpPr>
        <p:spPr/>
        <p:txBody>
          <a:bodyPr/>
          <a:lstStyle/>
          <a:p>
            <a:r>
              <a:rPr lang="en-US" dirty="0"/>
              <a:t>Optimizes utilization of IT resources</a:t>
            </a:r>
          </a:p>
          <a:p>
            <a:r>
              <a:rPr lang="en-US" dirty="0"/>
              <a:t>Reduces cost and management complexity</a:t>
            </a:r>
          </a:p>
          <a:p>
            <a:r>
              <a:rPr lang="en-US" dirty="0"/>
              <a:t>Reduces deployment time</a:t>
            </a:r>
          </a:p>
          <a:p>
            <a:r>
              <a:rPr lang="en-US" dirty="0"/>
              <a:t>Increases flexibility</a:t>
            </a:r>
          </a:p>
        </p:txBody>
      </p:sp>
    </p:spTree>
    <p:custDataLst>
      <p:tags r:id="rId1"/>
    </p:custDataLst>
    <p:extLst>
      <p:ext uri="{BB962C8B-B14F-4D97-AF65-F5344CB8AC3E}">
        <p14:creationId xmlns:p14="http://schemas.microsoft.com/office/powerpoint/2010/main" val="17928921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Virtual Layer Overview</a:t>
            </a:r>
          </a:p>
        </p:txBody>
      </p:sp>
      <p:sp>
        <p:nvSpPr>
          <p:cNvPr id="3" name="Content Placeholder 2"/>
          <p:cNvSpPr>
            <a:spLocks noGrp="1"/>
          </p:cNvSpPr>
          <p:nvPr>
            <p:ph sz="quarter" idx="10"/>
          </p:nvPr>
        </p:nvSpPr>
        <p:spPr/>
        <p:txBody>
          <a:bodyPr/>
          <a:lstStyle/>
          <a:p>
            <a:r>
              <a:rPr lang="en-US" dirty="0"/>
              <a:t>Virtualized compute, network, and storage forms the virtual layer</a:t>
            </a:r>
          </a:p>
          <a:p>
            <a:r>
              <a:rPr lang="en-US" dirty="0"/>
              <a:t>Enables fulfilling two characteristics of cloud infrastructure</a:t>
            </a:r>
          </a:p>
          <a:p>
            <a:pPr lvl="1"/>
            <a:r>
              <a:rPr lang="en-US" dirty="0"/>
              <a:t>Resource pooling</a:t>
            </a:r>
          </a:p>
          <a:p>
            <a:pPr lvl="1"/>
            <a:r>
              <a:rPr lang="en-US" dirty="0"/>
              <a:t>Rapid elasticity</a:t>
            </a:r>
          </a:p>
          <a:p>
            <a:r>
              <a:rPr lang="en-US" dirty="0"/>
              <a:t>Specifies the entities operating at this layer</a:t>
            </a:r>
          </a:p>
          <a:p>
            <a:pPr lvl="1"/>
            <a:r>
              <a:rPr lang="en-US" dirty="0"/>
              <a:t>Virtualization software</a:t>
            </a:r>
          </a:p>
          <a:p>
            <a:pPr lvl="1"/>
            <a:r>
              <a:rPr lang="en-US" dirty="0"/>
              <a:t>Resource pools</a:t>
            </a:r>
          </a:p>
          <a:p>
            <a:pPr lvl="1"/>
            <a:r>
              <a:rPr lang="en-US" dirty="0"/>
              <a:t>Virtual resources</a:t>
            </a:r>
          </a:p>
        </p:txBody>
      </p:sp>
      <p:sp>
        <p:nvSpPr>
          <p:cNvPr id="4" name="Footer Placeholder 3"/>
          <p:cNvSpPr>
            <a:spLocks noGrp="1"/>
          </p:cNvSpPr>
          <p:nvPr>
            <p:ph type="ftr" sz="quarter" idx="3"/>
          </p:nvPr>
        </p:nvSpPr>
        <p:spPr/>
        <p:txBody>
          <a:bodyPr/>
          <a:lstStyle/>
          <a:p>
            <a:pPr algn="r"/>
            <a:r>
              <a:rPr lang="en-US"/>
              <a:t>Module: Virtual Layer</a:t>
            </a:r>
            <a:endParaRPr lang="en-US" dirty="0"/>
          </a:p>
        </p:txBody>
      </p:sp>
    </p:spTree>
    <p:custDataLst>
      <p:tags r:id="rId1"/>
    </p:custDataLst>
    <p:extLst>
      <p:ext uri="{BB962C8B-B14F-4D97-AF65-F5344CB8AC3E}">
        <p14:creationId xmlns:p14="http://schemas.microsoft.com/office/powerpoint/2010/main" val="29903044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p:txBody>
          <a:bodyPr/>
          <a:lstStyle/>
          <a:p>
            <a:pPr algn="r"/>
            <a:r>
              <a:rPr lang="en-US"/>
              <a:t>Module: Virtual Layer</a:t>
            </a:r>
            <a:endParaRPr lang="en-US" dirty="0"/>
          </a:p>
        </p:txBody>
      </p:sp>
      <p:sp>
        <p:nvSpPr>
          <p:cNvPr id="20" name="Right Arrow 8">
            <a:extLst>
              <a:ext uri="{FF2B5EF4-FFF2-40B4-BE49-F238E27FC236}">
                <a16:creationId xmlns:a16="http://schemas.microsoft.com/office/drawing/2014/main" id="{3DC9D394-FDF0-4033-A71C-FFD39F8DDAA2}"/>
              </a:ext>
            </a:extLst>
          </p:cNvPr>
          <p:cNvSpPr/>
          <p:nvPr/>
        </p:nvSpPr>
        <p:spPr>
          <a:xfrm>
            <a:off x="352107" y="2118432"/>
            <a:ext cx="7047554" cy="3505200"/>
          </a:xfrm>
          <a:prstGeom prst="rightArrow">
            <a:avLst/>
          </a:prstGeom>
          <a:solidFill>
            <a:srgbClr val="2C95DD">
              <a:tint val="40000"/>
              <a:hueOff val="0"/>
              <a:satOff val="0"/>
              <a:lumOff val="0"/>
              <a:alphaOff val="0"/>
            </a:srgbClr>
          </a:solidFill>
          <a:ln>
            <a:noFill/>
          </a:ln>
          <a:effectLst/>
        </p:spPr>
      </p:sp>
      <p:sp>
        <p:nvSpPr>
          <p:cNvPr id="21" name="Freeform 9">
            <a:extLst>
              <a:ext uri="{FF2B5EF4-FFF2-40B4-BE49-F238E27FC236}">
                <a16:creationId xmlns:a16="http://schemas.microsoft.com/office/drawing/2014/main" id="{A74815D0-B70F-44C0-920D-2400B9DABA22}"/>
              </a:ext>
            </a:extLst>
          </p:cNvPr>
          <p:cNvSpPr/>
          <p:nvPr/>
        </p:nvSpPr>
        <p:spPr>
          <a:xfrm>
            <a:off x="136207" y="3248037"/>
            <a:ext cx="2257044" cy="1324034"/>
          </a:xfrm>
          <a:custGeom>
            <a:avLst/>
            <a:gdLst>
              <a:gd name="connsiteX0" fmla="*/ 0 w 2257044"/>
              <a:gd name="connsiteY0" fmla="*/ 233685 h 1402080"/>
              <a:gd name="connsiteX1" fmla="*/ 233685 w 2257044"/>
              <a:gd name="connsiteY1" fmla="*/ 0 h 1402080"/>
              <a:gd name="connsiteX2" fmla="*/ 2023359 w 2257044"/>
              <a:gd name="connsiteY2" fmla="*/ 0 h 1402080"/>
              <a:gd name="connsiteX3" fmla="*/ 2257044 w 2257044"/>
              <a:gd name="connsiteY3" fmla="*/ 233685 h 1402080"/>
              <a:gd name="connsiteX4" fmla="*/ 2257044 w 2257044"/>
              <a:gd name="connsiteY4" fmla="*/ 1168395 h 1402080"/>
              <a:gd name="connsiteX5" fmla="*/ 2023359 w 2257044"/>
              <a:gd name="connsiteY5" fmla="*/ 1402080 h 1402080"/>
              <a:gd name="connsiteX6" fmla="*/ 233685 w 2257044"/>
              <a:gd name="connsiteY6" fmla="*/ 1402080 h 1402080"/>
              <a:gd name="connsiteX7" fmla="*/ 0 w 2257044"/>
              <a:gd name="connsiteY7" fmla="*/ 1168395 h 1402080"/>
              <a:gd name="connsiteX8" fmla="*/ 0 w 2257044"/>
              <a:gd name="connsiteY8" fmla="*/ 233685 h 1402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57044" h="1402080">
                <a:moveTo>
                  <a:pt x="0" y="233685"/>
                </a:moveTo>
                <a:cubicBezTo>
                  <a:pt x="0" y="104624"/>
                  <a:pt x="104624" y="0"/>
                  <a:pt x="233685" y="0"/>
                </a:cubicBezTo>
                <a:lnTo>
                  <a:pt x="2023359" y="0"/>
                </a:lnTo>
                <a:cubicBezTo>
                  <a:pt x="2152420" y="0"/>
                  <a:pt x="2257044" y="104624"/>
                  <a:pt x="2257044" y="233685"/>
                </a:cubicBezTo>
                <a:lnTo>
                  <a:pt x="2257044" y="1168395"/>
                </a:lnTo>
                <a:cubicBezTo>
                  <a:pt x="2257044" y="1297456"/>
                  <a:pt x="2152420" y="1402080"/>
                  <a:pt x="2023359" y="1402080"/>
                </a:cubicBezTo>
                <a:lnTo>
                  <a:pt x="233685" y="1402080"/>
                </a:lnTo>
                <a:cubicBezTo>
                  <a:pt x="104624" y="1402080"/>
                  <a:pt x="0" y="1297456"/>
                  <a:pt x="0" y="1168395"/>
                </a:cubicBezTo>
                <a:lnTo>
                  <a:pt x="0" y="233685"/>
                </a:lnTo>
                <a:close/>
              </a:path>
            </a:pathLst>
          </a:custGeom>
          <a:solidFill>
            <a:srgbClr val="2C95DD">
              <a:hueOff val="0"/>
              <a:satOff val="0"/>
              <a:lumOff val="0"/>
              <a:alphaOff val="0"/>
            </a:srgbClr>
          </a:solidFill>
          <a:ln w="25400" cap="flat" cmpd="sng" algn="ctr">
            <a:solidFill>
              <a:srgbClr val="FFFFFF">
                <a:hueOff val="0"/>
                <a:satOff val="0"/>
                <a:lumOff val="0"/>
                <a:alphaOff val="0"/>
              </a:srgbClr>
            </a:solidFill>
            <a:prstDash val="solid"/>
          </a:ln>
          <a:effectLst/>
        </p:spPr>
        <p:txBody>
          <a:bodyPr spcFirstLastPara="0" vert="horz" wrap="square" lIns="110354" tIns="110354" rIns="110354" bIns="110354" numCol="1" spcCol="1270" anchor="ctr" anchorCtr="0">
            <a:noAutofit/>
          </a:bodyPr>
          <a:lstStyle/>
          <a:p>
            <a:pPr marL="0" marR="0" lvl="0" indent="0" defTabSz="488950" eaLnBrk="1" fontAlgn="auto" latinLnBrk="0" hangingPunct="1">
              <a:lnSpc>
                <a:spcPct val="90000"/>
              </a:lnSpc>
              <a:spcBef>
                <a:spcPct val="0"/>
              </a:spcBef>
              <a:spcAft>
                <a:spcPct val="35000"/>
              </a:spcAft>
              <a:buClrTx/>
              <a:buSzTx/>
              <a:buFontTx/>
              <a:buNone/>
              <a:tabLst/>
              <a:defRPr/>
            </a:pPr>
            <a:r>
              <a:rPr kumimoji="0" lang="en-US" sz="1100" b="1" i="0" u="none" strike="noStrike" kern="0" cap="none" spc="0" normalizeH="0" baseline="0" noProof="0" dirty="0">
                <a:ln>
                  <a:noFill/>
                </a:ln>
                <a:solidFill>
                  <a:srgbClr val="FFFFFF"/>
                </a:solidFill>
                <a:effectLst/>
                <a:uLnTx/>
                <a:uFillTx/>
                <a:latin typeface="Verdana"/>
                <a:ea typeface="+mn-ea"/>
                <a:cs typeface="+mn-cs"/>
              </a:rPr>
              <a:t>Step 1: Deploy virtualization software on:</a:t>
            </a:r>
          </a:p>
          <a:p>
            <a:pPr marL="171450" marR="0" lvl="0" indent="-171450" defTabSz="488950" eaLnBrk="1" fontAlgn="auto" latinLnBrk="0" hangingPunct="1">
              <a:lnSpc>
                <a:spcPct val="90000"/>
              </a:lnSpc>
              <a:spcBef>
                <a:spcPct val="0"/>
              </a:spcBef>
              <a:spcAft>
                <a:spcPct val="35000"/>
              </a:spcAft>
              <a:buClrTx/>
              <a:buSzTx/>
              <a:buFont typeface="Arial" panose="020B0604020202020204" pitchFamily="34" charset="0"/>
              <a:buChar char="•"/>
              <a:tabLst/>
              <a:defRPr/>
            </a:pPr>
            <a:r>
              <a:rPr kumimoji="0" lang="en-US" sz="1100" b="0" i="0" u="none" strike="noStrike" kern="0" cap="none" spc="0" normalizeH="0" baseline="0" noProof="0" dirty="0">
                <a:ln>
                  <a:noFill/>
                </a:ln>
                <a:solidFill>
                  <a:srgbClr val="FFFFFF"/>
                </a:solidFill>
                <a:effectLst/>
                <a:uLnTx/>
                <a:uFillTx/>
                <a:latin typeface="Verdana"/>
                <a:ea typeface="+mn-ea"/>
                <a:cs typeface="+mn-cs"/>
              </a:rPr>
              <a:t>Compute systems</a:t>
            </a:r>
          </a:p>
          <a:p>
            <a:pPr marL="171450" marR="0" lvl="0" indent="-171450" defTabSz="488950" eaLnBrk="1" fontAlgn="auto" latinLnBrk="0" hangingPunct="1">
              <a:lnSpc>
                <a:spcPct val="90000"/>
              </a:lnSpc>
              <a:spcBef>
                <a:spcPct val="0"/>
              </a:spcBef>
              <a:spcAft>
                <a:spcPct val="35000"/>
              </a:spcAft>
              <a:buClrTx/>
              <a:buSzTx/>
              <a:buFont typeface="Arial" panose="020B0604020202020204" pitchFamily="34" charset="0"/>
              <a:buChar char="•"/>
              <a:tabLst/>
              <a:defRPr/>
            </a:pPr>
            <a:r>
              <a:rPr kumimoji="0" lang="en-US" sz="1100" b="0" i="0" u="none" strike="noStrike" kern="0" cap="none" spc="0" normalizeH="0" baseline="0" noProof="0" dirty="0">
                <a:ln>
                  <a:noFill/>
                </a:ln>
                <a:solidFill>
                  <a:srgbClr val="FFFFFF"/>
                </a:solidFill>
                <a:effectLst/>
                <a:uLnTx/>
                <a:uFillTx/>
                <a:latin typeface="Verdana"/>
                <a:ea typeface="+mn-ea"/>
                <a:cs typeface="+mn-cs"/>
              </a:rPr>
              <a:t>Network devices</a:t>
            </a:r>
          </a:p>
          <a:p>
            <a:pPr marL="171450" marR="0" lvl="0" indent="-171450" defTabSz="488950" eaLnBrk="1" fontAlgn="auto" latinLnBrk="0" hangingPunct="1">
              <a:lnSpc>
                <a:spcPct val="90000"/>
              </a:lnSpc>
              <a:spcBef>
                <a:spcPct val="0"/>
              </a:spcBef>
              <a:spcAft>
                <a:spcPct val="35000"/>
              </a:spcAft>
              <a:buClrTx/>
              <a:buSzTx/>
              <a:buFont typeface="Arial" panose="020B0604020202020204" pitchFamily="34" charset="0"/>
              <a:buChar char="•"/>
              <a:tabLst/>
              <a:defRPr/>
            </a:pPr>
            <a:r>
              <a:rPr kumimoji="0" lang="en-US" sz="1100" b="0" i="0" u="none" strike="noStrike" kern="0" cap="none" spc="0" normalizeH="0" baseline="0" noProof="0" dirty="0">
                <a:ln>
                  <a:noFill/>
                </a:ln>
                <a:solidFill>
                  <a:srgbClr val="FFFFFF"/>
                </a:solidFill>
                <a:effectLst/>
                <a:uLnTx/>
                <a:uFillTx/>
                <a:latin typeface="Verdana"/>
                <a:ea typeface="+mn-ea"/>
                <a:cs typeface="+mn-cs"/>
              </a:rPr>
              <a:t>Storage devices</a:t>
            </a:r>
          </a:p>
        </p:txBody>
      </p:sp>
      <p:sp>
        <p:nvSpPr>
          <p:cNvPr id="25" name="Freeform 10">
            <a:extLst>
              <a:ext uri="{FF2B5EF4-FFF2-40B4-BE49-F238E27FC236}">
                <a16:creationId xmlns:a16="http://schemas.microsoft.com/office/drawing/2014/main" id="{434F983F-1F8D-4612-97FF-8F17E314BC4F}"/>
              </a:ext>
            </a:extLst>
          </p:cNvPr>
          <p:cNvSpPr/>
          <p:nvPr/>
        </p:nvSpPr>
        <p:spPr>
          <a:xfrm>
            <a:off x="2514478" y="3248037"/>
            <a:ext cx="2257044" cy="1324034"/>
          </a:xfrm>
          <a:custGeom>
            <a:avLst/>
            <a:gdLst>
              <a:gd name="connsiteX0" fmla="*/ 0 w 2257044"/>
              <a:gd name="connsiteY0" fmla="*/ 233685 h 1402080"/>
              <a:gd name="connsiteX1" fmla="*/ 233685 w 2257044"/>
              <a:gd name="connsiteY1" fmla="*/ 0 h 1402080"/>
              <a:gd name="connsiteX2" fmla="*/ 2023359 w 2257044"/>
              <a:gd name="connsiteY2" fmla="*/ 0 h 1402080"/>
              <a:gd name="connsiteX3" fmla="*/ 2257044 w 2257044"/>
              <a:gd name="connsiteY3" fmla="*/ 233685 h 1402080"/>
              <a:gd name="connsiteX4" fmla="*/ 2257044 w 2257044"/>
              <a:gd name="connsiteY4" fmla="*/ 1168395 h 1402080"/>
              <a:gd name="connsiteX5" fmla="*/ 2023359 w 2257044"/>
              <a:gd name="connsiteY5" fmla="*/ 1402080 h 1402080"/>
              <a:gd name="connsiteX6" fmla="*/ 233685 w 2257044"/>
              <a:gd name="connsiteY6" fmla="*/ 1402080 h 1402080"/>
              <a:gd name="connsiteX7" fmla="*/ 0 w 2257044"/>
              <a:gd name="connsiteY7" fmla="*/ 1168395 h 1402080"/>
              <a:gd name="connsiteX8" fmla="*/ 0 w 2257044"/>
              <a:gd name="connsiteY8" fmla="*/ 233685 h 1402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57044" h="1402080">
                <a:moveTo>
                  <a:pt x="0" y="233685"/>
                </a:moveTo>
                <a:cubicBezTo>
                  <a:pt x="0" y="104624"/>
                  <a:pt x="104624" y="0"/>
                  <a:pt x="233685" y="0"/>
                </a:cubicBezTo>
                <a:lnTo>
                  <a:pt x="2023359" y="0"/>
                </a:lnTo>
                <a:cubicBezTo>
                  <a:pt x="2152420" y="0"/>
                  <a:pt x="2257044" y="104624"/>
                  <a:pt x="2257044" y="233685"/>
                </a:cubicBezTo>
                <a:lnTo>
                  <a:pt x="2257044" y="1168395"/>
                </a:lnTo>
                <a:cubicBezTo>
                  <a:pt x="2257044" y="1297456"/>
                  <a:pt x="2152420" y="1402080"/>
                  <a:pt x="2023359" y="1402080"/>
                </a:cubicBezTo>
                <a:lnTo>
                  <a:pt x="233685" y="1402080"/>
                </a:lnTo>
                <a:cubicBezTo>
                  <a:pt x="104624" y="1402080"/>
                  <a:pt x="0" y="1297456"/>
                  <a:pt x="0" y="1168395"/>
                </a:cubicBezTo>
                <a:lnTo>
                  <a:pt x="0" y="233685"/>
                </a:lnTo>
                <a:close/>
              </a:path>
            </a:pathLst>
          </a:custGeom>
          <a:solidFill>
            <a:srgbClr val="2C95DD">
              <a:hueOff val="0"/>
              <a:satOff val="0"/>
              <a:lumOff val="0"/>
              <a:alphaOff val="0"/>
            </a:srgbClr>
          </a:solidFill>
          <a:ln w="25400" cap="flat" cmpd="sng" algn="ctr">
            <a:solidFill>
              <a:srgbClr val="FFFFFF">
                <a:hueOff val="0"/>
                <a:satOff val="0"/>
                <a:lumOff val="0"/>
                <a:alphaOff val="0"/>
              </a:srgbClr>
            </a:solidFill>
            <a:prstDash val="solid"/>
          </a:ln>
          <a:effectLst/>
        </p:spPr>
        <p:txBody>
          <a:bodyPr spcFirstLastPara="0" vert="horz" wrap="square" lIns="110354" tIns="110354" rIns="110354" bIns="110354" numCol="1" spcCol="1270" anchor="ctr" anchorCtr="0">
            <a:noAutofit/>
          </a:bodyPr>
          <a:lstStyle/>
          <a:p>
            <a:pPr marL="0" marR="0" lvl="0" indent="0" defTabSz="488950" eaLnBrk="1" fontAlgn="auto" latinLnBrk="0" hangingPunct="1">
              <a:lnSpc>
                <a:spcPct val="90000"/>
              </a:lnSpc>
              <a:spcBef>
                <a:spcPct val="0"/>
              </a:spcBef>
              <a:spcAft>
                <a:spcPct val="35000"/>
              </a:spcAft>
              <a:buClrTx/>
              <a:buSzTx/>
              <a:buFontTx/>
              <a:buNone/>
              <a:tabLst/>
              <a:defRPr/>
            </a:pPr>
            <a:r>
              <a:rPr kumimoji="0" lang="en-US" sz="1100" b="1" i="0" u="none" strike="noStrike" kern="0" cap="none" spc="0" normalizeH="0" baseline="0" noProof="0" dirty="0">
                <a:ln>
                  <a:noFill/>
                </a:ln>
                <a:solidFill>
                  <a:srgbClr val="FFFFFF"/>
                </a:solidFill>
                <a:effectLst/>
                <a:uLnTx/>
                <a:uFillTx/>
                <a:latin typeface="Verdana"/>
                <a:ea typeface="+mn-ea"/>
                <a:cs typeface="+mn-cs"/>
              </a:rPr>
              <a:t>Step 2: Create resource pools:</a:t>
            </a:r>
          </a:p>
          <a:p>
            <a:pPr marL="171450" marR="0" lvl="0" indent="-171450" defTabSz="488950" eaLnBrk="1" fontAlgn="auto" latinLnBrk="0" hangingPunct="1">
              <a:lnSpc>
                <a:spcPct val="90000"/>
              </a:lnSpc>
              <a:spcBef>
                <a:spcPct val="0"/>
              </a:spcBef>
              <a:spcAft>
                <a:spcPct val="35000"/>
              </a:spcAft>
              <a:buClrTx/>
              <a:buSzTx/>
              <a:buFont typeface="Arial" panose="020B0604020202020204" pitchFamily="34" charset="0"/>
              <a:buChar char="•"/>
              <a:tabLst/>
              <a:defRPr/>
            </a:pPr>
            <a:r>
              <a:rPr kumimoji="0" lang="en-US" sz="1100" b="0" i="0" u="none" strike="noStrike" kern="0" cap="none" spc="0" normalizeH="0" baseline="0" noProof="0" dirty="0">
                <a:ln>
                  <a:noFill/>
                </a:ln>
                <a:solidFill>
                  <a:srgbClr val="FFFFFF"/>
                </a:solidFill>
                <a:effectLst/>
                <a:uLnTx/>
                <a:uFillTx/>
                <a:latin typeface="Verdana"/>
                <a:ea typeface="+mn-ea"/>
                <a:cs typeface="+mn-cs"/>
              </a:rPr>
              <a:t>Processing power and memory</a:t>
            </a:r>
          </a:p>
          <a:p>
            <a:pPr marL="171450" marR="0" lvl="0" indent="-171450" defTabSz="488950" eaLnBrk="1" fontAlgn="auto" latinLnBrk="0" hangingPunct="1">
              <a:lnSpc>
                <a:spcPct val="90000"/>
              </a:lnSpc>
              <a:spcBef>
                <a:spcPct val="0"/>
              </a:spcBef>
              <a:spcAft>
                <a:spcPct val="35000"/>
              </a:spcAft>
              <a:buClrTx/>
              <a:buSzTx/>
              <a:buFont typeface="Arial" panose="020B0604020202020204" pitchFamily="34" charset="0"/>
              <a:buChar char="•"/>
              <a:tabLst/>
              <a:defRPr/>
            </a:pPr>
            <a:r>
              <a:rPr kumimoji="0" lang="en-US" sz="1100" b="0" i="0" u="none" strike="noStrike" kern="0" cap="none" spc="0" normalizeH="0" baseline="0" noProof="0" dirty="0">
                <a:ln>
                  <a:noFill/>
                </a:ln>
                <a:solidFill>
                  <a:srgbClr val="FFFFFF"/>
                </a:solidFill>
                <a:effectLst/>
                <a:uLnTx/>
                <a:uFillTx/>
                <a:latin typeface="Verdana"/>
                <a:ea typeface="+mn-ea"/>
                <a:cs typeface="+mn-cs"/>
              </a:rPr>
              <a:t>Network bandwidth</a:t>
            </a:r>
          </a:p>
          <a:p>
            <a:pPr marL="171450" marR="0" lvl="0" indent="-171450" defTabSz="488950" eaLnBrk="1" fontAlgn="auto" latinLnBrk="0" hangingPunct="1">
              <a:lnSpc>
                <a:spcPct val="90000"/>
              </a:lnSpc>
              <a:spcBef>
                <a:spcPct val="0"/>
              </a:spcBef>
              <a:spcAft>
                <a:spcPct val="35000"/>
              </a:spcAft>
              <a:buClrTx/>
              <a:buSzTx/>
              <a:buFont typeface="Arial" panose="020B0604020202020204" pitchFamily="34" charset="0"/>
              <a:buChar char="•"/>
              <a:tabLst/>
              <a:defRPr/>
            </a:pPr>
            <a:r>
              <a:rPr kumimoji="0" lang="en-US" sz="1100" b="0" i="0" u="none" strike="noStrike" kern="0" cap="none" spc="0" normalizeH="0" baseline="0" noProof="0" dirty="0">
                <a:ln>
                  <a:noFill/>
                </a:ln>
                <a:solidFill>
                  <a:srgbClr val="FFFFFF"/>
                </a:solidFill>
                <a:effectLst/>
                <a:uLnTx/>
                <a:uFillTx/>
                <a:latin typeface="Verdana"/>
                <a:ea typeface="+mn-ea"/>
                <a:cs typeface="+mn-cs"/>
              </a:rPr>
              <a:t>Storage</a:t>
            </a:r>
          </a:p>
        </p:txBody>
      </p:sp>
      <p:sp>
        <p:nvSpPr>
          <p:cNvPr id="26" name="Freeform 14">
            <a:extLst>
              <a:ext uri="{FF2B5EF4-FFF2-40B4-BE49-F238E27FC236}">
                <a16:creationId xmlns:a16="http://schemas.microsoft.com/office/drawing/2014/main" id="{B243C132-F721-4347-938B-590FD73658AD}"/>
              </a:ext>
            </a:extLst>
          </p:cNvPr>
          <p:cNvSpPr/>
          <p:nvPr/>
        </p:nvSpPr>
        <p:spPr>
          <a:xfrm>
            <a:off x="4892750" y="3248037"/>
            <a:ext cx="2257044" cy="1324034"/>
          </a:xfrm>
          <a:custGeom>
            <a:avLst/>
            <a:gdLst>
              <a:gd name="connsiteX0" fmla="*/ 0 w 2257044"/>
              <a:gd name="connsiteY0" fmla="*/ 233685 h 1402080"/>
              <a:gd name="connsiteX1" fmla="*/ 233685 w 2257044"/>
              <a:gd name="connsiteY1" fmla="*/ 0 h 1402080"/>
              <a:gd name="connsiteX2" fmla="*/ 2023359 w 2257044"/>
              <a:gd name="connsiteY2" fmla="*/ 0 h 1402080"/>
              <a:gd name="connsiteX3" fmla="*/ 2257044 w 2257044"/>
              <a:gd name="connsiteY3" fmla="*/ 233685 h 1402080"/>
              <a:gd name="connsiteX4" fmla="*/ 2257044 w 2257044"/>
              <a:gd name="connsiteY4" fmla="*/ 1168395 h 1402080"/>
              <a:gd name="connsiteX5" fmla="*/ 2023359 w 2257044"/>
              <a:gd name="connsiteY5" fmla="*/ 1402080 h 1402080"/>
              <a:gd name="connsiteX6" fmla="*/ 233685 w 2257044"/>
              <a:gd name="connsiteY6" fmla="*/ 1402080 h 1402080"/>
              <a:gd name="connsiteX7" fmla="*/ 0 w 2257044"/>
              <a:gd name="connsiteY7" fmla="*/ 1168395 h 1402080"/>
              <a:gd name="connsiteX8" fmla="*/ 0 w 2257044"/>
              <a:gd name="connsiteY8" fmla="*/ 233685 h 1402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57044" h="1402080">
                <a:moveTo>
                  <a:pt x="0" y="233685"/>
                </a:moveTo>
                <a:cubicBezTo>
                  <a:pt x="0" y="104624"/>
                  <a:pt x="104624" y="0"/>
                  <a:pt x="233685" y="0"/>
                </a:cubicBezTo>
                <a:lnTo>
                  <a:pt x="2023359" y="0"/>
                </a:lnTo>
                <a:cubicBezTo>
                  <a:pt x="2152420" y="0"/>
                  <a:pt x="2257044" y="104624"/>
                  <a:pt x="2257044" y="233685"/>
                </a:cubicBezTo>
                <a:lnTo>
                  <a:pt x="2257044" y="1168395"/>
                </a:lnTo>
                <a:cubicBezTo>
                  <a:pt x="2257044" y="1297456"/>
                  <a:pt x="2152420" y="1402080"/>
                  <a:pt x="2023359" y="1402080"/>
                </a:cubicBezTo>
                <a:lnTo>
                  <a:pt x="233685" y="1402080"/>
                </a:lnTo>
                <a:cubicBezTo>
                  <a:pt x="104624" y="1402080"/>
                  <a:pt x="0" y="1297456"/>
                  <a:pt x="0" y="1168395"/>
                </a:cubicBezTo>
                <a:lnTo>
                  <a:pt x="0" y="233685"/>
                </a:lnTo>
                <a:close/>
              </a:path>
            </a:pathLst>
          </a:custGeom>
          <a:solidFill>
            <a:srgbClr val="2C95DD">
              <a:hueOff val="0"/>
              <a:satOff val="0"/>
              <a:lumOff val="0"/>
              <a:alphaOff val="0"/>
            </a:srgbClr>
          </a:solidFill>
          <a:ln w="25400" cap="flat" cmpd="sng" algn="ctr">
            <a:solidFill>
              <a:srgbClr val="FFFFFF">
                <a:hueOff val="0"/>
                <a:satOff val="0"/>
                <a:lumOff val="0"/>
                <a:alphaOff val="0"/>
              </a:srgbClr>
            </a:solidFill>
            <a:prstDash val="solid"/>
          </a:ln>
          <a:effectLst/>
        </p:spPr>
        <p:txBody>
          <a:bodyPr spcFirstLastPara="0" vert="horz" wrap="square" lIns="110354" tIns="110354" rIns="110354" bIns="110354" numCol="1" spcCol="1270" anchor="ctr" anchorCtr="0">
            <a:noAutofit/>
          </a:bodyPr>
          <a:lstStyle/>
          <a:p>
            <a:pPr marL="0" marR="0" lvl="0" indent="0" defTabSz="488950" eaLnBrk="1" fontAlgn="auto" latinLnBrk="0" hangingPunct="1">
              <a:lnSpc>
                <a:spcPct val="90000"/>
              </a:lnSpc>
              <a:spcBef>
                <a:spcPct val="0"/>
              </a:spcBef>
              <a:spcAft>
                <a:spcPct val="35000"/>
              </a:spcAft>
              <a:buClrTx/>
              <a:buSzTx/>
              <a:buFontTx/>
              <a:buNone/>
              <a:tabLst/>
              <a:defRPr/>
            </a:pPr>
            <a:r>
              <a:rPr kumimoji="0" lang="en-US" sz="1100" b="1" i="0" u="none" strike="noStrike" kern="0" cap="none" spc="0" normalizeH="0" baseline="0" noProof="0" dirty="0">
                <a:ln>
                  <a:noFill/>
                </a:ln>
                <a:solidFill>
                  <a:srgbClr val="FFFFFF"/>
                </a:solidFill>
                <a:effectLst/>
                <a:uLnTx/>
                <a:uFillTx/>
                <a:latin typeface="Verdana"/>
                <a:ea typeface="+mn-ea"/>
                <a:cs typeface="+mn-cs"/>
              </a:rPr>
              <a:t>Step 3: Create virtual resources:</a:t>
            </a:r>
          </a:p>
          <a:p>
            <a:pPr marL="171450" marR="0" lvl="0" indent="-171450" defTabSz="488950" eaLnBrk="1" fontAlgn="auto" latinLnBrk="0" hangingPunct="1">
              <a:lnSpc>
                <a:spcPct val="90000"/>
              </a:lnSpc>
              <a:spcBef>
                <a:spcPct val="0"/>
              </a:spcBef>
              <a:spcAft>
                <a:spcPct val="35000"/>
              </a:spcAft>
              <a:buClrTx/>
              <a:buSzTx/>
              <a:buFont typeface="Arial" panose="020B0604020202020204" pitchFamily="34" charset="0"/>
              <a:buChar char="•"/>
              <a:tabLst/>
              <a:defRPr/>
            </a:pPr>
            <a:r>
              <a:rPr kumimoji="0" lang="en-US" sz="1100" b="0" i="0" u="none" strike="noStrike" kern="0" cap="none" spc="0" normalizeH="0" baseline="0" noProof="0" dirty="0">
                <a:ln>
                  <a:noFill/>
                </a:ln>
                <a:solidFill>
                  <a:srgbClr val="FFFFFF"/>
                </a:solidFill>
                <a:effectLst/>
                <a:uLnTx/>
                <a:uFillTx/>
                <a:latin typeface="Verdana"/>
                <a:ea typeface="+mn-ea"/>
                <a:cs typeface="+mn-cs"/>
              </a:rPr>
              <a:t>Virtual machines</a:t>
            </a:r>
          </a:p>
          <a:p>
            <a:pPr marL="171450" marR="0" lvl="0" indent="-171450" defTabSz="488950" eaLnBrk="1" fontAlgn="auto" latinLnBrk="0" hangingPunct="1">
              <a:lnSpc>
                <a:spcPct val="90000"/>
              </a:lnSpc>
              <a:spcBef>
                <a:spcPct val="0"/>
              </a:spcBef>
              <a:spcAft>
                <a:spcPct val="35000"/>
              </a:spcAft>
              <a:buClrTx/>
              <a:buSzTx/>
              <a:buFont typeface="Arial" panose="020B0604020202020204" pitchFamily="34" charset="0"/>
              <a:buChar char="•"/>
              <a:tabLst/>
              <a:defRPr/>
            </a:pPr>
            <a:r>
              <a:rPr kumimoji="0" lang="en-US" sz="1100" b="0" i="0" u="none" strike="noStrike" kern="0" cap="none" spc="0" normalizeH="0" baseline="0" noProof="0" dirty="0">
                <a:ln>
                  <a:noFill/>
                </a:ln>
                <a:solidFill>
                  <a:srgbClr val="FFFFFF"/>
                </a:solidFill>
                <a:effectLst/>
                <a:uLnTx/>
                <a:uFillTx/>
                <a:latin typeface="Verdana"/>
                <a:ea typeface="+mn-ea"/>
                <a:cs typeface="+mn-cs"/>
              </a:rPr>
              <a:t>Virtual networks</a:t>
            </a:r>
          </a:p>
          <a:p>
            <a:pPr marL="171450" marR="0" lvl="0" indent="-171450" defTabSz="488950" eaLnBrk="1" fontAlgn="auto" latinLnBrk="0" hangingPunct="1">
              <a:lnSpc>
                <a:spcPct val="90000"/>
              </a:lnSpc>
              <a:spcBef>
                <a:spcPct val="0"/>
              </a:spcBef>
              <a:spcAft>
                <a:spcPct val="35000"/>
              </a:spcAft>
              <a:buClrTx/>
              <a:buSzTx/>
              <a:buFont typeface="Arial" panose="020B0604020202020204" pitchFamily="34" charset="0"/>
              <a:buChar char="•"/>
              <a:tabLst/>
              <a:defRPr/>
            </a:pPr>
            <a:r>
              <a:rPr kumimoji="0" lang="en-US" sz="1100" b="0" i="0" u="none" strike="noStrike" kern="0" cap="none" spc="0" normalizeH="0" baseline="0" noProof="0" dirty="0">
                <a:ln>
                  <a:noFill/>
                </a:ln>
                <a:solidFill>
                  <a:srgbClr val="FFFFFF"/>
                </a:solidFill>
                <a:effectLst/>
                <a:uLnTx/>
                <a:uFillTx/>
                <a:latin typeface="Verdana"/>
                <a:ea typeface="+mn-ea"/>
                <a:cs typeface="+mn-cs"/>
              </a:rPr>
              <a:t>LUNs</a:t>
            </a:r>
          </a:p>
          <a:p>
            <a:pPr marL="171450" marR="0" lvl="0" indent="-171450" defTabSz="488950" eaLnBrk="1" fontAlgn="auto" latinLnBrk="0" hangingPunct="1">
              <a:lnSpc>
                <a:spcPct val="90000"/>
              </a:lnSpc>
              <a:spcBef>
                <a:spcPct val="0"/>
              </a:spcBef>
              <a:spcAft>
                <a:spcPct val="35000"/>
              </a:spcAft>
              <a:buClrTx/>
              <a:buSzTx/>
              <a:buFont typeface="Arial" panose="020B0604020202020204" pitchFamily="34" charset="0"/>
              <a:buChar char="•"/>
              <a:tabLst/>
              <a:defRPr/>
            </a:pPr>
            <a:endParaRPr kumimoji="0" lang="en-US" sz="1100" b="0" i="0" u="none" strike="noStrike" kern="0" cap="none" spc="0" normalizeH="0" baseline="0" noProof="0" dirty="0">
              <a:ln>
                <a:noFill/>
              </a:ln>
              <a:solidFill>
                <a:srgbClr val="FFFFFF"/>
              </a:solidFill>
              <a:effectLst/>
              <a:uLnTx/>
              <a:uFillTx/>
              <a:latin typeface="Verdana"/>
              <a:ea typeface="+mn-ea"/>
              <a:cs typeface="+mn-cs"/>
            </a:endParaRPr>
          </a:p>
        </p:txBody>
      </p:sp>
      <p:grpSp>
        <p:nvGrpSpPr>
          <p:cNvPr id="27" name="Group 26">
            <a:extLst>
              <a:ext uri="{FF2B5EF4-FFF2-40B4-BE49-F238E27FC236}">
                <a16:creationId xmlns:a16="http://schemas.microsoft.com/office/drawing/2014/main" id="{7949BE13-6CAC-4EE7-A602-4D401F51744F}"/>
              </a:ext>
            </a:extLst>
          </p:cNvPr>
          <p:cNvGrpSpPr/>
          <p:nvPr/>
        </p:nvGrpSpPr>
        <p:grpSpPr>
          <a:xfrm>
            <a:off x="7446327" y="3124272"/>
            <a:ext cx="1536700" cy="1508760"/>
            <a:chOff x="7538720" y="2129790"/>
            <a:chExt cx="1536700" cy="1508760"/>
          </a:xfrm>
        </p:grpSpPr>
        <p:sp>
          <p:nvSpPr>
            <p:cNvPr id="28" name="Rounded Rectangle 21">
              <a:extLst>
                <a:ext uri="{FF2B5EF4-FFF2-40B4-BE49-F238E27FC236}">
                  <a16:creationId xmlns:a16="http://schemas.microsoft.com/office/drawing/2014/main" id="{3C67273D-0AED-4641-95B0-C42DAA191CC4}"/>
                </a:ext>
              </a:extLst>
            </p:cNvPr>
            <p:cNvSpPr/>
            <p:nvPr/>
          </p:nvSpPr>
          <p:spPr>
            <a:xfrm>
              <a:off x="7538720" y="2129790"/>
              <a:ext cx="1524000" cy="1447800"/>
            </a:xfrm>
            <a:prstGeom prst="roundRect">
              <a:avLst/>
            </a:prstGeom>
            <a:solidFill>
              <a:srgbClr val="339933"/>
            </a:solidFill>
            <a:ln w="38100" cap="flat" cmpd="sng" algn="ctr">
              <a:solidFill>
                <a:srgbClr val="FFFFFF"/>
              </a:solidFill>
              <a:prstDash val="solid"/>
            </a:ln>
            <a:effectLst>
              <a:outerShdw blurRad="40000" dist="20000" dir="5400000" rotWithShape="0">
                <a:srgbClr val="000000">
                  <a:alpha val="38000"/>
                </a:srgbClr>
              </a:outerShdw>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a:ln>
                  <a:noFill/>
                </a:ln>
                <a:solidFill>
                  <a:srgbClr val="FFFFFF"/>
                </a:solidFill>
                <a:effectLst/>
                <a:uLnTx/>
                <a:uFillTx/>
                <a:latin typeface="Verdana"/>
                <a:ea typeface="+mn-ea"/>
                <a:cs typeface="+mn-cs"/>
              </a:endParaRPr>
            </a:p>
          </p:txBody>
        </p:sp>
        <p:sp>
          <p:nvSpPr>
            <p:cNvPr id="29" name="TextBox 28">
              <a:extLst>
                <a:ext uri="{FF2B5EF4-FFF2-40B4-BE49-F238E27FC236}">
                  <a16:creationId xmlns:a16="http://schemas.microsoft.com/office/drawing/2014/main" id="{60F279E4-6E7D-4060-9FA1-AF0F53C169B7}"/>
                </a:ext>
              </a:extLst>
            </p:cNvPr>
            <p:cNvSpPr txBox="1"/>
            <p:nvPr/>
          </p:nvSpPr>
          <p:spPr>
            <a:xfrm>
              <a:off x="7551420" y="2253555"/>
              <a:ext cx="1524000" cy="1384995"/>
            </a:xfrm>
            <a:prstGeom prst="rect">
              <a:avLst/>
            </a:prstGeom>
            <a:noFill/>
          </p:spPr>
          <p:txBody>
            <a:bodyPr wrap="square" rtlCol="0" anchor="ctr">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FFFFFF"/>
                  </a:solidFill>
                  <a:effectLst/>
                  <a:uLnTx/>
                  <a:uFillTx/>
                  <a:latin typeface="Verdana"/>
                </a:rPr>
                <a:t>Virtual resources are packaged and offered as services</a:t>
              </a:r>
            </a:p>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err="1">
                <a:ln>
                  <a:noFill/>
                </a:ln>
                <a:solidFill>
                  <a:srgbClr val="FFFFFF"/>
                </a:solidFill>
                <a:effectLst/>
                <a:uLnTx/>
                <a:uFillTx/>
                <a:latin typeface="Verdana"/>
              </a:endParaRPr>
            </a:p>
          </p:txBody>
        </p:sp>
      </p:grpSp>
      <p:sp>
        <p:nvSpPr>
          <p:cNvPr id="30" name="Title 1">
            <a:extLst>
              <a:ext uri="{FF2B5EF4-FFF2-40B4-BE49-F238E27FC236}">
                <a16:creationId xmlns:a16="http://schemas.microsoft.com/office/drawing/2014/main" id="{973A342D-A33B-4B1B-B1D3-ED5E73375152}"/>
              </a:ext>
            </a:extLst>
          </p:cNvPr>
          <p:cNvSpPr>
            <a:spLocks noGrp="1"/>
          </p:cNvSpPr>
          <p:nvPr>
            <p:ph type="ctrTitle"/>
          </p:nvPr>
        </p:nvSpPr>
        <p:spPr>
          <a:xfrm>
            <a:off x="379413" y="304800"/>
            <a:ext cx="8458200" cy="609600"/>
          </a:xfrm>
        </p:spPr>
        <p:txBody>
          <a:bodyPr/>
          <a:lstStyle/>
          <a:p>
            <a:r>
              <a:rPr lang="en-US" dirty="0"/>
              <a:t>Virtualization Process and Operations</a:t>
            </a:r>
          </a:p>
        </p:txBody>
      </p:sp>
    </p:spTree>
    <p:custDataLst>
      <p:tags r:id="rId1"/>
    </p:custDataLst>
    <p:extLst>
      <p:ext uri="{BB962C8B-B14F-4D97-AF65-F5344CB8AC3E}">
        <p14:creationId xmlns:p14="http://schemas.microsoft.com/office/powerpoint/2010/main" val="38246216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Compute Virtualization Software</a:t>
            </a:r>
          </a:p>
        </p:txBody>
      </p:sp>
      <p:sp>
        <p:nvSpPr>
          <p:cNvPr id="4" name="Subtitle 3"/>
          <p:cNvSpPr>
            <a:spLocks noGrp="1"/>
          </p:cNvSpPr>
          <p:nvPr>
            <p:ph type="subTitle" idx="1"/>
          </p:nvPr>
        </p:nvSpPr>
        <p:spPr/>
        <p:txBody>
          <a:bodyPr/>
          <a:lstStyle/>
          <a:p>
            <a:r>
              <a:rPr lang="en-US" dirty="0"/>
              <a:t>Hypervisor</a:t>
            </a:r>
          </a:p>
          <a:p>
            <a:endParaRPr lang="en-US" dirty="0"/>
          </a:p>
        </p:txBody>
      </p:sp>
      <p:sp>
        <p:nvSpPr>
          <p:cNvPr id="3" name="Footer Placeholder 2"/>
          <p:cNvSpPr>
            <a:spLocks noGrp="1"/>
          </p:cNvSpPr>
          <p:nvPr>
            <p:ph type="ftr" sz="quarter" idx="3"/>
          </p:nvPr>
        </p:nvSpPr>
        <p:spPr>
          <a:prstGeom prst="rect">
            <a:avLst/>
          </a:prstGeom>
        </p:spPr>
        <p:txBody>
          <a:bodyPr/>
          <a:lstStyle/>
          <a:p>
            <a:pPr algn="r"/>
            <a:r>
              <a:rPr lang="en-US"/>
              <a:t>Module: Virtual Layer</a:t>
            </a:r>
            <a:endParaRPr lang="en-US" dirty="0"/>
          </a:p>
        </p:txBody>
      </p:sp>
      <p:sp>
        <p:nvSpPr>
          <p:cNvPr id="19" name="Content Placeholder 4"/>
          <p:cNvSpPr>
            <a:spLocks noGrp="1"/>
          </p:cNvSpPr>
          <p:nvPr>
            <p:ph sz="quarter" idx="10"/>
          </p:nvPr>
        </p:nvSpPr>
        <p:spPr>
          <a:xfrm>
            <a:off x="379413" y="3276600"/>
            <a:ext cx="8458200" cy="2000250"/>
          </a:xfrm>
        </p:spPr>
        <p:txBody>
          <a:bodyPr/>
          <a:lstStyle/>
          <a:p>
            <a:r>
              <a:rPr lang="en-US" sz="1600" dirty="0"/>
              <a:t>Hypervisor kernel</a:t>
            </a:r>
          </a:p>
          <a:p>
            <a:pPr lvl="1"/>
            <a:r>
              <a:rPr lang="en-US" sz="1400" dirty="0"/>
              <a:t>Provides functionality similar to an OS kernel </a:t>
            </a:r>
          </a:p>
          <a:p>
            <a:pPr lvl="1"/>
            <a:r>
              <a:rPr lang="en-US" sz="1400" dirty="0"/>
              <a:t>Designed to run multiple VMs concurrently</a:t>
            </a:r>
          </a:p>
          <a:p>
            <a:r>
              <a:rPr lang="en-US" sz="1600" dirty="0"/>
              <a:t>Virtual machine manager (VMM)</a:t>
            </a:r>
          </a:p>
          <a:p>
            <a:pPr lvl="1"/>
            <a:r>
              <a:rPr lang="en-US" sz="1400" dirty="0"/>
              <a:t>Abstracts hardware </a:t>
            </a:r>
          </a:p>
          <a:p>
            <a:pPr lvl="1"/>
            <a:r>
              <a:rPr lang="en-US" sz="1400" dirty="0"/>
              <a:t>Each VM is assigned a VMM</a:t>
            </a:r>
          </a:p>
          <a:p>
            <a:pPr lvl="1"/>
            <a:r>
              <a:rPr lang="en-US" sz="1400" dirty="0"/>
              <a:t>Each VMM gets a share of physical resources</a:t>
            </a:r>
          </a:p>
        </p:txBody>
      </p:sp>
      <p:sp>
        <p:nvSpPr>
          <p:cNvPr id="20" name="Rectangle 19"/>
          <p:cNvSpPr/>
          <p:nvPr/>
        </p:nvSpPr>
        <p:spPr>
          <a:xfrm>
            <a:off x="206336" y="2206462"/>
            <a:ext cx="365905" cy="371173"/>
          </a:xfrm>
          <a:prstGeom prst="rect">
            <a:avLst/>
          </a:prstGeom>
          <a:solidFill>
            <a:schemeClr val="bg1">
              <a:lumMod val="50000"/>
            </a:schemeClr>
          </a:solidFill>
          <a:ln>
            <a:noFill/>
          </a:ln>
          <a:effectLst/>
          <a:scene3d>
            <a:camera prst="isometricLeftDown"/>
            <a:lightRig rig="threePt" dir="t"/>
          </a:scene3d>
        </p:spPr>
        <p:style>
          <a:lnRef idx="1">
            <a:schemeClr val="accent1"/>
          </a:lnRef>
          <a:fillRef idx="1002">
            <a:schemeClr val="lt1"/>
          </a:fillRef>
          <a:effectRef idx="2">
            <a:schemeClr val="accent1"/>
          </a:effectRef>
          <a:fontRef idx="minor">
            <a:schemeClr val="lt1"/>
          </a:fontRef>
        </p:style>
        <p:txBody>
          <a:bodyPr rtlCol="0" anchor="ctr"/>
          <a:lstStyle/>
          <a:p>
            <a:pPr algn="ctr"/>
            <a:endParaRPr lang="en-US" sz="1600"/>
          </a:p>
        </p:txBody>
      </p:sp>
      <p:grpSp>
        <p:nvGrpSpPr>
          <p:cNvPr id="32" name="Group 31"/>
          <p:cNvGrpSpPr/>
          <p:nvPr/>
        </p:nvGrpSpPr>
        <p:grpSpPr>
          <a:xfrm>
            <a:off x="256106" y="2076450"/>
            <a:ext cx="8495413" cy="1123950"/>
            <a:chOff x="256105" y="1219200"/>
            <a:chExt cx="8495413" cy="1123950"/>
          </a:xfrm>
        </p:grpSpPr>
        <p:sp>
          <p:nvSpPr>
            <p:cNvPr id="21" name="Rectangle 20"/>
            <p:cNvSpPr/>
            <p:nvPr/>
          </p:nvSpPr>
          <p:spPr>
            <a:xfrm>
              <a:off x="521918" y="1417930"/>
              <a:ext cx="8229600" cy="925220"/>
            </a:xfrm>
            <a:prstGeom prst="rect">
              <a:avLst/>
            </a:prstGeom>
            <a:gradFill flip="none" rotWithShape="1">
              <a:gsLst>
                <a:gs pos="0">
                  <a:srgbClr val="BABCBE">
                    <a:tint val="66000"/>
                    <a:satMod val="160000"/>
                  </a:srgbClr>
                </a:gs>
                <a:gs pos="50000">
                  <a:srgbClr val="BABCBE">
                    <a:tint val="44500"/>
                    <a:satMod val="160000"/>
                  </a:srgbClr>
                </a:gs>
                <a:gs pos="100000">
                  <a:srgbClr val="BABCBE">
                    <a:tint val="23500"/>
                    <a:satMod val="160000"/>
                  </a:srgbClr>
                </a:gs>
              </a:gsLst>
              <a:lin ang="2700000" scaled="1"/>
              <a:tileRect/>
            </a:gradFill>
            <a:ln w="12700">
              <a:solidFill>
                <a:srgbClr val="717074"/>
              </a:solidFill>
            </a:ln>
            <a:effectLst/>
          </p:spPr>
          <p:style>
            <a:lnRef idx="2">
              <a:schemeClr val="accent1">
                <a:shade val="50000"/>
              </a:schemeClr>
            </a:lnRef>
            <a:fillRef idx="1">
              <a:schemeClr val="accent1"/>
            </a:fillRef>
            <a:effectRef idx="0">
              <a:schemeClr val="accent1"/>
            </a:effectRef>
            <a:fontRef idx="minor">
              <a:schemeClr val="lt1"/>
            </a:fontRef>
          </p:style>
          <p:txBody>
            <a:bodyPr lIns="182880" tIns="274320" rIns="182880" rtlCol="0" anchor="t" anchorCtr="0"/>
            <a:lstStyle/>
            <a:p>
              <a:r>
                <a:rPr lang="en-US" sz="1600" dirty="0">
                  <a:solidFill>
                    <a:schemeClr val="tx1"/>
                  </a:solidFill>
                </a:rPr>
                <a:t>Software that is installed on a compute system and enables multiple OSs to run concurrently on a physical compute system.</a:t>
              </a:r>
            </a:p>
          </p:txBody>
        </p:sp>
        <p:sp>
          <p:nvSpPr>
            <p:cNvPr id="22" name="Rectangle 21"/>
            <p:cNvSpPr/>
            <p:nvPr/>
          </p:nvSpPr>
          <p:spPr>
            <a:xfrm>
              <a:off x="256105" y="1219200"/>
              <a:ext cx="4343400" cy="397459"/>
            </a:xfrm>
            <a:prstGeom prst="rect">
              <a:avLst/>
            </a:prstGeom>
            <a:solidFill>
              <a:srgbClr val="71707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600" b="1" kern="0" dirty="0">
                  <a:solidFill>
                    <a:schemeClr val="bg1"/>
                  </a:solidFill>
                  <a:ea typeface="Verdana" panose="020B0604030504040204" pitchFamily="34" charset="0"/>
                  <a:cs typeface="Verdana" panose="020B0604030504040204" pitchFamily="34" charset="0"/>
                </a:rPr>
                <a:t>Hypervisor</a:t>
              </a:r>
            </a:p>
          </p:txBody>
        </p:sp>
      </p:grpSp>
      <p:grpSp>
        <p:nvGrpSpPr>
          <p:cNvPr id="23" name="Group 22"/>
          <p:cNvGrpSpPr/>
          <p:nvPr/>
        </p:nvGrpSpPr>
        <p:grpSpPr>
          <a:xfrm>
            <a:off x="6934201" y="3396342"/>
            <a:ext cx="1752600" cy="1785258"/>
            <a:chOff x="6354366" y="1757778"/>
            <a:chExt cx="2570559" cy="2711770"/>
          </a:xfrm>
        </p:grpSpPr>
        <p:grpSp>
          <p:nvGrpSpPr>
            <p:cNvPr id="24" name="Group 23"/>
            <p:cNvGrpSpPr/>
            <p:nvPr/>
          </p:nvGrpSpPr>
          <p:grpSpPr>
            <a:xfrm>
              <a:off x="6354366" y="3276600"/>
              <a:ext cx="2570559" cy="1192948"/>
              <a:chOff x="9088041" y="3276600"/>
              <a:chExt cx="2570559" cy="1192948"/>
            </a:xfrm>
          </p:grpSpPr>
          <p:pic>
            <p:nvPicPr>
              <p:cNvPr id="29" name="Picture 29" descr="C:\Users\patils1\Desktop\2013 Projects\CIS v2\CIS Slide Deck_Based on Book\Colored Graphics\Physical Compute System.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097566" y="3893191"/>
                <a:ext cx="2561034" cy="576357"/>
              </a:xfrm>
              <a:prstGeom prst="rect">
                <a:avLst/>
              </a:prstGeom>
              <a:noFill/>
              <a:extLst>
                <a:ext uri="{909E8E84-426E-40DD-AFC4-6F175D3DCCD1}">
                  <a14:hiddenFill xmlns:a14="http://schemas.microsoft.com/office/drawing/2010/main">
                    <a:solidFill>
                      <a:srgbClr val="FFFFFF"/>
                    </a:solidFill>
                  </a14:hiddenFill>
                </a:ext>
              </a:extLst>
            </p:spPr>
          </p:pic>
          <p:sp>
            <p:nvSpPr>
              <p:cNvPr id="30" name="Rectangle 29"/>
              <p:cNvSpPr/>
              <p:nvPr/>
            </p:nvSpPr>
            <p:spPr>
              <a:xfrm>
                <a:off x="9088041" y="3276600"/>
                <a:ext cx="2560320" cy="557784"/>
              </a:xfrm>
              <a:prstGeom prst="rect">
                <a:avLst/>
              </a:prstGeom>
              <a:solidFill>
                <a:srgbClr val="C5D6F2"/>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latin typeface="Calibri" pitchFamily="34" charset="0"/>
                  </a:rPr>
                  <a:t>Hypervisor Kernel</a:t>
                </a:r>
              </a:p>
            </p:txBody>
          </p:sp>
        </p:grpSp>
        <p:pic>
          <p:nvPicPr>
            <p:cNvPr id="25" name="Picture 28" descr="C:\Users\patils1\Desktop\2013 Projects\CIS v2\CIS Slide Deck_Based on Book\Colored Graphics\Physical Compute System With Hypervisor.png"/>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53691" b="48422"/>
            <a:stretch/>
          </p:blipFill>
          <p:spPr bwMode="auto">
            <a:xfrm>
              <a:off x="7688582" y="1765397"/>
              <a:ext cx="1150618" cy="1241425"/>
            </a:xfrm>
            <a:prstGeom prst="rect">
              <a:avLst/>
            </a:prstGeom>
            <a:noFill/>
            <a:extLst>
              <a:ext uri="{909E8E84-426E-40DD-AFC4-6F175D3DCCD1}">
                <a14:hiddenFill xmlns:a14="http://schemas.microsoft.com/office/drawing/2010/main">
                  <a:solidFill>
                    <a:srgbClr val="FFFFFF"/>
                  </a:solidFill>
                </a14:hiddenFill>
              </a:ext>
            </a:extLst>
          </p:spPr>
        </p:pic>
        <p:sp>
          <p:nvSpPr>
            <p:cNvPr id="26" name="Rectangle 25"/>
            <p:cNvSpPr/>
            <p:nvPr/>
          </p:nvSpPr>
          <p:spPr>
            <a:xfrm>
              <a:off x="6440807" y="3051574"/>
              <a:ext cx="1161414" cy="365235"/>
            </a:xfrm>
            <a:prstGeom prst="rect">
              <a:avLst/>
            </a:prstGeom>
            <a:solidFill>
              <a:schemeClr val="accent5">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latin typeface="Calibri" pitchFamily="34" charset="0"/>
                </a:rPr>
                <a:t>VMM</a:t>
              </a:r>
            </a:p>
          </p:txBody>
        </p:sp>
        <p:sp>
          <p:nvSpPr>
            <p:cNvPr id="27" name="Rectangle 26"/>
            <p:cNvSpPr/>
            <p:nvPr/>
          </p:nvSpPr>
          <p:spPr>
            <a:xfrm>
              <a:off x="7688582" y="3051574"/>
              <a:ext cx="1150618" cy="365235"/>
            </a:xfrm>
            <a:prstGeom prst="rect">
              <a:avLst/>
            </a:prstGeom>
            <a:solidFill>
              <a:schemeClr val="accent5">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latin typeface="Calibri" pitchFamily="34" charset="0"/>
                </a:rPr>
                <a:t>VMM</a:t>
              </a:r>
            </a:p>
          </p:txBody>
        </p:sp>
        <p:pic>
          <p:nvPicPr>
            <p:cNvPr id="28" name="Picture 28" descr="C:\Users\patils1\Desktop\2013 Projects\CIS v2\CIS Slide Deck_Based on Book\Colored Graphics\Physical Compute System With Hypervisor.png"/>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r="53257" b="48422"/>
            <a:stretch/>
          </p:blipFill>
          <p:spPr bwMode="auto">
            <a:xfrm>
              <a:off x="6440807" y="1757778"/>
              <a:ext cx="1161414" cy="1241425"/>
            </a:xfrm>
            <a:prstGeom prst="rect">
              <a:avLst/>
            </a:prstGeom>
            <a:noFill/>
            <a:extLst>
              <a:ext uri="{909E8E84-426E-40DD-AFC4-6F175D3DCCD1}">
                <a14:hiddenFill xmlns:a14="http://schemas.microsoft.com/office/drawing/2010/main">
                  <a:solidFill>
                    <a:srgbClr val="FFFFFF"/>
                  </a:solidFill>
                </a14:hiddenFill>
              </a:ext>
            </a:extLst>
          </p:spPr>
        </p:pic>
      </p:grpSp>
    </p:spTree>
    <p:custDataLst>
      <p:tags r:id="rId1"/>
    </p:custDataLst>
    <p:extLst>
      <p:ext uri="{BB962C8B-B14F-4D97-AF65-F5344CB8AC3E}">
        <p14:creationId xmlns:p14="http://schemas.microsoft.com/office/powerpoint/2010/main" val="16891994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Compute Virtualization Software (Cont'd)</a:t>
            </a:r>
          </a:p>
        </p:txBody>
      </p:sp>
      <p:sp>
        <p:nvSpPr>
          <p:cNvPr id="7" name="Subtitle 6"/>
          <p:cNvSpPr>
            <a:spLocks noGrp="1"/>
          </p:cNvSpPr>
          <p:nvPr>
            <p:ph type="subTitle" idx="1"/>
          </p:nvPr>
        </p:nvSpPr>
        <p:spPr/>
        <p:txBody>
          <a:bodyPr/>
          <a:lstStyle/>
          <a:p>
            <a:r>
              <a:rPr lang="en-US" dirty="0"/>
              <a:t>Types of Hypervisor</a:t>
            </a:r>
          </a:p>
          <a:p>
            <a:endParaRPr lang="en-US" dirty="0"/>
          </a:p>
        </p:txBody>
      </p:sp>
      <p:sp>
        <p:nvSpPr>
          <p:cNvPr id="4" name="Footer Placeholder 3"/>
          <p:cNvSpPr>
            <a:spLocks noGrp="1"/>
          </p:cNvSpPr>
          <p:nvPr>
            <p:ph type="ftr" sz="quarter" idx="3"/>
          </p:nvPr>
        </p:nvSpPr>
        <p:spPr/>
        <p:txBody>
          <a:bodyPr/>
          <a:lstStyle/>
          <a:p>
            <a:pPr algn="r"/>
            <a:r>
              <a:rPr lang="en-US">
                <a:solidFill>
                  <a:srgbClr val="717074"/>
                </a:solidFill>
              </a:rPr>
              <a:t>Module: Virtual Layer</a:t>
            </a:r>
            <a:endParaRPr lang="en-US" dirty="0">
              <a:solidFill>
                <a:srgbClr val="717074"/>
              </a:solidFill>
            </a:endParaRPr>
          </a:p>
        </p:txBody>
      </p:sp>
      <p:sp>
        <p:nvSpPr>
          <p:cNvPr id="9" name="Content Placeholder 5"/>
          <p:cNvSpPr>
            <a:spLocks noGrp="1"/>
          </p:cNvSpPr>
          <p:nvPr>
            <p:ph sz="quarter" idx="10"/>
          </p:nvPr>
        </p:nvSpPr>
        <p:spPr>
          <a:xfrm>
            <a:off x="374338" y="2107221"/>
            <a:ext cx="4038600" cy="3147217"/>
          </a:xfrm>
        </p:spPr>
        <p:txBody>
          <a:bodyPr/>
          <a:lstStyle/>
          <a:p>
            <a:pPr marL="0" indent="0" algn="ctr">
              <a:buNone/>
            </a:pPr>
            <a:r>
              <a:rPr lang="en-US" b="1" dirty="0"/>
              <a:t>Bare-metal Hypervisor</a:t>
            </a:r>
          </a:p>
          <a:p>
            <a:r>
              <a:rPr lang="en-US" sz="1800" dirty="0"/>
              <a:t>It is an operating system</a:t>
            </a:r>
          </a:p>
          <a:p>
            <a:r>
              <a:rPr lang="en-US" sz="1800" dirty="0"/>
              <a:t>Installed on a bare-metal hardware</a:t>
            </a:r>
          </a:p>
          <a:p>
            <a:r>
              <a:rPr lang="en-US" sz="1800" dirty="0"/>
              <a:t>Requires certified hardware </a:t>
            </a:r>
          </a:p>
          <a:p>
            <a:r>
              <a:rPr lang="en-US" sz="1800" dirty="0"/>
              <a:t>Suitable for enterprise data centers and cloud infrastructure</a:t>
            </a:r>
          </a:p>
        </p:txBody>
      </p:sp>
      <p:sp>
        <p:nvSpPr>
          <p:cNvPr id="12" name="Content Placeholder 5"/>
          <p:cNvSpPr txBox="1">
            <a:spLocks/>
          </p:cNvSpPr>
          <p:nvPr/>
        </p:nvSpPr>
        <p:spPr>
          <a:xfrm>
            <a:off x="4800600" y="2110584"/>
            <a:ext cx="4038600" cy="3147217"/>
          </a:xfrm>
          <a:prstGeom prst="rect">
            <a:avLst/>
          </a:prstGeom>
        </p:spPr>
        <p:txBody>
          <a:bodyPr vert="horz" lIns="0" tIns="0" rIns="0" bIns="0"/>
          <a:lstStyle>
            <a:lvl1pPr marL="228600" indent="-228600" algn="l" defTabSz="457200" rtl="0" eaLnBrk="1" latinLnBrk="0" hangingPunct="1">
              <a:spcBef>
                <a:spcPts val="1200"/>
              </a:spcBef>
              <a:buClr>
                <a:schemeClr val="tx2"/>
              </a:buClr>
              <a:buFont typeface="Arial"/>
              <a:buChar char="•"/>
              <a:defRPr sz="2000" kern="1200">
                <a:solidFill>
                  <a:schemeClr val="tx1"/>
                </a:solidFill>
                <a:latin typeface="+mn-lt"/>
                <a:ea typeface="+mn-ea"/>
                <a:cs typeface="+mn-cs"/>
              </a:defRPr>
            </a:lvl1pPr>
            <a:lvl2pPr marL="742950" indent="-285750" algn="l" defTabSz="457200" rtl="0" eaLnBrk="1" latinLnBrk="0" hangingPunct="1">
              <a:spcBef>
                <a:spcPts val="300"/>
              </a:spcBef>
              <a:buClr>
                <a:schemeClr val="tx2"/>
              </a:buClr>
              <a:buFont typeface="Arial"/>
              <a:buChar char="–"/>
              <a:defRPr sz="1800" kern="1200">
                <a:solidFill>
                  <a:schemeClr val="tx1"/>
                </a:solidFill>
                <a:latin typeface="+mn-lt"/>
                <a:ea typeface="+mn-ea"/>
                <a:cs typeface="+mn-cs"/>
              </a:defRPr>
            </a:lvl2pPr>
            <a:lvl3pPr marL="1084263" indent="-169863" algn="l" defTabSz="457200" rtl="0" eaLnBrk="1" latinLnBrk="0" hangingPunct="1">
              <a:spcBef>
                <a:spcPts val="300"/>
              </a:spcBef>
              <a:buClr>
                <a:schemeClr val="tx2"/>
              </a:buClr>
              <a:buFont typeface="Arial"/>
              <a:buChar char="•"/>
              <a:defRPr sz="1600" kern="1200">
                <a:solidFill>
                  <a:schemeClr val="tx1"/>
                </a:solidFill>
                <a:latin typeface="+mn-lt"/>
                <a:ea typeface="+mn-ea"/>
                <a:cs typeface="+mn-cs"/>
              </a:defRPr>
            </a:lvl3pPr>
            <a:lvl4pPr marL="1430338" indent="-168275" algn="l" defTabSz="457200" rtl="0" eaLnBrk="1" latinLnBrk="0" hangingPunct="1">
              <a:spcBef>
                <a:spcPts val="300"/>
              </a:spcBef>
              <a:buClr>
                <a:schemeClr val="tx2"/>
              </a:buClr>
              <a:buFont typeface="Arial"/>
              <a:buChar char="–"/>
              <a:defRPr sz="1400" kern="1200">
                <a:solidFill>
                  <a:schemeClr val="tx1"/>
                </a:solidFill>
                <a:latin typeface="+mn-lt"/>
                <a:ea typeface="+mn-ea"/>
                <a:cs typeface="+mn-cs"/>
              </a:defRPr>
            </a:lvl4pPr>
            <a:lvl5pPr marL="1770063" indent="-169863" algn="l" defTabSz="457200" rtl="0" eaLnBrk="1" latinLnBrk="0" hangingPunct="1">
              <a:spcBef>
                <a:spcPts val="300"/>
              </a:spcBef>
              <a:buClr>
                <a:schemeClr val="tx2"/>
              </a:buClr>
              <a:buFont typeface="Arial"/>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en-US" b="1" dirty="0"/>
              <a:t>Hosted Hypervisor</a:t>
            </a:r>
          </a:p>
          <a:p>
            <a:r>
              <a:rPr lang="en-US" sz="1800" dirty="0"/>
              <a:t>Installed as an application on an OS</a:t>
            </a:r>
          </a:p>
          <a:p>
            <a:r>
              <a:rPr lang="en-US" sz="1800" dirty="0"/>
              <a:t>Relies on OS, running on physical machine for device support</a:t>
            </a:r>
          </a:p>
          <a:p>
            <a:r>
              <a:rPr lang="en-US" sz="1800" dirty="0"/>
              <a:t>Suitable for development, testing, and training purposes</a:t>
            </a:r>
          </a:p>
          <a:p>
            <a:endParaRPr lang="en-US" dirty="0"/>
          </a:p>
        </p:txBody>
      </p:sp>
    </p:spTree>
    <p:custDataLst>
      <p:tags r:id="rId1"/>
    </p:custDataLst>
    <p:extLst>
      <p:ext uri="{BB962C8B-B14F-4D97-AF65-F5344CB8AC3E}">
        <p14:creationId xmlns:p14="http://schemas.microsoft.com/office/powerpoint/2010/main" val="2612067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Network Virtualization Software</a:t>
            </a:r>
          </a:p>
        </p:txBody>
      </p:sp>
      <p:sp>
        <p:nvSpPr>
          <p:cNvPr id="3" name="Content Placeholder 2"/>
          <p:cNvSpPr>
            <a:spLocks noGrp="1"/>
          </p:cNvSpPr>
          <p:nvPr>
            <p:ph sz="quarter" idx="10"/>
          </p:nvPr>
        </p:nvSpPr>
        <p:spPr/>
        <p:txBody>
          <a:bodyPr/>
          <a:lstStyle/>
          <a:p>
            <a:r>
              <a:rPr lang="en-US" dirty="0"/>
              <a:t>Abstracts physical network resources to create virtual resources:</a:t>
            </a:r>
          </a:p>
          <a:p>
            <a:pPr lvl="1"/>
            <a:r>
              <a:rPr lang="en-US" dirty="0"/>
              <a:t>Virtual LAN/virtual SAN</a:t>
            </a:r>
          </a:p>
          <a:p>
            <a:pPr lvl="1"/>
            <a:r>
              <a:rPr lang="en-US" dirty="0"/>
              <a:t>Virtual Switch</a:t>
            </a:r>
          </a:p>
          <a:p>
            <a:r>
              <a:rPr lang="en-US" dirty="0"/>
              <a:t>Network virtualization software can be:</a:t>
            </a:r>
          </a:p>
          <a:p>
            <a:pPr lvl="1"/>
            <a:r>
              <a:rPr lang="en-US" dirty="0"/>
              <a:t>Built into the operating environment of a network device</a:t>
            </a:r>
          </a:p>
          <a:p>
            <a:pPr lvl="1"/>
            <a:r>
              <a:rPr lang="en-US" dirty="0"/>
              <a:t>Installed on an independent compute system</a:t>
            </a:r>
          </a:p>
          <a:p>
            <a:pPr lvl="2"/>
            <a:r>
              <a:rPr lang="en-US" dirty="0"/>
              <a:t>Fundamental component for deploying software defined network</a:t>
            </a:r>
          </a:p>
          <a:p>
            <a:pPr lvl="1"/>
            <a:r>
              <a:rPr lang="en-US" dirty="0"/>
              <a:t>Hypervisor’s capability</a:t>
            </a:r>
          </a:p>
        </p:txBody>
      </p:sp>
      <p:sp>
        <p:nvSpPr>
          <p:cNvPr id="4" name="Footer Placeholder 3"/>
          <p:cNvSpPr>
            <a:spLocks noGrp="1"/>
          </p:cNvSpPr>
          <p:nvPr>
            <p:ph type="ftr" sz="quarter" idx="3"/>
          </p:nvPr>
        </p:nvSpPr>
        <p:spPr/>
        <p:txBody>
          <a:bodyPr/>
          <a:lstStyle/>
          <a:p>
            <a:pPr algn="r"/>
            <a:r>
              <a:rPr lang="en-US"/>
              <a:t>Module: Virtual Layer</a:t>
            </a:r>
            <a:endParaRPr lang="en-US" dirty="0"/>
          </a:p>
        </p:txBody>
      </p:sp>
    </p:spTree>
    <p:custDataLst>
      <p:tags r:id="rId1"/>
    </p:custDataLst>
    <p:extLst>
      <p:ext uri="{BB962C8B-B14F-4D97-AF65-F5344CB8AC3E}">
        <p14:creationId xmlns:p14="http://schemas.microsoft.com/office/powerpoint/2010/main" val="36881041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UCTI-Template-foundation-level">
  <a:themeElements>
    <a:clrScheme name="UCTI-Template-foundation-leve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UCTI-Template-foundation-lev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defRPr>
        </a:defPPr>
      </a:lstStyle>
    </a:lnDef>
  </a:objectDefaults>
  <a:extraClrSchemeLst>
    <a:extraClrScheme>
      <a:clrScheme name="UCTI-Template-foundation-leve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UCTI-Template-foundation-level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UCTI-Template-foundation-level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UCTI-Template-foundation-level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UCTI-Template-foundation-level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UCTI-Template-foundation-level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UCTI-Template-foundation-level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UCTI-Template-foundation-level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UCTI-Template-foundation-level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UCTI-Template-foundation-level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UCTI-Template-foundation-level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UCTI-Template-foundation-level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1-Presentation1" id="{056D3B58-78C5-4792-9A15-3976C5F26F37}" vid="{CABCEE13-F20D-4B07-A546-C80DB163D7A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1-Presentation1</Template>
  <TotalTime>9227</TotalTime>
  <Words>2072</Words>
  <Application>Microsoft Office PowerPoint</Application>
  <PresentationFormat>On-screen Show (4:3)</PresentationFormat>
  <Paragraphs>395</Paragraphs>
  <Slides>28</Slides>
  <Notes>28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Calibri</vt:lpstr>
      <vt:lpstr>Verdana</vt:lpstr>
      <vt:lpstr>UCTI-Template-foundation-level</vt:lpstr>
      <vt:lpstr>CT105-3-M Cloud Infrastructure and Services</vt:lpstr>
      <vt:lpstr>Lesson: Virtual Layer Overview</vt:lpstr>
      <vt:lpstr>Introduction to Virtualization</vt:lpstr>
      <vt:lpstr>Benefits of Virtualization</vt:lpstr>
      <vt:lpstr>Virtual Layer Overview</vt:lpstr>
      <vt:lpstr>Virtualization Process and Operations</vt:lpstr>
      <vt:lpstr>Compute Virtualization Software</vt:lpstr>
      <vt:lpstr>Compute Virtualization Software (Cont'd)</vt:lpstr>
      <vt:lpstr>Network Virtualization Software</vt:lpstr>
      <vt:lpstr>Storage Virtualization Software</vt:lpstr>
      <vt:lpstr>Resource Pool</vt:lpstr>
      <vt:lpstr>Example: Pooling Processing Power and  Memory Capacity</vt:lpstr>
      <vt:lpstr>Example: Pooling Storage in a Block-based Storage System </vt:lpstr>
      <vt:lpstr>Example: Pooling Storage Across Block-based Storage Systems </vt:lpstr>
      <vt:lpstr>Example: Pooling Network Bandwidth of NICs</vt:lpstr>
      <vt:lpstr>Identity Pool</vt:lpstr>
      <vt:lpstr>Virtual Resources</vt:lpstr>
      <vt:lpstr>Virtual Machine (VM)</vt:lpstr>
      <vt:lpstr>VM Hardware</vt:lpstr>
      <vt:lpstr>VM Files</vt:lpstr>
      <vt:lpstr>File System to Manage VM Files</vt:lpstr>
      <vt:lpstr>VM Console</vt:lpstr>
      <vt:lpstr>VM Template</vt:lpstr>
      <vt:lpstr>Virtual Appliance</vt:lpstr>
      <vt:lpstr>VM Network</vt:lpstr>
      <vt:lpstr>VM Network Components</vt:lpstr>
      <vt:lpstr>Logical Unit Number </vt:lpstr>
      <vt:lpstr>Lesson 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CT102-3-M-FL-Fuzzy Logic</dc:title>
  <dc:creator>Dr. Vazeerudeen Hameed</dc:creator>
  <cp:lastModifiedBy>Muhammad Ehsan Rana</cp:lastModifiedBy>
  <cp:revision>66</cp:revision>
  <dcterms:created xsi:type="dcterms:W3CDTF">2020-05-07T07:59:44Z</dcterms:created>
  <dcterms:modified xsi:type="dcterms:W3CDTF">2020-08-10T08:41:11Z</dcterms:modified>
</cp:coreProperties>
</file>