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15"/>
  </p:notesMasterIdLst>
  <p:handoutMasterIdLst>
    <p:handoutMasterId r:id="rId16"/>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325" r:id="rId14"/>
  </p:sldIdLst>
  <p:sldSz cx="9144000" cy="6858000" type="screen4x3"/>
  <p:notesSz cx="6807200" cy="9939338"/>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Default Section" id="{ADB01D76-C7B1-48AA-A8FB-24FFC0D2AD40}">
          <p14:sldIdLst>
            <p14:sldId id="256"/>
            <p14:sldId id="258"/>
            <p14:sldId id="259"/>
            <p14:sldId id="260"/>
            <p14:sldId id="261"/>
            <p14:sldId id="262"/>
            <p14:sldId id="263"/>
            <p14:sldId id="264"/>
            <p14:sldId id="265"/>
            <p14:sldId id="266"/>
            <p14:sldId id="267"/>
            <p14:sldId id="268"/>
            <p14:sldId id="32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B6D5"/>
    <a:srgbClr val="CE065F"/>
    <a:srgbClr val="B8D20C"/>
    <a:srgbClr val="CCF0F7"/>
    <a:srgbClr val="F1F6CF"/>
    <a:srgbClr val="666666"/>
    <a:srgbClr val="2D302D"/>
    <a:srgbClr val="E89C29"/>
    <a:srgbClr val="2F2F2F"/>
    <a:srgbClr val="F3F3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DA929D-E050-42B2-9284-B152DE3D95AF}" v="5" dt="2022-11-30T06:28:12.9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1" autoAdjust="0"/>
    <p:restoredTop sz="88151" autoAdjust="0"/>
  </p:normalViewPr>
  <p:slideViewPr>
    <p:cSldViewPr>
      <p:cViewPr varScale="1">
        <p:scale>
          <a:sx n="56" d="100"/>
          <a:sy n="56" d="100"/>
        </p:scale>
        <p:origin x="1580"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808"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 Behrang Samadi" userId="92ef890c-4fad-4eb0-b858-3011c2946dfe" providerId="ADAL" clId="{A63F2A01-400E-4177-B2D7-C5D785B61E17}"/>
    <pc:docChg chg="modSld">
      <pc:chgData name="Dr. Behrang Samadi" userId="92ef890c-4fad-4eb0-b858-3011c2946dfe" providerId="ADAL" clId="{A63F2A01-400E-4177-B2D7-C5D785B61E17}" dt="2021-03-18T02:01:54.762" v="2" actId="20577"/>
      <pc:docMkLst>
        <pc:docMk/>
      </pc:docMkLst>
      <pc:sldChg chg="modSp mod modNotesTx">
        <pc:chgData name="Dr. Behrang Samadi" userId="92ef890c-4fad-4eb0-b858-3011c2946dfe" providerId="ADAL" clId="{A63F2A01-400E-4177-B2D7-C5D785B61E17}" dt="2021-03-18T02:01:54.762" v="2" actId="20577"/>
        <pc:sldMkLst>
          <pc:docMk/>
          <pc:sldMk cId="1308225318" sldId="265"/>
        </pc:sldMkLst>
        <pc:spChg chg="mod">
          <ac:chgData name="Dr. Behrang Samadi" userId="92ef890c-4fad-4eb0-b858-3011c2946dfe" providerId="ADAL" clId="{A63F2A01-400E-4177-B2D7-C5D785B61E17}" dt="2021-03-18T02:01:53.489" v="1" actId="20577"/>
          <ac:spMkLst>
            <pc:docMk/>
            <pc:sldMk cId="1308225318" sldId="265"/>
            <ac:spMk id="5" creationId="{00000000-0000-0000-0000-000000000000}"/>
          </ac:spMkLst>
        </pc:spChg>
      </pc:sldChg>
    </pc:docChg>
  </pc:docChgLst>
  <pc:docChgLst>
    <pc:chgData name="Assoc. Prof. Dr. Behrang Samadi" userId="92ef890c-4fad-4eb0-b858-3011c2946dfe" providerId="ADAL" clId="{F3DA929D-E050-42B2-9284-B152DE3D95AF}"/>
    <pc:docChg chg="addSld modSld modMainMaster">
      <pc:chgData name="Assoc. Prof. Dr. Behrang Samadi" userId="92ef890c-4fad-4eb0-b858-3011c2946dfe" providerId="ADAL" clId="{F3DA929D-E050-42B2-9284-B152DE3D95AF}" dt="2022-11-30T06:28:43.386" v="7" actId="255"/>
      <pc:docMkLst>
        <pc:docMk/>
      </pc:docMkLst>
      <pc:sldChg chg="modSp mod">
        <pc:chgData name="Assoc. Prof. Dr. Behrang Samadi" userId="92ef890c-4fad-4eb0-b858-3011c2946dfe" providerId="ADAL" clId="{F3DA929D-E050-42B2-9284-B152DE3D95AF}" dt="2022-11-30T06:28:43.386" v="7" actId="255"/>
        <pc:sldMkLst>
          <pc:docMk/>
          <pc:sldMk cId="0" sldId="256"/>
        </pc:sldMkLst>
        <pc:spChg chg="mod">
          <ac:chgData name="Assoc. Prof. Dr. Behrang Samadi" userId="92ef890c-4fad-4eb0-b858-3011c2946dfe" providerId="ADAL" clId="{F3DA929D-E050-42B2-9284-B152DE3D95AF}" dt="2022-11-30T06:28:43.386" v="7" actId="255"/>
          <ac:spMkLst>
            <pc:docMk/>
            <pc:sldMk cId="0" sldId="256"/>
            <ac:spMk id="2" creationId="{00000000-0000-0000-0000-000000000000}"/>
          </ac:spMkLst>
        </pc:spChg>
        <pc:spChg chg="mod">
          <ac:chgData name="Assoc. Prof. Dr. Behrang Samadi" userId="92ef890c-4fad-4eb0-b858-3011c2946dfe" providerId="ADAL" clId="{F3DA929D-E050-42B2-9284-B152DE3D95AF}" dt="2022-11-30T06:27:39.770" v="0"/>
          <ac:spMkLst>
            <pc:docMk/>
            <pc:sldMk cId="0" sldId="256"/>
            <ac:spMk id="3" creationId="{00000000-0000-0000-0000-000000000000}"/>
          </ac:spMkLst>
        </pc:spChg>
      </pc:sldChg>
      <pc:sldChg chg="modSp">
        <pc:chgData name="Assoc. Prof. Dr. Behrang Samadi" userId="92ef890c-4fad-4eb0-b858-3011c2946dfe" providerId="ADAL" clId="{F3DA929D-E050-42B2-9284-B152DE3D95AF}" dt="2022-11-30T06:27:39.770" v="0"/>
        <pc:sldMkLst>
          <pc:docMk/>
          <pc:sldMk cId="544935741" sldId="258"/>
        </pc:sldMkLst>
        <pc:spChg chg="mod">
          <ac:chgData name="Assoc. Prof. Dr. Behrang Samadi" userId="92ef890c-4fad-4eb0-b858-3011c2946dfe" providerId="ADAL" clId="{F3DA929D-E050-42B2-9284-B152DE3D95AF}" dt="2022-11-30T06:27:39.770" v="0"/>
          <ac:spMkLst>
            <pc:docMk/>
            <pc:sldMk cId="544935741" sldId="258"/>
            <ac:spMk id="2" creationId="{00000000-0000-0000-0000-000000000000}"/>
          </ac:spMkLst>
        </pc:spChg>
        <pc:spChg chg="mod">
          <ac:chgData name="Assoc. Prof. Dr. Behrang Samadi" userId="92ef890c-4fad-4eb0-b858-3011c2946dfe" providerId="ADAL" clId="{F3DA929D-E050-42B2-9284-B152DE3D95AF}" dt="2022-11-30T06:27:39.770" v="0"/>
          <ac:spMkLst>
            <pc:docMk/>
            <pc:sldMk cId="544935741" sldId="258"/>
            <ac:spMk id="3" creationId="{00000000-0000-0000-0000-000000000000}"/>
          </ac:spMkLst>
        </pc:spChg>
      </pc:sldChg>
      <pc:sldChg chg="modSp">
        <pc:chgData name="Assoc. Prof. Dr. Behrang Samadi" userId="92ef890c-4fad-4eb0-b858-3011c2946dfe" providerId="ADAL" clId="{F3DA929D-E050-42B2-9284-B152DE3D95AF}" dt="2022-11-30T06:27:39.770" v="0"/>
        <pc:sldMkLst>
          <pc:docMk/>
          <pc:sldMk cId="3539550398" sldId="259"/>
        </pc:sldMkLst>
        <pc:spChg chg="mod">
          <ac:chgData name="Assoc. Prof. Dr. Behrang Samadi" userId="92ef890c-4fad-4eb0-b858-3011c2946dfe" providerId="ADAL" clId="{F3DA929D-E050-42B2-9284-B152DE3D95AF}" dt="2022-11-30T06:27:39.770" v="0"/>
          <ac:spMkLst>
            <pc:docMk/>
            <pc:sldMk cId="3539550398" sldId="259"/>
            <ac:spMk id="2" creationId="{00000000-0000-0000-0000-000000000000}"/>
          </ac:spMkLst>
        </pc:spChg>
        <pc:spChg chg="mod">
          <ac:chgData name="Assoc. Prof. Dr. Behrang Samadi" userId="92ef890c-4fad-4eb0-b858-3011c2946dfe" providerId="ADAL" clId="{F3DA929D-E050-42B2-9284-B152DE3D95AF}" dt="2022-11-30T06:27:39.770" v="0"/>
          <ac:spMkLst>
            <pc:docMk/>
            <pc:sldMk cId="3539550398" sldId="259"/>
            <ac:spMk id="3" creationId="{00000000-0000-0000-0000-000000000000}"/>
          </ac:spMkLst>
        </pc:spChg>
      </pc:sldChg>
      <pc:sldChg chg="modSp">
        <pc:chgData name="Assoc. Prof. Dr. Behrang Samadi" userId="92ef890c-4fad-4eb0-b858-3011c2946dfe" providerId="ADAL" clId="{F3DA929D-E050-42B2-9284-B152DE3D95AF}" dt="2022-11-30T06:27:39.770" v="0"/>
        <pc:sldMkLst>
          <pc:docMk/>
          <pc:sldMk cId="3448178571" sldId="260"/>
        </pc:sldMkLst>
        <pc:spChg chg="mod">
          <ac:chgData name="Assoc. Prof. Dr. Behrang Samadi" userId="92ef890c-4fad-4eb0-b858-3011c2946dfe" providerId="ADAL" clId="{F3DA929D-E050-42B2-9284-B152DE3D95AF}" dt="2022-11-30T06:27:39.770" v="0"/>
          <ac:spMkLst>
            <pc:docMk/>
            <pc:sldMk cId="3448178571" sldId="260"/>
            <ac:spMk id="2" creationId="{00000000-0000-0000-0000-000000000000}"/>
          </ac:spMkLst>
        </pc:spChg>
        <pc:spChg chg="mod">
          <ac:chgData name="Assoc. Prof. Dr. Behrang Samadi" userId="92ef890c-4fad-4eb0-b858-3011c2946dfe" providerId="ADAL" clId="{F3DA929D-E050-42B2-9284-B152DE3D95AF}" dt="2022-11-30T06:27:39.770" v="0"/>
          <ac:spMkLst>
            <pc:docMk/>
            <pc:sldMk cId="3448178571" sldId="260"/>
            <ac:spMk id="3" creationId="{00000000-0000-0000-0000-000000000000}"/>
          </ac:spMkLst>
        </pc:spChg>
      </pc:sldChg>
      <pc:sldChg chg="modSp">
        <pc:chgData name="Assoc. Prof. Dr. Behrang Samadi" userId="92ef890c-4fad-4eb0-b858-3011c2946dfe" providerId="ADAL" clId="{F3DA929D-E050-42B2-9284-B152DE3D95AF}" dt="2022-11-30T06:27:39.770" v="0"/>
        <pc:sldMkLst>
          <pc:docMk/>
          <pc:sldMk cId="1612838043" sldId="261"/>
        </pc:sldMkLst>
        <pc:spChg chg="mod">
          <ac:chgData name="Assoc. Prof. Dr. Behrang Samadi" userId="92ef890c-4fad-4eb0-b858-3011c2946dfe" providerId="ADAL" clId="{F3DA929D-E050-42B2-9284-B152DE3D95AF}" dt="2022-11-30T06:27:39.770" v="0"/>
          <ac:spMkLst>
            <pc:docMk/>
            <pc:sldMk cId="1612838043" sldId="261"/>
            <ac:spMk id="4" creationId="{00000000-0000-0000-0000-000000000000}"/>
          </ac:spMkLst>
        </pc:spChg>
      </pc:sldChg>
      <pc:sldChg chg="modSp">
        <pc:chgData name="Assoc. Prof. Dr. Behrang Samadi" userId="92ef890c-4fad-4eb0-b858-3011c2946dfe" providerId="ADAL" clId="{F3DA929D-E050-42B2-9284-B152DE3D95AF}" dt="2022-11-30T06:27:39.770" v="0"/>
        <pc:sldMkLst>
          <pc:docMk/>
          <pc:sldMk cId="858508360" sldId="262"/>
        </pc:sldMkLst>
        <pc:spChg chg="mod">
          <ac:chgData name="Assoc. Prof. Dr. Behrang Samadi" userId="92ef890c-4fad-4eb0-b858-3011c2946dfe" providerId="ADAL" clId="{F3DA929D-E050-42B2-9284-B152DE3D95AF}" dt="2022-11-30T06:27:39.770" v="0"/>
          <ac:spMkLst>
            <pc:docMk/>
            <pc:sldMk cId="858508360" sldId="262"/>
            <ac:spMk id="2" creationId="{00000000-0000-0000-0000-000000000000}"/>
          </ac:spMkLst>
        </pc:spChg>
        <pc:spChg chg="mod">
          <ac:chgData name="Assoc. Prof. Dr. Behrang Samadi" userId="92ef890c-4fad-4eb0-b858-3011c2946dfe" providerId="ADAL" clId="{F3DA929D-E050-42B2-9284-B152DE3D95AF}" dt="2022-11-30T06:27:39.770" v="0"/>
          <ac:spMkLst>
            <pc:docMk/>
            <pc:sldMk cId="858508360" sldId="262"/>
            <ac:spMk id="3" creationId="{00000000-0000-0000-0000-000000000000}"/>
          </ac:spMkLst>
        </pc:spChg>
      </pc:sldChg>
      <pc:sldChg chg="modSp">
        <pc:chgData name="Assoc. Prof. Dr. Behrang Samadi" userId="92ef890c-4fad-4eb0-b858-3011c2946dfe" providerId="ADAL" clId="{F3DA929D-E050-42B2-9284-B152DE3D95AF}" dt="2022-11-30T06:27:39.770" v="0"/>
        <pc:sldMkLst>
          <pc:docMk/>
          <pc:sldMk cId="1763406695" sldId="263"/>
        </pc:sldMkLst>
        <pc:spChg chg="mod">
          <ac:chgData name="Assoc. Prof. Dr. Behrang Samadi" userId="92ef890c-4fad-4eb0-b858-3011c2946dfe" providerId="ADAL" clId="{F3DA929D-E050-42B2-9284-B152DE3D95AF}" dt="2022-11-30T06:27:39.770" v="0"/>
          <ac:spMkLst>
            <pc:docMk/>
            <pc:sldMk cId="1763406695" sldId="263"/>
            <ac:spMk id="2" creationId="{00000000-0000-0000-0000-000000000000}"/>
          </ac:spMkLst>
        </pc:spChg>
      </pc:sldChg>
      <pc:sldChg chg="modSp">
        <pc:chgData name="Assoc. Prof. Dr. Behrang Samadi" userId="92ef890c-4fad-4eb0-b858-3011c2946dfe" providerId="ADAL" clId="{F3DA929D-E050-42B2-9284-B152DE3D95AF}" dt="2022-11-30T06:27:39.770" v="0"/>
        <pc:sldMkLst>
          <pc:docMk/>
          <pc:sldMk cId="1745507623" sldId="264"/>
        </pc:sldMkLst>
        <pc:spChg chg="mod">
          <ac:chgData name="Assoc. Prof. Dr. Behrang Samadi" userId="92ef890c-4fad-4eb0-b858-3011c2946dfe" providerId="ADAL" clId="{F3DA929D-E050-42B2-9284-B152DE3D95AF}" dt="2022-11-30T06:27:39.770" v="0"/>
          <ac:spMkLst>
            <pc:docMk/>
            <pc:sldMk cId="1745507623" sldId="264"/>
            <ac:spMk id="2" creationId="{00000000-0000-0000-0000-000000000000}"/>
          </ac:spMkLst>
        </pc:spChg>
        <pc:spChg chg="mod">
          <ac:chgData name="Assoc. Prof. Dr. Behrang Samadi" userId="92ef890c-4fad-4eb0-b858-3011c2946dfe" providerId="ADAL" clId="{F3DA929D-E050-42B2-9284-B152DE3D95AF}" dt="2022-11-30T06:27:39.770" v="0"/>
          <ac:spMkLst>
            <pc:docMk/>
            <pc:sldMk cId="1745507623" sldId="264"/>
            <ac:spMk id="3" creationId="{00000000-0000-0000-0000-000000000000}"/>
          </ac:spMkLst>
        </pc:spChg>
      </pc:sldChg>
      <pc:sldChg chg="modSp">
        <pc:chgData name="Assoc. Prof. Dr. Behrang Samadi" userId="92ef890c-4fad-4eb0-b858-3011c2946dfe" providerId="ADAL" clId="{F3DA929D-E050-42B2-9284-B152DE3D95AF}" dt="2022-11-30T06:27:39.770" v="0"/>
        <pc:sldMkLst>
          <pc:docMk/>
          <pc:sldMk cId="1308225318" sldId="265"/>
        </pc:sldMkLst>
        <pc:spChg chg="mod">
          <ac:chgData name="Assoc. Prof. Dr. Behrang Samadi" userId="92ef890c-4fad-4eb0-b858-3011c2946dfe" providerId="ADAL" clId="{F3DA929D-E050-42B2-9284-B152DE3D95AF}" dt="2022-11-30T06:27:39.770" v="0"/>
          <ac:spMkLst>
            <pc:docMk/>
            <pc:sldMk cId="1308225318" sldId="265"/>
            <ac:spMk id="2" creationId="{00000000-0000-0000-0000-000000000000}"/>
          </ac:spMkLst>
        </pc:spChg>
      </pc:sldChg>
      <pc:sldChg chg="modSp">
        <pc:chgData name="Assoc. Prof. Dr. Behrang Samadi" userId="92ef890c-4fad-4eb0-b858-3011c2946dfe" providerId="ADAL" clId="{F3DA929D-E050-42B2-9284-B152DE3D95AF}" dt="2022-11-30T06:27:39.770" v="0"/>
        <pc:sldMkLst>
          <pc:docMk/>
          <pc:sldMk cId="2432826723" sldId="266"/>
        </pc:sldMkLst>
        <pc:spChg chg="mod">
          <ac:chgData name="Assoc. Prof. Dr. Behrang Samadi" userId="92ef890c-4fad-4eb0-b858-3011c2946dfe" providerId="ADAL" clId="{F3DA929D-E050-42B2-9284-B152DE3D95AF}" dt="2022-11-30T06:27:39.770" v="0"/>
          <ac:spMkLst>
            <pc:docMk/>
            <pc:sldMk cId="2432826723" sldId="266"/>
            <ac:spMk id="2" creationId="{00000000-0000-0000-0000-000000000000}"/>
          </ac:spMkLst>
        </pc:spChg>
        <pc:spChg chg="mod">
          <ac:chgData name="Assoc. Prof. Dr. Behrang Samadi" userId="92ef890c-4fad-4eb0-b858-3011c2946dfe" providerId="ADAL" clId="{F3DA929D-E050-42B2-9284-B152DE3D95AF}" dt="2022-11-30T06:27:39.770" v="0"/>
          <ac:spMkLst>
            <pc:docMk/>
            <pc:sldMk cId="2432826723" sldId="266"/>
            <ac:spMk id="3" creationId="{00000000-0000-0000-0000-000000000000}"/>
          </ac:spMkLst>
        </pc:spChg>
      </pc:sldChg>
      <pc:sldChg chg="modSp">
        <pc:chgData name="Assoc. Prof. Dr. Behrang Samadi" userId="92ef890c-4fad-4eb0-b858-3011c2946dfe" providerId="ADAL" clId="{F3DA929D-E050-42B2-9284-B152DE3D95AF}" dt="2022-11-30T06:27:39.770" v="0"/>
        <pc:sldMkLst>
          <pc:docMk/>
          <pc:sldMk cId="1067719883" sldId="267"/>
        </pc:sldMkLst>
        <pc:spChg chg="mod">
          <ac:chgData name="Assoc. Prof. Dr. Behrang Samadi" userId="92ef890c-4fad-4eb0-b858-3011c2946dfe" providerId="ADAL" clId="{F3DA929D-E050-42B2-9284-B152DE3D95AF}" dt="2022-11-30T06:27:39.770" v="0"/>
          <ac:spMkLst>
            <pc:docMk/>
            <pc:sldMk cId="1067719883" sldId="267"/>
            <ac:spMk id="2" creationId="{00000000-0000-0000-0000-000000000000}"/>
          </ac:spMkLst>
        </pc:spChg>
        <pc:spChg chg="mod">
          <ac:chgData name="Assoc. Prof. Dr. Behrang Samadi" userId="92ef890c-4fad-4eb0-b858-3011c2946dfe" providerId="ADAL" clId="{F3DA929D-E050-42B2-9284-B152DE3D95AF}" dt="2022-11-30T06:27:39.770" v="0"/>
          <ac:spMkLst>
            <pc:docMk/>
            <pc:sldMk cId="1067719883" sldId="267"/>
            <ac:spMk id="3" creationId="{00000000-0000-0000-0000-000000000000}"/>
          </ac:spMkLst>
        </pc:spChg>
      </pc:sldChg>
      <pc:sldChg chg="addSp delSp modSp">
        <pc:chgData name="Assoc. Prof. Dr. Behrang Samadi" userId="92ef890c-4fad-4eb0-b858-3011c2946dfe" providerId="ADAL" clId="{F3DA929D-E050-42B2-9284-B152DE3D95AF}" dt="2022-11-30T06:27:46.366" v="2"/>
        <pc:sldMkLst>
          <pc:docMk/>
          <pc:sldMk cId="2147716507" sldId="268"/>
        </pc:sldMkLst>
        <pc:spChg chg="mod">
          <ac:chgData name="Assoc. Prof. Dr. Behrang Samadi" userId="92ef890c-4fad-4eb0-b858-3011c2946dfe" providerId="ADAL" clId="{F3DA929D-E050-42B2-9284-B152DE3D95AF}" dt="2022-11-30T06:27:39.770" v="0"/>
          <ac:spMkLst>
            <pc:docMk/>
            <pc:sldMk cId="2147716507" sldId="268"/>
            <ac:spMk id="2" creationId="{00000000-0000-0000-0000-000000000000}"/>
          </ac:spMkLst>
        </pc:spChg>
        <pc:spChg chg="mod">
          <ac:chgData name="Assoc. Prof. Dr. Behrang Samadi" userId="92ef890c-4fad-4eb0-b858-3011c2946dfe" providerId="ADAL" clId="{F3DA929D-E050-42B2-9284-B152DE3D95AF}" dt="2022-11-30T06:27:39.770" v="0"/>
          <ac:spMkLst>
            <pc:docMk/>
            <pc:sldMk cId="2147716507" sldId="268"/>
            <ac:spMk id="3" creationId="{00000000-0000-0000-0000-000000000000}"/>
          </ac:spMkLst>
        </pc:spChg>
        <pc:graphicFrameChg chg="add del mod">
          <ac:chgData name="Assoc. Prof. Dr. Behrang Samadi" userId="92ef890c-4fad-4eb0-b858-3011c2946dfe" providerId="ADAL" clId="{F3DA929D-E050-42B2-9284-B152DE3D95AF}" dt="2022-11-30T06:27:46.366" v="2"/>
          <ac:graphicFrameMkLst>
            <pc:docMk/>
            <pc:sldMk cId="2147716507" sldId="268"/>
            <ac:graphicFrameMk id="4" creationId="{E7772EB7-50E2-C851-16AE-2AF43AA340EC}"/>
          </ac:graphicFrameMkLst>
        </pc:graphicFrameChg>
      </pc:sldChg>
      <pc:sldChg chg="add">
        <pc:chgData name="Assoc. Prof. Dr. Behrang Samadi" userId="92ef890c-4fad-4eb0-b858-3011c2946dfe" providerId="ADAL" clId="{F3DA929D-E050-42B2-9284-B152DE3D95AF}" dt="2022-11-30T06:27:57.322" v="3"/>
        <pc:sldMkLst>
          <pc:docMk/>
          <pc:sldMk cId="2592418846" sldId="325"/>
        </pc:sldMkLst>
      </pc:sldChg>
      <pc:sldMasterChg chg="modTransition modSldLayout">
        <pc:chgData name="Assoc. Prof. Dr. Behrang Samadi" userId="92ef890c-4fad-4eb0-b858-3011c2946dfe" providerId="ADAL" clId="{F3DA929D-E050-42B2-9284-B152DE3D95AF}" dt="2022-11-30T06:27:39.770" v="0"/>
        <pc:sldMasterMkLst>
          <pc:docMk/>
          <pc:sldMasterMk cId="3686744661" sldId="2147483712"/>
        </pc:sldMasterMkLst>
        <pc:sldLayoutChg chg="modTransition">
          <pc:chgData name="Assoc. Prof. Dr. Behrang Samadi" userId="92ef890c-4fad-4eb0-b858-3011c2946dfe" providerId="ADAL" clId="{F3DA929D-E050-42B2-9284-B152DE3D95AF}" dt="2022-11-30T06:27:39.770" v="0"/>
          <pc:sldLayoutMkLst>
            <pc:docMk/>
            <pc:sldMasterMk cId="3686744661" sldId="2147483712"/>
            <pc:sldLayoutMk cId="1497535941" sldId="2147483713"/>
          </pc:sldLayoutMkLst>
        </pc:sldLayoutChg>
        <pc:sldLayoutChg chg="modTransition">
          <pc:chgData name="Assoc. Prof. Dr. Behrang Samadi" userId="92ef890c-4fad-4eb0-b858-3011c2946dfe" providerId="ADAL" clId="{F3DA929D-E050-42B2-9284-B152DE3D95AF}" dt="2022-11-30T06:27:39.770" v="0"/>
          <pc:sldLayoutMkLst>
            <pc:docMk/>
            <pc:sldMasterMk cId="3686744661" sldId="2147483712"/>
            <pc:sldLayoutMk cId="3851089491" sldId="2147483714"/>
          </pc:sldLayoutMkLst>
        </pc:sldLayoutChg>
        <pc:sldLayoutChg chg="modTransition">
          <pc:chgData name="Assoc. Prof. Dr. Behrang Samadi" userId="92ef890c-4fad-4eb0-b858-3011c2946dfe" providerId="ADAL" clId="{F3DA929D-E050-42B2-9284-B152DE3D95AF}" dt="2022-11-30T06:27:39.770" v="0"/>
          <pc:sldLayoutMkLst>
            <pc:docMk/>
            <pc:sldMasterMk cId="3686744661" sldId="2147483712"/>
            <pc:sldLayoutMk cId="3988206229" sldId="2147483715"/>
          </pc:sldLayoutMkLst>
        </pc:sldLayoutChg>
        <pc:sldLayoutChg chg="modTransition">
          <pc:chgData name="Assoc. Prof. Dr. Behrang Samadi" userId="92ef890c-4fad-4eb0-b858-3011c2946dfe" providerId="ADAL" clId="{F3DA929D-E050-42B2-9284-B152DE3D95AF}" dt="2022-11-30T06:27:39.770" v="0"/>
          <pc:sldLayoutMkLst>
            <pc:docMk/>
            <pc:sldMasterMk cId="3686744661" sldId="2147483712"/>
            <pc:sldLayoutMk cId="636883835" sldId="2147483716"/>
          </pc:sldLayoutMkLst>
        </pc:sldLayoutChg>
        <pc:sldLayoutChg chg="modTransition">
          <pc:chgData name="Assoc. Prof. Dr. Behrang Samadi" userId="92ef890c-4fad-4eb0-b858-3011c2946dfe" providerId="ADAL" clId="{F3DA929D-E050-42B2-9284-B152DE3D95AF}" dt="2022-11-30T06:27:39.770" v="0"/>
          <pc:sldLayoutMkLst>
            <pc:docMk/>
            <pc:sldMasterMk cId="3686744661" sldId="2147483712"/>
            <pc:sldLayoutMk cId="2489727561" sldId="2147483717"/>
          </pc:sldLayoutMkLst>
        </pc:sldLayoutChg>
        <pc:sldLayoutChg chg="modTransition">
          <pc:chgData name="Assoc. Prof. Dr. Behrang Samadi" userId="92ef890c-4fad-4eb0-b858-3011c2946dfe" providerId="ADAL" clId="{F3DA929D-E050-42B2-9284-B152DE3D95AF}" dt="2022-11-30T06:27:39.770" v="0"/>
          <pc:sldLayoutMkLst>
            <pc:docMk/>
            <pc:sldMasterMk cId="3686744661" sldId="2147483712"/>
            <pc:sldLayoutMk cId="3648189245" sldId="2147483718"/>
          </pc:sldLayoutMkLst>
        </pc:sldLayoutChg>
        <pc:sldLayoutChg chg="modTransition">
          <pc:chgData name="Assoc. Prof. Dr. Behrang Samadi" userId="92ef890c-4fad-4eb0-b858-3011c2946dfe" providerId="ADAL" clId="{F3DA929D-E050-42B2-9284-B152DE3D95AF}" dt="2022-11-30T06:27:39.770" v="0"/>
          <pc:sldLayoutMkLst>
            <pc:docMk/>
            <pc:sldMasterMk cId="3686744661" sldId="2147483712"/>
            <pc:sldLayoutMk cId="3302322861" sldId="2147483719"/>
          </pc:sldLayoutMkLst>
        </pc:sldLayoutChg>
        <pc:sldLayoutChg chg="modTransition">
          <pc:chgData name="Assoc. Prof. Dr. Behrang Samadi" userId="92ef890c-4fad-4eb0-b858-3011c2946dfe" providerId="ADAL" clId="{F3DA929D-E050-42B2-9284-B152DE3D95AF}" dt="2022-11-30T06:27:39.770" v="0"/>
          <pc:sldLayoutMkLst>
            <pc:docMk/>
            <pc:sldMasterMk cId="3686744661" sldId="2147483712"/>
            <pc:sldLayoutMk cId="330512349" sldId="2147483720"/>
          </pc:sldLayoutMkLst>
        </pc:sldLayoutChg>
        <pc:sldLayoutChg chg="modTransition">
          <pc:chgData name="Assoc. Prof. Dr. Behrang Samadi" userId="92ef890c-4fad-4eb0-b858-3011c2946dfe" providerId="ADAL" clId="{F3DA929D-E050-42B2-9284-B152DE3D95AF}" dt="2022-11-30T06:27:39.770" v="0"/>
          <pc:sldLayoutMkLst>
            <pc:docMk/>
            <pc:sldMasterMk cId="3686744661" sldId="2147483712"/>
            <pc:sldLayoutMk cId="2800259667" sldId="2147483721"/>
          </pc:sldLayoutMkLst>
        </pc:sldLayoutChg>
        <pc:sldLayoutChg chg="modTransition">
          <pc:chgData name="Assoc. Prof. Dr. Behrang Samadi" userId="92ef890c-4fad-4eb0-b858-3011c2946dfe" providerId="ADAL" clId="{F3DA929D-E050-42B2-9284-B152DE3D95AF}" dt="2022-11-30T06:27:39.770" v="0"/>
          <pc:sldLayoutMkLst>
            <pc:docMk/>
            <pc:sldMasterMk cId="3686744661" sldId="2147483712"/>
            <pc:sldLayoutMk cId="2123395627" sldId="2147483722"/>
          </pc:sldLayoutMkLst>
        </pc:sldLayoutChg>
        <pc:sldLayoutChg chg="modTransition">
          <pc:chgData name="Assoc. Prof. Dr. Behrang Samadi" userId="92ef890c-4fad-4eb0-b858-3011c2946dfe" providerId="ADAL" clId="{F3DA929D-E050-42B2-9284-B152DE3D95AF}" dt="2022-11-30T06:27:39.770" v="0"/>
          <pc:sldLayoutMkLst>
            <pc:docMk/>
            <pc:sldMasterMk cId="3686744661" sldId="2147483712"/>
            <pc:sldLayoutMk cId="534461461" sldId="2147483723"/>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75397" cy="498693"/>
          </a:xfrm>
          <a:prstGeom prst="rect">
            <a:avLst/>
          </a:prstGeom>
        </p:spPr>
        <p:txBody>
          <a:bodyPr vert="horz" lIns="91440" tIns="45720" rIns="91440" bIns="45720" rtlCol="0"/>
          <a:lstStyle>
            <a:lvl1pPr algn="l">
              <a:defRPr sz="1200"/>
            </a:lvl1pPr>
          </a:lstStyle>
          <a:p>
            <a:r>
              <a:rPr lang="en-US" dirty="0"/>
              <a:t>Asia Pacific Institute of Technology and Innovation</a:t>
            </a:r>
          </a:p>
          <a:p>
            <a:endParaRPr lang="en-US" dirty="0"/>
          </a:p>
        </p:txBody>
      </p:sp>
      <p:sp>
        <p:nvSpPr>
          <p:cNvPr id="3" name="Date Placeholder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106545F3-34D9-4D77-94A0-A3735D3D646F}" type="datetimeFigureOut">
              <a:rPr lang="en-US" smtClean="0"/>
              <a:t>11/30/2022</a:t>
            </a:fld>
            <a:endParaRPr lang="en-US"/>
          </a:p>
        </p:txBody>
      </p:sp>
      <p:sp>
        <p:nvSpPr>
          <p:cNvPr id="4" name="Footer Placeholder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r>
              <a:rPr lang="en-US" dirty="0"/>
              <a:t>CT110-3-3-BSMA</a:t>
            </a:r>
          </a:p>
        </p:txBody>
      </p:sp>
      <p:sp>
        <p:nvSpPr>
          <p:cNvPr id="5" name="Slide Number Placeholder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D771F499-407C-46B4-BB4E-31A6D9BBC9E4}" type="slidenum">
              <a:rPr lang="en-US" smtClean="0"/>
              <a:t>‹#›</a:t>
            </a:fld>
            <a:endParaRPr lang="en-US"/>
          </a:p>
        </p:txBody>
      </p:sp>
    </p:spTree>
    <p:extLst>
      <p:ext uri="{BB962C8B-B14F-4D97-AF65-F5344CB8AC3E}">
        <p14:creationId xmlns:p14="http://schemas.microsoft.com/office/powerpoint/2010/main" val="3573614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dirty="0"/>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5E49288-B36C-4984-9800-74CE61ED99A3}" type="datetimeFigureOut">
              <a:rPr lang="en-GB"/>
              <a:pPr>
                <a:defRPr/>
              </a:pPr>
              <a:t>30/11/2022</a:t>
            </a:fld>
            <a:endParaRPr lang="en-GB" dirty="0"/>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dirty="0"/>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25F34BE-8996-4A6E-9B09-6EA69B24705F}" type="slidenum">
              <a:rPr lang="en-GB"/>
              <a:pPr>
                <a:defRPr/>
              </a:pPr>
              <a:t>‹#›</a:t>
            </a:fld>
            <a:endParaRPr lang="en-GB" dirty="0"/>
          </a:p>
        </p:txBody>
      </p:sp>
    </p:spTree>
    <p:extLst>
      <p:ext uri="{BB962C8B-B14F-4D97-AF65-F5344CB8AC3E}">
        <p14:creationId xmlns:p14="http://schemas.microsoft.com/office/powerpoint/2010/main" val="18336142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This Means and Why It Matters: CAC illustrates how much your company is spending per new customer acquired. You want a low average CAC. An increase in CAC means that you are spending comparatively more for each new customer, which can imply there’s a problem with your sales or marketing efficiency. </a:t>
            </a:r>
          </a:p>
        </p:txBody>
      </p:sp>
      <p:sp>
        <p:nvSpPr>
          <p:cNvPr id="4" name="Slide Number Placeholder 3"/>
          <p:cNvSpPr>
            <a:spLocks noGrp="1"/>
          </p:cNvSpPr>
          <p:nvPr>
            <p:ph type="sldNum" sz="quarter" idx="10"/>
          </p:nvPr>
        </p:nvSpPr>
        <p:spPr/>
        <p:txBody>
          <a:bodyPr/>
          <a:lstStyle/>
          <a:p>
            <a:pPr>
              <a:defRPr/>
            </a:pPr>
            <a:fld id="{925F34BE-8996-4A6E-9B09-6EA69B24705F}" type="slidenum">
              <a:rPr lang="en-GB" smtClean="0"/>
              <a:pPr>
                <a:defRPr/>
              </a:pPr>
              <a:t>5</a:t>
            </a:fld>
            <a:endParaRPr lang="en-GB" dirty="0"/>
          </a:p>
        </p:txBody>
      </p:sp>
    </p:spTree>
    <p:extLst>
      <p:ext uri="{BB962C8B-B14F-4D97-AF65-F5344CB8AC3E}">
        <p14:creationId xmlns:p14="http://schemas.microsoft.com/office/powerpoint/2010/main" val="849762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An increase in </a:t>
            </a:r>
            <a:r>
              <a:rPr lang="en-US" sz="1200" b="1" i="0" kern="1200" dirty="0">
                <a:solidFill>
                  <a:schemeClr val="tx1"/>
                </a:solidFill>
                <a:effectLst/>
                <a:latin typeface="+mn-lt"/>
                <a:ea typeface="+mn-ea"/>
                <a:cs typeface="+mn-cs"/>
              </a:rPr>
              <a:t>M</a:t>
            </a:r>
            <a:r>
              <a:rPr lang="en-US" sz="1200" b="0" i="0" kern="1200" dirty="0">
                <a:solidFill>
                  <a:schemeClr val="tx1"/>
                </a:solidFill>
                <a:effectLst/>
                <a:latin typeface="+mn-lt"/>
                <a:ea typeface="+mn-ea"/>
                <a:cs typeface="+mn-cs"/>
              </a:rPr>
              <a:t>%</a:t>
            </a:r>
            <a:r>
              <a:rPr lang="en-US" sz="1200" b="1" i="0" kern="1200" dirty="0">
                <a:solidFill>
                  <a:schemeClr val="tx1"/>
                </a:solidFill>
                <a:effectLst/>
                <a:latin typeface="+mn-lt"/>
                <a:ea typeface="+mn-ea"/>
                <a:cs typeface="+mn-cs"/>
              </a:rPr>
              <a:t>CAC</a:t>
            </a:r>
            <a:r>
              <a:rPr lang="en-US" sz="1200" b="0" i="0" kern="1200" dirty="0">
                <a:solidFill>
                  <a:schemeClr val="tx1"/>
                </a:solidFill>
                <a:effectLst/>
                <a:latin typeface="+mn-lt"/>
                <a:ea typeface="+mn-ea"/>
                <a:cs typeface="+mn-cs"/>
              </a:rPr>
              <a:t> shows that the balance between </a:t>
            </a:r>
            <a:r>
              <a:rPr lang="en-US" sz="1200" b="1" i="0" kern="1200" dirty="0">
                <a:solidFill>
                  <a:schemeClr val="tx1"/>
                </a:solidFill>
                <a:effectLst/>
                <a:latin typeface="+mn-lt"/>
                <a:ea typeface="+mn-ea"/>
                <a:cs typeface="+mn-cs"/>
              </a:rPr>
              <a:t>marketing</a:t>
            </a:r>
            <a:r>
              <a:rPr lang="en-US" sz="1200" b="0" i="0" kern="1200" dirty="0">
                <a:solidFill>
                  <a:schemeClr val="tx1"/>
                </a:solidFill>
                <a:effectLst/>
                <a:latin typeface="+mn-lt"/>
                <a:ea typeface="+mn-ea"/>
                <a:cs typeface="+mn-cs"/>
              </a:rPr>
              <a:t> and sales costs has shifted in favor of </a:t>
            </a:r>
            <a:r>
              <a:rPr lang="en-US" sz="1200" b="1" i="0" kern="1200" dirty="0">
                <a:solidFill>
                  <a:schemeClr val="tx1"/>
                </a:solidFill>
                <a:effectLst/>
                <a:latin typeface="+mn-lt"/>
                <a:ea typeface="+mn-ea"/>
                <a:cs typeface="+mn-cs"/>
              </a:rPr>
              <a:t>marketing</a:t>
            </a:r>
            <a:r>
              <a:rPr lang="en-US" sz="1200" b="0" i="0" kern="1200" dirty="0">
                <a:solidFill>
                  <a:schemeClr val="tx1"/>
                </a:solidFill>
                <a:effectLst/>
                <a:latin typeface="+mn-lt"/>
                <a:ea typeface="+mn-ea"/>
                <a:cs typeface="+mn-cs"/>
              </a:rPr>
              <a:t>; it means that your </a:t>
            </a:r>
            <a:r>
              <a:rPr lang="en-US" sz="1200" b="1" i="0" kern="1200" dirty="0">
                <a:solidFill>
                  <a:schemeClr val="tx1"/>
                </a:solidFill>
                <a:effectLst/>
                <a:latin typeface="+mn-lt"/>
                <a:ea typeface="+mn-ea"/>
                <a:cs typeface="+mn-cs"/>
              </a:rPr>
              <a:t>CAC</a:t>
            </a:r>
            <a:r>
              <a:rPr lang="en-US" sz="1200" b="0" i="0" kern="1200" dirty="0">
                <a:solidFill>
                  <a:schemeClr val="tx1"/>
                </a:solidFill>
                <a:effectLst/>
                <a:latin typeface="+mn-lt"/>
                <a:ea typeface="+mn-ea"/>
                <a:cs typeface="+mn-cs"/>
              </a:rPr>
              <a:t> went up because you're spending more on </a:t>
            </a:r>
            <a:r>
              <a:rPr lang="en-US" sz="1200" b="1" i="0" kern="1200" dirty="0">
                <a:solidFill>
                  <a:schemeClr val="tx1"/>
                </a:solidFill>
                <a:effectLst/>
                <a:latin typeface="+mn-lt"/>
                <a:ea typeface="+mn-ea"/>
                <a:cs typeface="+mn-cs"/>
              </a:rPr>
              <a:t>marketing</a:t>
            </a:r>
            <a:r>
              <a:rPr lang="en-US" sz="1200" b="0" i="0" kern="1200" dirty="0">
                <a:solidFill>
                  <a:schemeClr val="tx1"/>
                </a:solidFill>
                <a:effectLst/>
                <a:latin typeface="+mn-lt"/>
                <a:ea typeface="+mn-ea"/>
                <a:cs typeface="+mn-cs"/>
              </a:rPr>
              <a:t> than you used to. Likewise, a </a:t>
            </a:r>
            <a:r>
              <a:rPr lang="en-US" sz="1200" b="1" i="0" kern="1200" dirty="0">
                <a:solidFill>
                  <a:schemeClr val="tx1"/>
                </a:solidFill>
                <a:effectLst/>
                <a:latin typeface="+mn-lt"/>
                <a:ea typeface="+mn-ea"/>
                <a:cs typeface="+mn-cs"/>
              </a:rPr>
              <a:t>M</a:t>
            </a:r>
            <a:r>
              <a:rPr lang="en-US" sz="1200" b="0" i="0" kern="1200" dirty="0">
                <a:solidFill>
                  <a:schemeClr val="tx1"/>
                </a:solidFill>
                <a:effectLst/>
                <a:latin typeface="+mn-lt"/>
                <a:ea typeface="+mn-ea"/>
                <a:cs typeface="+mn-cs"/>
              </a:rPr>
              <a:t>%</a:t>
            </a:r>
            <a:r>
              <a:rPr lang="en-US" sz="1200" b="1" i="0" kern="1200" dirty="0">
                <a:solidFill>
                  <a:schemeClr val="tx1"/>
                </a:solidFill>
                <a:effectLst/>
                <a:latin typeface="+mn-lt"/>
                <a:ea typeface="+mn-ea"/>
                <a:cs typeface="+mn-cs"/>
              </a:rPr>
              <a:t>CAC</a:t>
            </a:r>
            <a:r>
              <a:rPr lang="en-US" sz="1200" b="0" i="0" kern="1200" dirty="0">
                <a:solidFill>
                  <a:schemeClr val="tx1"/>
                </a:solidFill>
                <a:effectLst/>
                <a:latin typeface="+mn-lt"/>
                <a:ea typeface="+mn-ea"/>
                <a:cs typeface="+mn-cs"/>
              </a:rPr>
              <a:t> decrease shows that the balance shifted in favor of sales and sales costs are going up.</a:t>
            </a:r>
            <a:endParaRPr lang="en-US" dirty="0"/>
          </a:p>
        </p:txBody>
      </p:sp>
      <p:sp>
        <p:nvSpPr>
          <p:cNvPr id="4" name="Slide Number Placeholder 3"/>
          <p:cNvSpPr>
            <a:spLocks noGrp="1"/>
          </p:cNvSpPr>
          <p:nvPr>
            <p:ph type="sldNum" sz="quarter" idx="5"/>
          </p:nvPr>
        </p:nvSpPr>
        <p:spPr/>
        <p:txBody>
          <a:bodyPr/>
          <a:lstStyle/>
          <a:p>
            <a:pPr>
              <a:defRPr/>
            </a:pPr>
            <a:fld id="{925F34BE-8996-4A6E-9B09-6EA69B24705F}" type="slidenum">
              <a:rPr lang="en-GB" smtClean="0"/>
              <a:pPr>
                <a:defRPr/>
              </a:pPr>
              <a:t>6</a:t>
            </a:fld>
            <a:endParaRPr lang="en-GB" dirty="0"/>
          </a:p>
        </p:txBody>
      </p:sp>
    </p:spTree>
    <p:extLst>
      <p:ext uri="{BB962C8B-B14F-4D97-AF65-F5344CB8AC3E}">
        <p14:creationId xmlns:p14="http://schemas.microsoft.com/office/powerpoint/2010/main" val="605633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This Means and Why It Matters The M% - CAC can show you how your marketing teams performance and spending impact your overall Customer Acquisition cost. An increase in M% - CAC can mean a number of things: • Your sales team could have underperformed (and consequently received) lower commissions and/or bonuses. • Your marketing team is spending too much or has too much overhead. • You are in an investment phase, spending more on marketing to provide more high quality leads and improve your sales productivity.</a:t>
            </a:r>
          </a:p>
          <a:p>
            <a:endParaRPr lang="en-US" dirty="0"/>
          </a:p>
        </p:txBody>
      </p:sp>
      <p:sp>
        <p:nvSpPr>
          <p:cNvPr id="4" name="Slide Number Placeholder 3"/>
          <p:cNvSpPr>
            <a:spLocks noGrp="1"/>
          </p:cNvSpPr>
          <p:nvPr>
            <p:ph type="sldNum" sz="quarter" idx="10"/>
          </p:nvPr>
        </p:nvSpPr>
        <p:spPr/>
        <p:txBody>
          <a:bodyPr/>
          <a:lstStyle/>
          <a:p>
            <a:pPr>
              <a:defRPr/>
            </a:pPr>
            <a:fld id="{925F34BE-8996-4A6E-9B09-6EA69B24705F}" type="slidenum">
              <a:rPr lang="en-GB" smtClean="0"/>
              <a:pPr>
                <a:defRPr/>
              </a:pPr>
              <a:t>7</a:t>
            </a:fld>
            <a:endParaRPr lang="en-GB" dirty="0"/>
          </a:p>
        </p:txBody>
      </p:sp>
    </p:spTree>
    <p:extLst>
      <p:ext uri="{BB962C8B-B14F-4D97-AF65-F5344CB8AC3E}">
        <p14:creationId xmlns:p14="http://schemas.microsoft.com/office/powerpoint/2010/main" val="19089569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higher the LTV:CAC, the more ROI your sales and marketing team is delivering to your bottom line. However, you don’t want this ratio to be too high, as you should always be investing in reaching new customers.  </a:t>
            </a:r>
            <a:r>
              <a:rPr lang="en-US" sz="1200" dirty="0" err="1"/>
              <a:t>Spendng</a:t>
            </a:r>
            <a:r>
              <a:rPr lang="en-US" sz="1200" dirty="0"/>
              <a:t> more on sales and marketing will reduce your LTV:CAC ratio, but could help speed up your total company growth. An ideal LTV:CAC ratio should be 3:1. The value of a customer should be three times more than the cost of acquiring them. If the ratio is close i.e.1:1, you are spending too much.</a:t>
            </a:r>
          </a:p>
          <a:p>
            <a:endParaRPr lang="en-US" sz="1200" dirty="0"/>
          </a:p>
        </p:txBody>
      </p:sp>
      <p:sp>
        <p:nvSpPr>
          <p:cNvPr id="4" name="Slide Number Placeholder 3"/>
          <p:cNvSpPr>
            <a:spLocks noGrp="1"/>
          </p:cNvSpPr>
          <p:nvPr>
            <p:ph type="sldNum" sz="quarter" idx="10"/>
          </p:nvPr>
        </p:nvSpPr>
        <p:spPr/>
        <p:txBody>
          <a:bodyPr/>
          <a:lstStyle/>
          <a:p>
            <a:pPr>
              <a:defRPr/>
            </a:pPr>
            <a:fld id="{925F34BE-8996-4A6E-9B09-6EA69B24705F}" type="slidenum">
              <a:rPr lang="en-GB" smtClean="0"/>
              <a:pPr>
                <a:defRPr/>
              </a:pPr>
              <a:t>9</a:t>
            </a:fld>
            <a:endParaRPr lang="en-GB" dirty="0"/>
          </a:p>
        </p:txBody>
      </p:sp>
    </p:spTree>
    <p:extLst>
      <p:ext uri="{BB962C8B-B14F-4D97-AF65-F5344CB8AC3E}">
        <p14:creationId xmlns:p14="http://schemas.microsoft.com/office/powerpoint/2010/main" val="63589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This Means In industries where your customers pay a monthly or annual fee, you normally want your Payback Time to be under 12 months. The less time it takes to payback your CAC, the sooner you can start making money off of your new customers. Generally, most businesses aim to make each new customer profitable in less than a year. </a:t>
            </a:r>
          </a:p>
          <a:p>
            <a:r>
              <a:rPr lang="en-US" dirty="0"/>
              <a:t>Margin</a:t>
            </a:r>
          </a:p>
        </p:txBody>
      </p:sp>
      <p:sp>
        <p:nvSpPr>
          <p:cNvPr id="4" name="Slide Number Placeholder 3"/>
          <p:cNvSpPr>
            <a:spLocks noGrp="1"/>
          </p:cNvSpPr>
          <p:nvPr>
            <p:ph type="sldNum" sz="quarter" idx="10"/>
          </p:nvPr>
        </p:nvSpPr>
        <p:spPr/>
        <p:txBody>
          <a:bodyPr/>
          <a:lstStyle/>
          <a:p>
            <a:pPr>
              <a:defRPr/>
            </a:pPr>
            <a:fld id="{925F34BE-8996-4A6E-9B09-6EA69B24705F}" type="slidenum">
              <a:rPr lang="en-GB" smtClean="0"/>
              <a:pPr>
                <a:defRPr/>
              </a:pPr>
              <a:t>11</a:t>
            </a:fld>
            <a:endParaRPr lang="en-GB" dirty="0"/>
          </a:p>
        </p:txBody>
      </p:sp>
    </p:spTree>
    <p:extLst>
      <p:ext uri="{BB962C8B-B14F-4D97-AF65-F5344CB8AC3E}">
        <p14:creationId xmlns:p14="http://schemas.microsoft.com/office/powerpoint/2010/main" val="37632198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3292D7B7-426B-B3E5-79A2-D9804BF60567}"/>
              </a:ext>
            </a:extLst>
          </p:cNvPr>
          <p:cNvSpPr>
            <a:spLocks noChangeArrowheads="1"/>
          </p:cNvSpPr>
          <p:nvPr/>
        </p:nvSpPr>
        <p:spPr bwMode="auto">
          <a:xfrm>
            <a:off x="0" y="0"/>
            <a:ext cx="9144000" cy="3429000"/>
          </a:xfrm>
          <a:prstGeom prst="rect">
            <a:avLst/>
          </a:prstGeom>
          <a:solidFill>
            <a:schemeClr val="bg1">
              <a:lumMod val="50000"/>
            </a:schemeClr>
          </a:solidFill>
          <a:ln w="9525">
            <a:noFill/>
            <a:miter lim="800000"/>
            <a:headEnd/>
            <a:tailEnd/>
          </a:ln>
          <a:effectLst/>
        </p:spPr>
        <p:txBody>
          <a:bodyPr wrap="none" anchor="ctr"/>
          <a:lstStyle/>
          <a:p>
            <a:pPr algn="ctr" eaLnBrk="1" hangingPunct="1">
              <a:defRPr/>
            </a:pPr>
            <a:endParaRPr lang="en-US">
              <a:latin typeface="Arial" charset="0"/>
            </a:endParaRPr>
          </a:p>
        </p:txBody>
      </p:sp>
      <p:pic>
        <p:nvPicPr>
          <p:cNvPr id="3" name="Picture 10" descr="APU Logo_Final_Vertical_V1_HR1 copy.png">
            <a:extLst>
              <a:ext uri="{FF2B5EF4-FFF2-40B4-BE49-F238E27FC236}">
                <a16:creationId xmlns:a16="http://schemas.microsoft.com/office/drawing/2014/main" id="{714D6000-D245-C81C-B0D1-01C387EA494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888" y="2514600"/>
            <a:ext cx="2530476" cy="238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2" name="Rectangle 2"/>
          <p:cNvSpPr>
            <a:spLocks noGrp="1" noChangeArrowheads="1"/>
          </p:cNvSpPr>
          <p:nvPr>
            <p:ph type="ctrTitle"/>
          </p:nvPr>
        </p:nvSpPr>
        <p:spPr>
          <a:xfrm>
            <a:off x="2389188" y="1952625"/>
            <a:ext cx="6754812" cy="1470025"/>
          </a:xfrm>
        </p:spPr>
        <p:txBody>
          <a:bodyPr/>
          <a:lstStyle>
            <a:lvl1pPr>
              <a:defRPr/>
            </a:lvl1pPr>
          </a:lstStyle>
          <a:p>
            <a:r>
              <a:rPr lang="en-US"/>
              <a:t>Click to edit Master title style</a:t>
            </a:r>
            <a:endParaRPr lang="en-GB"/>
          </a:p>
        </p:txBody>
      </p:sp>
      <p:sp>
        <p:nvSpPr>
          <p:cNvPr id="87043" name="Rectangle 3"/>
          <p:cNvSpPr>
            <a:spLocks noGrp="1" noChangeArrowheads="1"/>
          </p:cNvSpPr>
          <p:nvPr>
            <p:ph type="subTitle" idx="1"/>
          </p:nvPr>
        </p:nvSpPr>
        <p:spPr>
          <a:xfrm>
            <a:off x="2374900" y="3886200"/>
            <a:ext cx="6769100" cy="1752600"/>
          </a:xfrm>
        </p:spPr>
        <p:txBody>
          <a:bodyPr/>
          <a:lstStyle>
            <a:lvl1pPr marL="0" indent="0" algn="ctr">
              <a:buFontTx/>
              <a:buNone/>
              <a:defRPr/>
            </a:lvl1pPr>
          </a:lstStyle>
          <a:p>
            <a:r>
              <a:rPr lang="en-US"/>
              <a:t>Click to edit Master subtitle style</a:t>
            </a:r>
            <a:endParaRPr lang="en-GB"/>
          </a:p>
        </p:txBody>
      </p:sp>
    </p:spTree>
    <p:extLst>
      <p:ext uri="{BB962C8B-B14F-4D97-AF65-F5344CB8AC3E}">
        <p14:creationId xmlns:p14="http://schemas.microsoft.com/office/powerpoint/2010/main" val="1497535941"/>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a:extLst>
              <a:ext uri="{FF2B5EF4-FFF2-40B4-BE49-F238E27FC236}">
                <a16:creationId xmlns:a16="http://schemas.microsoft.com/office/drawing/2014/main" id="{E5730135-B4EA-C0C8-302A-0F1643A33ECB}"/>
              </a:ext>
            </a:extLst>
          </p:cNvPr>
          <p:cNvSpPr>
            <a:spLocks noGrp="1"/>
          </p:cNvSpPr>
          <p:nvPr>
            <p:ph type="ftr" sz="quarter" idx="10"/>
          </p:nvPr>
        </p:nvSpPr>
        <p:spPr/>
        <p:txBody>
          <a:bodyPr/>
          <a:lstStyle>
            <a:lvl1pPr>
              <a:defRPr/>
            </a:lvl1pPr>
          </a:lstStyle>
          <a:p>
            <a:pPr>
              <a:defRPr/>
            </a:pPr>
            <a:r>
              <a:rPr lang="en-GB"/>
              <a:t>‹#›</a:t>
            </a:r>
          </a:p>
        </p:txBody>
      </p:sp>
    </p:spTree>
    <p:extLst>
      <p:ext uri="{BB962C8B-B14F-4D97-AF65-F5344CB8AC3E}">
        <p14:creationId xmlns:p14="http://schemas.microsoft.com/office/powerpoint/2010/main" val="2123395627"/>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274638"/>
            <a:ext cx="2057400" cy="594836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85775" y="274638"/>
            <a:ext cx="6021388" cy="594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a:extLst>
              <a:ext uri="{FF2B5EF4-FFF2-40B4-BE49-F238E27FC236}">
                <a16:creationId xmlns:a16="http://schemas.microsoft.com/office/drawing/2014/main" id="{6EDFF241-2BFE-871B-5824-59873BFEC429}"/>
              </a:ext>
            </a:extLst>
          </p:cNvPr>
          <p:cNvSpPr>
            <a:spLocks noGrp="1"/>
          </p:cNvSpPr>
          <p:nvPr>
            <p:ph type="ftr" sz="quarter" idx="10"/>
          </p:nvPr>
        </p:nvSpPr>
        <p:spPr/>
        <p:txBody>
          <a:bodyPr/>
          <a:lstStyle>
            <a:lvl1pPr>
              <a:defRPr/>
            </a:lvl1pPr>
          </a:lstStyle>
          <a:p>
            <a:pPr>
              <a:defRPr/>
            </a:pPr>
            <a:r>
              <a:rPr lang="en-GB"/>
              <a:t>‹#›</a:t>
            </a:r>
          </a:p>
        </p:txBody>
      </p:sp>
    </p:spTree>
    <p:extLst>
      <p:ext uri="{BB962C8B-B14F-4D97-AF65-F5344CB8AC3E}">
        <p14:creationId xmlns:p14="http://schemas.microsoft.com/office/powerpoint/2010/main" val="534461461"/>
      </p:ext>
    </p:extLst>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119667"/>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a:extLst>
              <a:ext uri="{FF2B5EF4-FFF2-40B4-BE49-F238E27FC236}">
                <a16:creationId xmlns:a16="http://schemas.microsoft.com/office/drawing/2014/main" id="{E2F52FCC-AB39-8772-4C10-8BDC0D843BC6}"/>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3851089491"/>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a:extLst>
              <a:ext uri="{FF2B5EF4-FFF2-40B4-BE49-F238E27FC236}">
                <a16:creationId xmlns:a16="http://schemas.microsoft.com/office/drawing/2014/main" id="{C5F77C4B-528A-C689-AB20-AC04B760699A}"/>
              </a:ext>
            </a:extLst>
          </p:cNvPr>
          <p:cNvSpPr>
            <a:spLocks noGrp="1"/>
          </p:cNvSpPr>
          <p:nvPr>
            <p:ph type="ftr" sz="quarter" idx="10"/>
          </p:nvPr>
        </p:nvSpPr>
        <p:spPr/>
        <p:txBody>
          <a:bodyPr/>
          <a:lstStyle>
            <a:lvl1pPr>
              <a:defRPr/>
            </a:lvl1pPr>
          </a:lstStyle>
          <a:p>
            <a:pPr>
              <a:defRPr/>
            </a:pPr>
            <a:r>
              <a:rPr lang="en-GB"/>
              <a:t>‹#›</a:t>
            </a:r>
          </a:p>
        </p:txBody>
      </p:sp>
    </p:spTree>
    <p:extLst>
      <p:ext uri="{BB962C8B-B14F-4D97-AF65-F5344CB8AC3E}">
        <p14:creationId xmlns:p14="http://schemas.microsoft.com/office/powerpoint/2010/main" val="3988206229"/>
      </p:ext>
    </p:extLst>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87363" y="16970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78363" y="16970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928BEB37-E7A6-4BB6-3CCC-80F6E494E53F}"/>
              </a:ext>
            </a:extLst>
          </p:cNvPr>
          <p:cNvSpPr>
            <a:spLocks noGrp="1"/>
          </p:cNvSpPr>
          <p:nvPr>
            <p:ph type="ftr" sz="quarter" idx="10"/>
          </p:nvPr>
        </p:nvSpPr>
        <p:spPr/>
        <p:txBody>
          <a:bodyPr/>
          <a:lstStyle>
            <a:lvl1pPr>
              <a:defRPr/>
            </a:lvl1pPr>
          </a:lstStyle>
          <a:p>
            <a:pPr>
              <a:defRPr/>
            </a:pPr>
            <a:r>
              <a:rPr lang="en-GB"/>
              <a:t>‹#›</a:t>
            </a:r>
          </a:p>
        </p:txBody>
      </p:sp>
    </p:spTree>
    <p:extLst>
      <p:ext uri="{BB962C8B-B14F-4D97-AF65-F5344CB8AC3E}">
        <p14:creationId xmlns:p14="http://schemas.microsoft.com/office/powerpoint/2010/main" val="636883835"/>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a:extLst>
              <a:ext uri="{FF2B5EF4-FFF2-40B4-BE49-F238E27FC236}">
                <a16:creationId xmlns:a16="http://schemas.microsoft.com/office/drawing/2014/main" id="{C778C240-5700-9ABE-A024-7B595698EA8B}"/>
              </a:ext>
            </a:extLst>
          </p:cNvPr>
          <p:cNvSpPr>
            <a:spLocks noGrp="1"/>
          </p:cNvSpPr>
          <p:nvPr>
            <p:ph type="ftr" sz="quarter" idx="10"/>
          </p:nvPr>
        </p:nvSpPr>
        <p:spPr/>
        <p:txBody>
          <a:bodyPr/>
          <a:lstStyle>
            <a:lvl1pPr>
              <a:defRPr/>
            </a:lvl1pPr>
          </a:lstStyle>
          <a:p>
            <a:pPr>
              <a:defRPr/>
            </a:pPr>
            <a:r>
              <a:rPr lang="en-GB"/>
              <a:t>‹#›</a:t>
            </a:r>
          </a:p>
        </p:txBody>
      </p:sp>
    </p:spTree>
    <p:extLst>
      <p:ext uri="{BB962C8B-B14F-4D97-AF65-F5344CB8AC3E}">
        <p14:creationId xmlns:p14="http://schemas.microsoft.com/office/powerpoint/2010/main" val="2489727561"/>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a:extLst>
              <a:ext uri="{FF2B5EF4-FFF2-40B4-BE49-F238E27FC236}">
                <a16:creationId xmlns:a16="http://schemas.microsoft.com/office/drawing/2014/main" id="{0C952F3D-D378-E962-A4E7-6CE4236209CE}"/>
              </a:ext>
            </a:extLst>
          </p:cNvPr>
          <p:cNvSpPr>
            <a:spLocks noGrp="1"/>
          </p:cNvSpPr>
          <p:nvPr>
            <p:ph type="ftr" sz="quarter" idx="10"/>
          </p:nvPr>
        </p:nvSpPr>
        <p:spPr/>
        <p:txBody>
          <a:bodyPr/>
          <a:lstStyle>
            <a:lvl1pPr>
              <a:defRPr/>
            </a:lvl1pPr>
          </a:lstStyle>
          <a:p>
            <a:pPr>
              <a:defRPr/>
            </a:pPr>
            <a:r>
              <a:rPr lang="en-GB"/>
              <a:t>‹#›</a:t>
            </a:r>
          </a:p>
        </p:txBody>
      </p:sp>
    </p:spTree>
    <p:extLst>
      <p:ext uri="{BB962C8B-B14F-4D97-AF65-F5344CB8AC3E}">
        <p14:creationId xmlns:p14="http://schemas.microsoft.com/office/powerpoint/2010/main" val="3648189245"/>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313131A-8F73-0F2C-A14A-67F6F45B523A}"/>
              </a:ext>
            </a:extLst>
          </p:cNvPr>
          <p:cNvSpPr>
            <a:spLocks noGrp="1"/>
          </p:cNvSpPr>
          <p:nvPr>
            <p:ph type="ftr" sz="quarter" idx="10"/>
          </p:nvPr>
        </p:nvSpPr>
        <p:spPr/>
        <p:txBody>
          <a:bodyPr/>
          <a:lstStyle>
            <a:lvl1pPr>
              <a:defRPr/>
            </a:lvl1pPr>
          </a:lstStyle>
          <a:p>
            <a:pPr>
              <a:defRPr/>
            </a:pPr>
            <a:r>
              <a:rPr lang="en-GB"/>
              <a:t>‹#›</a:t>
            </a:r>
          </a:p>
        </p:txBody>
      </p:sp>
    </p:spTree>
    <p:extLst>
      <p:ext uri="{BB962C8B-B14F-4D97-AF65-F5344CB8AC3E}">
        <p14:creationId xmlns:p14="http://schemas.microsoft.com/office/powerpoint/2010/main" val="3302322861"/>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a:extLst>
              <a:ext uri="{FF2B5EF4-FFF2-40B4-BE49-F238E27FC236}">
                <a16:creationId xmlns:a16="http://schemas.microsoft.com/office/drawing/2014/main" id="{34935B1F-EB88-D0CA-9C51-EBC20BACB788}"/>
              </a:ext>
            </a:extLst>
          </p:cNvPr>
          <p:cNvSpPr>
            <a:spLocks noGrp="1"/>
          </p:cNvSpPr>
          <p:nvPr>
            <p:ph type="ftr" sz="quarter" idx="10"/>
          </p:nvPr>
        </p:nvSpPr>
        <p:spPr/>
        <p:txBody>
          <a:bodyPr/>
          <a:lstStyle>
            <a:lvl1pPr>
              <a:defRPr/>
            </a:lvl1pPr>
          </a:lstStyle>
          <a:p>
            <a:pPr>
              <a:defRPr/>
            </a:pPr>
            <a:r>
              <a:rPr lang="en-GB"/>
              <a:t>‹#›</a:t>
            </a:r>
          </a:p>
        </p:txBody>
      </p:sp>
    </p:spTree>
    <p:extLst>
      <p:ext uri="{BB962C8B-B14F-4D97-AF65-F5344CB8AC3E}">
        <p14:creationId xmlns:p14="http://schemas.microsoft.com/office/powerpoint/2010/main" val="330512349"/>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a:extLst>
              <a:ext uri="{FF2B5EF4-FFF2-40B4-BE49-F238E27FC236}">
                <a16:creationId xmlns:a16="http://schemas.microsoft.com/office/drawing/2014/main" id="{3A2A45E9-21DE-E943-B57A-3CC46788687B}"/>
              </a:ext>
            </a:extLst>
          </p:cNvPr>
          <p:cNvSpPr>
            <a:spLocks noGrp="1"/>
          </p:cNvSpPr>
          <p:nvPr>
            <p:ph type="ftr" sz="quarter" idx="10"/>
          </p:nvPr>
        </p:nvSpPr>
        <p:spPr/>
        <p:txBody>
          <a:bodyPr/>
          <a:lstStyle>
            <a:lvl1pPr>
              <a:defRPr/>
            </a:lvl1pPr>
          </a:lstStyle>
          <a:p>
            <a:pPr>
              <a:defRPr/>
            </a:pPr>
            <a:r>
              <a:rPr lang="en-GB"/>
              <a:t>‹#›</a:t>
            </a:r>
          </a:p>
        </p:txBody>
      </p:sp>
    </p:spTree>
    <p:extLst>
      <p:ext uri="{BB962C8B-B14F-4D97-AF65-F5344CB8AC3E}">
        <p14:creationId xmlns:p14="http://schemas.microsoft.com/office/powerpoint/2010/main" val="2800259667"/>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descr="ucti_globe1_transparent_small">
            <a:extLst>
              <a:ext uri="{FF2B5EF4-FFF2-40B4-BE49-F238E27FC236}">
                <a16:creationId xmlns:a16="http://schemas.microsoft.com/office/drawing/2014/main" id="{DA1BF822-63C4-9F15-0E7D-E04016920B47}"/>
              </a:ext>
            </a:extLst>
          </p:cNvPr>
          <p:cNvPicPr>
            <a:picLocks noChangeAspect="1" noChangeArrowheads="1"/>
          </p:cNvPicPr>
          <p:nvPr/>
        </p:nvPicPr>
        <p:blipFill>
          <a:blip r:embed="rId14">
            <a:lum bright="80000" contrast="-90000"/>
            <a:extLst>
              <a:ext uri="{28A0092B-C50C-407E-A947-70E740481C1C}">
                <a14:useLocalDpi xmlns:a14="http://schemas.microsoft.com/office/drawing/2010/main" val="0"/>
              </a:ext>
            </a:extLst>
          </a:blip>
          <a:srcRect/>
          <a:stretch>
            <a:fillRect/>
          </a:stretch>
        </p:blipFill>
        <p:spPr bwMode="auto">
          <a:xfrm>
            <a:off x="-1441450" y="2570163"/>
            <a:ext cx="7207250" cy="409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19" name="Rectangle 3">
            <a:extLst>
              <a:ext uri="{FF2B5EF4-FFF2-40B4-BE49-F238E27FC236}">
                <a16:creationId xmlns:a16="http://schemas.microsoft.com/office/drawing/2014/main" id="{136C71A5-3B57-6282-B6D0-E23026213F2E}"/>
              </a:ext>
            </a:extLst>
          </p:cNvPr>
          <p:cNvSpPr>
            <a:spLocks noChangeArrowheads="1"/>
          </p:cNvSpPr>
          <p:nvPr/>
        </p:nvSpPr>
        <p:spPr bwMode="auto">
          <a:xfrm>
            <a:off x="0" y="6621463"/>
            <a:ext cx="9144000" cy="236537"/>
          </a:xfrm>
          <a:prstGeom prst="rect">
            <a:avLst/>
          </a:prstGeom>
          <a:solidFill>
            <a:schemeClr val="bg1">
              <a:lumMod val="50000"/>
            </a:schemeClr>
          </a:solidFill>
          <a:ln w="9525">
            <a:noFill/>
            <a:miter lim="800000"/>
            <a:headEnd/>
            <a:tailEnd/>
          </a:ln>
          <a:effectLst/>
        </p:spPr>
        <p:txBody>
          <a:bodyPr wrap="none" anchor="ctr"/>
          <a:lstStyle/>
          <a:p>
            <a:pPr eaLnBrk="1" hangingPunct="1">
              <a:defRPr/>
            </a:pPr>
            <a:endParaRPr lang="en-GB">
              <a:latin typeface="Arial" charset="0"/>
            </a:endParaRPr>
          </a:p>
        </p:txBody>
      </p:sp>
      <p:sp>
        <p:nvSpPr>
          <p:cNvPr id="1028" name="Rectangle 4">
            <a:extLst>
              <a:ext uri="{FF2B5EF4-FFF2-40B4-BE49-F238E27FC236}">
                <a16:creationId xmlns:a16="http://schemas.microsoft.com/office/drawing/2014/main" id="{B8531DD2-27E8-2F4D-C899-824A367E2279}"/>
              </a:ext>
            </a:extLst>
          </p:cNvPr>
          <p:cNvSpPr>
            <a:spLocks noGrp="1" noChangeArrowheads="1"/>
          </p:cNvSpPr>
          <p:nvPr>
            <p:ph type="body" idx="1"/>
          </p:nvPr>
        </p:nvSpPr>
        <p:spPr bwMode="auto">
          <a:xfrm>
            <a:off x="487363" y="16970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9" name="Rectangle 6">
            <a:extLst>
              <a:ext uri="{FF2B5EF4-FFF2-40B4-BE49-F238E27FC236}">
                <a16:creationId xmlns:a16="http://schemas.microsoft.com/office/drawing/2014/main" id="{2B87B0FC-5856-3309-24A2-CCE4D1981B19}"/>
              </a:ext>
            </a:extLst>
          </p:cNvPr>
          <p:cNvSpPr>
            <a:spLocks noGrp="1" noChangeArrowheads="1"/>
          </p:cNvSpPr>
          <p:nvPr>
            <p:ph type="title"/>
          </p:nvPr>
        </p:nvSpPr>
        <p:spPr bwMode="auto">
          <a:xfrm>
            <a:off x="485775" y="274638"/>
            <a:ext cx="70421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30" name="Rectangle 7">
            <a:extLst>
              <a:ext uri="{FF2B5EF4-FFF2-40B4-BE49-F238E27FC236}">
                <a16:creationId xmlns:a16="http://schemas.microsoft.com/office/drawing/2014/main" id="{2D7A57E6-2AD9-634C-6EAF-393238E900B6}"/>
              </a:ext>
            </a:extLst>
          </p:cNvPr>
          <p:cNvSpPr>
            <a:spLocks noChangeArrowheads="1"/>
          </p:cNvSpPr>
          <p:nvPr/>
        </p:nvSpPr>
        <p:spPr bwMode="auto">
          <a:xfrm>
            <a:off x="0" y="6597650"/>
            <a:ext cx="3751263" cy="260350"/>
          </a:xfrm>
          <a:prstGeom prst="rect">
            <a:avLst/>
          </a:prstGeom>
          <a:no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GB" sz="800" dirty="0">
                <a:latin typeface="Calibri" panose="020F0502020204030204" pitchFamily="34" charset="0"/>
                <a:cs typeface="Calibri" panose="020F0502020204030204" pitchFamily="34" charset="0"/>
              </a:rPr>
              <a:t>BM031-3-M-BSSMMA </a:t>
            </a:r>
            <a:r>
              <a:rPr lang="en-GB" sz="800" dirty="0" err="1">
                <a:latin typeface="Calibri" panose="020F0502020204030204" pitchFamily="34" charset="0"/>
                <a:cs typeface="Calibri" panose="020F0502020204030204" pitchFamily="34" charset="0"/>
              </a:rPr>
              <a:t>Behavioral</a:t>
            </a:r>
            <a:r>
              <a:rPr lang="en-GB" sz="800" dirty="0">
                <a:latin typeface="Calibri" panose="020F0502020204030204" pitchFamily="34" charset="0"/>
                <a:cs typeface="Calibri" panose="020F0502020204030204" pitchFamily="34" charset="0"/>
              </a:rPr>
              <a:t> Science, Social Medial and Marketing Analytics</a:t>
            </a:r>
          </a:p>
        </p:txBody>
      </p:sp>
      <p:sp>
        <p:nvSpPr>
          <p:cNvPr id="86024" name="Rectangle 8">
            <a:extLst>
              <a:ext uri="{FF2B5EF4-FFF2-40B4-BE49-F238E27FC236}">
                <a16:creationId xmlns:a16="http://schemas.microsoft.com/office/drawing/2014/main" id="{9C80D502-7989-F15D-CCCE-377A99FD298A}"/>
              </a:ext>
            </a:extLst>
          </p:cNvPr>
          <p:cNvSpPr>
            <a:spLocks noGrp="1" noChangeArrowheads="1"/>
          </p:cNvSpPr>
          <p:nvPr>
            <p:ph type="ftr" sz="quarter" idx="3"/>
          </p:nvPr>
        </p:nvSpPr>
        <p:spPr bwMode="auto">
          <a:xfrm>
            <a:off x="6248400" y="6623050"/>
            <a:ext cx="2895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800" smtClean="0">
                <a:latin typeface="Calibri" panose="020F0502020204030204" pitchFamily="34" charset="0"/>
                <a:cs typeface="Calibri" panose="020F0502020204030204" pitchFamily="34" charset="0"/>
              </a:defRPr>
            </a:lvl1pPr>
          </a:lstStyle>
          <a:p>
            <a:endParaRPr lang="en-US"/>
          </a:p>
        </p:txBody>
      </p:sp>
      <p:sp>
        <p:nvSpPr>
          <p:cNvPr id="1032" name="Rectangle 9">
            <a:extLst>
              <a:ext uri="{FF2B5EF4-FFF2-40B4-BE49-F238E27FC236}">
                <a16:creationId xmlns:a16="http://schemas.microsoft.com/office/drawing/2014/main" id="{9DD5421C-8357-51E8-8847-62D2BC3987ED}"/>
              </a:ext>
            </a:extLst>
          </p:cNvPr>
          <p:cNvSpPr>
            <a:spLocks noChangeArrowheads="1"/>
          </p:cNvSpPr>
          <p:nvPr/>
        </p:nvSpPr>
        <p:spPr bwMode="auto">
          <a:xfrm>
            <a:off x="3175000" y="6597650"/>
            <a:ext cx="2711450" cy="260350"/>
          </a:xfrm>
          <a:prstGeom prst="rect">
            <a:avLst/>
          </a:prstGeom>
          <a:no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en-GB" sz="800" dirty="0">
                <a:latin typeface="Calibri" panose="020F0502020204030204" pitchFamily="34" charset="0"/>
                <a:cs typeface="Calibri" panose="020F0502020204030204" pitchFamily="34" charset="0"/>
              </a:rPr>
              <a:t>Week 3: Consumer Decision Making</a:t>
            </a:r>
          </a:p>
        </p:txBody>
      </p:sp>
      <p:pic>
        <p:nvPicPr>
          <p:cNvPr id="1033" name="Picture 10" descr="APU Logo Final-medium.jpg">
            <a:extLst>
              <a:ext uri="{FF2B5EF4-FFF2-40B4-BE49-F238E27FC236}">
                <a16:creationId xmlns:a16="http://schemas.microsoft.com/office/drawing/2014/main" id="{4048A072-0912-2C47-D272-DC141D7C8B2C}"/>
              </a:ext>
            </a:extLst>
          </p:cNvPr>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7629525" y="0"/>
            <a:ext cx="1514475" cy="151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6744661"/>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699" r:id="rId12"/>
  </p:sldLayoutIdLst>
  <p:transition>
    <p:dissolve/>
  </p:transition>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852936"/>
            <a:ext cx="2339752" cy="45719"/>
          </a:xfrm>
          <a:prstGeom prst="rect">
            <a:avLst/>
          </a:prstGeom>
          <a:solidFill>
            <a:srgbClr val="B8D2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B8D20C"/>
              </a:solidFill>
            </a:endParaRPr>
          </a:p>
        </p:txBody>
      </p:sp>
      <p:sp>
        <p:nvSpPr>
          <p:cNvPr id="5" name="Rectangle 4"/>
          <p:cNvSpPr/>
          <p:nvPr/>
        </p:nvSpPr>
        <p:spPr>
          <a:xfrm>
            <a:off x="2339752" y="2852936"/>
            <a:ext cx="2304256" cy="45719"/>
          </a:xfrm>
          <a:prstGeom prst="rect">
            <a:avLst/>
          </a:prstGeom>
          <a:solidFill>
            <a:srgbClr val="E89C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E89C29"/>
              </a:solidFill>
            </a:endParaRPr>
          </a:p>
        </p:txBody>
      </p:sp>
      <p:sp>
        <p:nvSpPr>
          <p:cNvPr id="6" name="Rectangle 5"/>
          <p:cNvSpPr/>
          <p:nvPr/>
        </p:nvSpPr>
        <p:spPr>
          <a:xfrm>
            <a:off x="4644008" y="2852936"/>
            <a:ext cx="2232248" cy="45719"/>
          </a:xfrm>
          <a:prstGeom prst="rect">
            <a:avLst/>
          </a:prstGeom>
          <a:solidFill>
            <a:srgbClr val="2D30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2D302D"/>
              </a:solidFill>
            </a:endParaRPr>
          </a:p>
        </p:txBody>
      </p:sp>
      <p:sp>
        <p:nvSpPr>
          <p:cNvPr id="7" name="Rectangle 6"/>
          <p:cNvSpPr/>
          <p:nvPr/>
        </p:nvSpPr>
        <p:spPr>
          <a:xfrm>
            <a:off x="6876256" y="2852936"/>
            <a:ext cx="2267744" cy="45719"/>
          </a:xfrm>
          <a:prstGeom prst="rect">
            <a:avLst/>
          </a:prstGeom>
          <a:solidFill>
            <a:srgbClr val="CE0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CE065F"/>
              </a:solidFill>
            </a:endParaRPr>
          </a:p>
        </p:txBody>
      </p:sp>
      <p:sp>
        <p:nvSpPr>
          <p:cNvPr id="2" name="Title 1"/>
          <p:cNvSpPr>
            <a:spLocks noGrp="1"/>
          </p:cNvSpPr>
          <p:nvPr>
            <p:ph type="ctrTitle"/>
          </p:nvPr>
        </p:nvSpPr>
        <p:spPr>
          <a:xfrm>
            <a:off x="2267744" y="889138"/>
            <a:ext cx="6754812" cy="1470025"/>
          </a:xfrm>
        </p:spPr>
        <p:txBody>
          <a:bodyPr/>
          <a:lstStyle/>
          <a:p>
            <a:r>
              <a:rPr lang="en-US" dirty="0">
                <a:solidFill>
                  <a:schemeClr val="tx1"/>
                </a:solidFill>
              </a:rPr>
              <a:t>Market Analytics </a:t>
            </a:r>
            <a:br>
              <a:rPr lang="en-US" dirty="0">
                <a:solidFill>
                  <a:schemeClr val="tx1"/>
                </a:solidFill>
              </a:rPr>
            </a:br>
            <a:r>
              <a:rPr lang="en-US" dirty="0">
                <a:solidFill>
                  <a:schemeClr val="tx1"/>
                </a:solidFill>
              </a:rPr>
              <a:t>Return on Investment</a:t>
            </a:r>
            <a:br>
              <a:rPr lang="en-US" dirty="0">
                <a:solidFill>
                  <a:schemeClr val="tx1"/>
                </a:solidFill>
              </a:rPr>
            </a:br>
            <a:r>
              <a:rPr lang="en-US" altLang="en-US" sz="1800" dirty="0"/>
              <a:t>BM031-3-M-BSSMMA Version #2</a:t>
            </a:r>
            <a:endParaRPr lang="en-US" sz="1800" dirty="0">
              <a:solidFill>
                <a:schemeClr val="tx1"/>
              </a:solidFill>
            </a:endParaRPr>
          </a:p>
        </p:txBody>
      </p:sp>
      <p:sp>
        <p:nvSpPr>
          <p:cNvPr id="3" name="Subtitle 2"/>
          <p:cNvSpPr>
            <a:spLocks noGrp="1"/>
          </p:cNvSpPr>
          <p:nvPr>
            <p:ph type="subTitle" idx="1"/>
          </p:nvPr>
        </p:nvSpPr>
        <p:spPr/>
        <p:txBody>
          <a:bodyPr/>
          <a:lstStyle/>
          <a:p>
            <a:r>
              <a:rPr lang="en-US" dirty="0"/>
              <a:t>Chapter 10</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to Payback CAC	</a:t>
            </a:r>
          </a:p>
        </p:txBody>
      </p:sp>
      <p:sp>
        <p:nvSpPr>
          <p:cNvPr id="3" name="Content Placeholder 2"/>
          <p:cNvSpPr>
            <a:spLocks noGrp="1"/>
          </p:cNvSpPr>
          <p:nvPr>
            <p:ph idx="1"/>
          </p:nvPr>
        </p:nvSpPr>
        <p:spPr/>
        <p:txBody>
          <a:bodyPr/>
          <a:lstStyle/>
          <a:p>
            <a:r>
              <a:rPr lang="en-US" dirty="0"/>
              <a:t>The Time to Payback CAC shows you the number of months it takes for your company to earn back the CAC it spent acquiring new customers. </a:t>
            </a:r>
          </a:p>
        </p:txBody>
      </p:sp>
      <p:pic>
        <p:nvPicPr>
          <p:cNvPr id="4" name="Picture 3"/>
          <p:cNvPicPr>
            <a:picLocks noChangeAspect="1"/>
          </p:cNvPicPr>
          <p:nvPr/>
        </p:nvPicPr>
        <p:blipFill>
          <a:blip r:embed="rId2"/>
          <a:stretch>
            <a:fillRect/>
          </a:stretch>
        </p:blipFill>
        <p:spPr>
          <a:xfrm>
            <a:off x="485775" y="3928336"/>
            <a:ext cx="8504598" cy="2294664"/>
          </a:xfrm>
          <a:prstGeom prst="rect">
            <a:avLst/>
          </a:prstGeom>
        </p:spPr>
      </p:pic>
    </p:spTree>
    <p:extLst>
      <p:ext uri="{BB962C8B-B14F-4D97-AF65-F5344CB8AC3E}">
        <p14:creationId xmlns:p14="http://schemas.microsoft.com/office/powerpoint/2010/main" val="2432826723"/>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to Payback CAC	</a:t>
            </a:r>
          </a:p>
        </p:txBody>
      </p:sp>
      <p:sp>
        <p:nvSpPr>
          <p:cNvPr id="3" name="Content Placeholder 2"/>
          <p:cNvSpPr>
            <a:spLocks noGrp="1"/>
          </p:cNvSpPr>
          <p:nvPr>
            <p:ph idx="1"/>
          </p:nvPr>
        </p:nvSpPr>
        <p:spPr/>
        <p:txBody>
          <a:bodyPr/>
          <a:lstStyle/>
          <a:p>
            <a:pPr marL="0" indent="0">
              <a:buNone/>
            </a:pPr>
            <a:r>
              <a:rPr lang="en-US" sz="3600" dirty="0"/>
              <a:t>Margin-Adjusted Revenue = $1,000 </a:t>
            </a:r>
          </a:p>
          <a:p>
            <a:pPr marL="0" indent="0">
              <a:buNone/>
            </a:pPr>
            <a:r>
              <a:rPr lang="en-US" sz="3600" dirty="0"/>
              <a:t>CAC = $10,000 </a:t>
            </a:r>
          </a:p>
          <a:p>
            <a:pPr marL="0" indent="0">
              <a:buNone/>
            </a:pPr>
            <a:r>
              <a:rPr lang="en-US" sz="3600" dirty="0"/>
              <a:t>Time to Payback CAC = ??</a:t>
            </a:r>
          </a:p>
        </p:txBody>
      </p:sp>
    </p:spTree>
    <p:extLst>
      <p:ext uri="{BB962C8B-B14F-4D97-AF65-F5344CB8AC3E}">
        <p14:creationId xmlns:p14="http://schemas.microsoft.com/office/powerpoint/2010/main" val="1067719883"/>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Measuring and comparing results from different marketing channels using different analytics platforms can be tedious and challenging, consider using an integrated inbound marketing platform to consolidate your analytics efforts and easily compare cross-channel metrics to one another. </a:t>
            </a:r>
          </a:p>
        </p:txBody>
      </p:sp>
    </p:spTree>
    <p:extLst>
      <p:ext uri="{BB962C8B-B14F-4D97-AF65-F5344CB8AC3E}">
        <p14:creationId xmlns:p14="http://schemas.microsoft.com/office/powerpoint/2010/main" val="2147716507"/>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6F30E-D5DA-4426-AFF5-B678EAFE261E}"/>
              </a:ext>
            </a:extLst>
          </p:cNvPr>
          <p:cNvSpPr>
            <a:spLocks noGrp="1"/>
          </p:cNvSpPr>
          <p:nvPr>
            <p:ph type="title"/>
          </p:nvPr>
        </p:nvSpPr>
        <p:spPr>
          <a:xfrm>
            <a:off x="1396909" y="2434829"/>
            <a:ext cx="7042150" cy="857250"/>
          </a:xfrm>
        </p:spPr>
        <p:txBody>
          <a:bodyPr/>
          <a:lstStyle/>
          <a:p>
            <a:r>
              <a:rPr lang="en-US" sz="4950" dirty="0">
                <a:solidFill>
                  <a:srgbClr val="FF0000"/>
                </a:solidFill>
              </a:rPr>
              <a:t>Q and A</a:t>
            </a:r>
          </a:p>
        </p:txBody>
      </p:sp>
    </p:spTree>
    <p:extLst>
      <p:ext uri="{BB962C8B-B14F-4D97-AF65-F5344CB8AC3E}">
        <p14:creationId xmlns:p14="http://schemas.microsoft.com/office/powerpoint/2010/main" val="2592418846"/>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Expectation</a:t>
            </a:r>
          </a:p>
        </p:txBody>
      </p:sp>
      <p:sp>
        <p:nvSpPr>
          <p:cNvPr id="3" name="Content Placeholder 2"/>
          <p:cNvSpPr>
            <a:spLocks noGrp="1"/>
          </p:cNvSpPr>
          <p:nvPr>
            <p:ph idx="1"/>
          </p:nvPr>
        </p:nvSpPr>
        <p:spPr/>
        <p:txBody>
          <a:bodyPr/>
          <a:lstStyle/>
          <a:p>
            <a:r>
              <a:rPr lang="en-US" dirty="0"/>
              <a:t>When it comes to marketing metrics that matter to your management, expect to report on data that deals with :</a:t>
            </a:r>
          </a:p>
          <a:p>
            <a:pPr marL="971550" lvl="1" indent="-514350">
              <a:buFont typeface="+mj-lt"/>
              <a:buAutoNum type="arabicPeriod"/>
            </a:pPr>
            <a:r>
              <a:rPr lang="en-US" dirty="0"/>
              <a:t>Total cost of marketing</a:t>
            </a:r>
          </a:p>
          <a:p>
            <a:pPr marL="971550" lvl="1" indent="-514350">
              <a:buFont typeface="+mj-lt"/>
              <a:buAutoNum type="arabicPeriod"/>
            </a:pPr>
            <a:r>
              <a:rPr lang="en-US" dirty="0"/>
              <a:t>Salaries</a:t>
            </a:r>
          </a:p>
          <a:p>
            <a:pPr marL="971550" lvl="1" indent="-514350">
              <a:buFont typeface="+mj-lt"/>
              <a:buAutoNum type="arabicPeriod"/>
            </a:pPr>
            <a:r>
              <a:rPr lang="en-US" dirty="0"/>
              <a:t>Overhead</a:t>
            </a:r>
          </a:p>
          <a:p>
            <a:pPr marL="971550" lvl="1" indent="-514350">
              <a:buFont typeface="+mj-lt"/>
              <a:buAutoNum type="arabicPeriod"/>
            </a:pPr>
            <a:r>
              <a:rPr lang="en-US" dirty="0"/>
              <a:t>Revenue</a:t>
            </a:r>
          </a:p>
          <a:p>
            <a:pPr marL="971550" lvl="1" indent="-514350">
              <a:buFont typeface="+mj-lt"/>
              <a:buAutoNum type="arabicPeriod"/>
            </a:pPr>
            <a:r>
              <a:rPr lang="en-US" dirty="0"/>
              <a:t>Customer acquisitions. </a:t>
            </a:r>
          </a:p>
        </p:txBody>
      </p:sp>
    </p:spTree>
    <p:extLst>
      <p:ext uri="{BB962C8B-B14F-4D97-AF65-F5344CB8AC3E}">
        <p14:creationId xmlns:p14="http://schemas.microsoft.com/office/powerpoint/2010/main" val="544935741"/>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Expectation</a:t>
            </a:r>
          </a:p>
        </p:txBody>
      </p:sp>
      <p:sp>
        <p:nvSpPr>
          <p:cNvPr id="3" name="Content Placeholder 2"/>
          <p:cNvSpPr>
            <a:spLocks noGrp="1"/>
          </p:cNvSpPr>
          <p:nvPr>
            <p:ph idx="1"/>
          </p:nvPr>
        </p:nvSpPr>
        <p:spPr/>
        <p:txBody>
          <a:bodyPr/>
          <a:lstStyle/>
          <a:p>
            <a:r>
              <a:rPr lang="en-US" dirty="0"/>
              <a:t>Reports should help management decisions about where to focus and what parts of your marketing process are broken. Some metrics are</a:t>
            </a:r>
          </a:p>
          <a:p>
            <a:pPr lvl="1"/>
            <a:r>
              <a:rPr lang="en-US" dirty="0"/>
              <a:t>cost per lead</a:t>
            </a:r>
          </a:p>
          <a:p>
            <a:pPr lvl="1"/>
            <a:r>
              <a:rPr lang="en-US" dirty="0"/>
              <a:t>cost per follower</a:t>
            </a:r>
          </a:p>
          <a:p>
            <a:pPr lvl="1"/>
            <a:r>
              <a:rPr lang="en-US" dirty="0"/>
              <a:t>cost per page view.</a:t>
            </a:r>
          </a:p>
        </p:txBody>
      </p:sp>
    </p:spTree>
    <p:extLst>
      <p:ext uri="{BB962C8B-B14F-4D97-AF65-F5344CB8AC3E}">
        <p14:creationId xmlns:p14="http://schemas.microsoft.com/office/powerpoint/2010/main" val="3539550398"/>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Customer Acquisition Cost (CAC)</a:t>
            </a:r>
          </a:p>
        </p:txBody>
      </p:sp>
      <p:sp>
        <p:nvSpPr>
          <p:cNvPr id="3" name="Content Placeholder 2"/>
          <p:cNvSpPr>
            <a:spLocks noGrp="1"/>
          </p:cNvSpPr>
          <p:nvPr>
            <p:ph idx="1"/>
          </p:nvPr>
        </p:nvSpPr>
        <p:spPr/>
        <p:txBody>
          <a:bodyPr/>
          <a:lstStyle/>
          <a:p>
            <a:r>
              <a:rPr lang="en-US" dirty="0"/>
              <a:t>The Customer Acquisition Cost (CAC) is a metric used to determine the total average cost your company spends to </a:t>
            </a:r>
            <a:r>
              <a:rPr lang="en-US" b="1" dirty="0">
                <a:solidFill>
                  <a:srgbClr val="FF0000"/>
                </a:solidFill>
              </a:rPr>
              <a:t>acquire a new customer.</a:t>
            </a:r>
          </a:p>
          <a:p>
            <a:r>
              <a:rPr lang="en-US" dirty="0"/>
              <a:t>How do I Calculate it</a:t>
            </a:r>
          </a:p>
          <a:p>
            <a:pPr lvl="1"/>
            <a:r>
              <a:rPr lang="en-US" dirty="0"/>
              <a:t>Take your total sales and marketing spend for a specific time period and divide by the number of new customers for that time period.</a:t>
            </a:r>
          </a:p>
        </p:txBody>
      </p:sp>
    </p:spTree>
    <p:extLst>
      <p:ext uri="{BB962C8B-B14F-4D97-AF65-F5344CB8AC3E}">
        <p14:creationId xmlns:p14="http://schemas.microsoft.com/office/powerpoint/2010/main" val="3448178571"/>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a:t>Customer Acquisition Cost (CAC)</a:t>
            </a:r>
          </a:p>
        </p:txBody>
      </p:sp>
      <p:pic>
        <p:nvPicPr>
          <p:cNvPr id="5" name="Picture 4"/>
          <p:cNvPicPr>
            <a:picLocks noChangeAspect="1"/>
          </p:cNvPicPr>
          <p:nvPr/>
        </p:nvPicPr>
        <p:blipFill rotWithShape="1">
          <a:blip r:embed="rId3"/>
          <a:srcRect t="7832" r="3645" b="5131"/>
          <a:stretch/>
        </p:blipFill>
        <p:spPr>
          <a:xfrm>
            <a:off x="8012" y="1052736"/>
            <a:ext cx="8716416" cy="3384376"/>
          </a:xfrm>
          <a:prstGeom prst="rect">
            <a:avLst/>
          </a:prstGeom>
        </p:spPr>
      </p:pic>
      <p:sp>
        <p:nvSpPr>
          <p:cNvPr id="6" name="TextBox 5"/>
          <p:cNvSpPr txBox="1"/>
          <p:nvPr/>
        </p:nvSpPr>
        <p:spPr>
          <a:xfrm>
            <a:off x="179512" y="4787443"/>
            <a:ext cx="8045792" cy="1754326"/>
          </a:xfrm>
          <a:prstGeom prst="rect">
            <a:avLst/>
          </a:prstGeom>
          <a:solidFill>
            <a:schemeClr val="bg2">
              <a:lumMod val="20000"/>
              <a:lumOff val="80000"/>
            </a:schemeClr>
          </a:solidFill>
        </p:spPr>
        <p:txBody>
          <a:bodyPr wrap="none" rtlCol="0">
            <a:spAutoFit/>
          </a:bodyPr>
          <a:lstStyle/>
          <a:p>
            <a:r>
              <a:rPr lang="en-US" sz="3600" dirty="0"/>
              <a:t>Sales and Marketing Cost = $300,000 </a:t>
            </a:r>
          </a:p>
          <a:p>
            <a:r>
              <a:rPr lang="en-US" sz="3600" dirty="0"/>
              <a:t>New customers in a month = 30 </a:t>
            </a:r>
          </a:p>
          <a:p>
            <a:r>
              <a:rPr lang="en-US" sz="3600" dirty="0"/>
              <a:t>CAC = ?</a:t>
            </a:r>
          </a:p>
        </p:txBody>
      </p:sp>
    </p:spTree>
    <p:extLst>
      <p:ext uri="{BB962C8B-B14F-4D97-AF65-F5344CB8AC3E}">
        <p14:creationId xmlns:p14="http://schemas.microsoft.com/office/powerpoint/2010/main" val="1612838043"/>
      </p:ext>
    </p:extLst>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Marketing % of Customer Acquisition (M%-CAC)</a:t>
            </a:r>
          </a:p>
        </p:txBody>
      </p:sp>
      <p:sp>
        <p:nvSpPr>
          <p:cNvPr id="3" name="Content Placeholder 2"/>
          <p:cNvSpPr>
            <a:spLocks noGrp="1"/>
          </p:cNvSpPr>
          <p:nvPr>
            <p:ph idx="1"/>
          </p:nvPr>
        </p:nvSpPr>
        <p:spPr/>
        <p:txBody>
          <a:bodyPr/>
          <a:lstStyle/>
          <a:p>
            <a:r>
              <a:rPr lang="en-US" dirty="0"/>
              <a:t>The Marketing % of Customer Acquisition Cost is the marketing portion of your total CAC, calculated as a percentage of the overall CAC.</a:t>
            </a:r>
          </a:p>
          <a:p>
            <a:endParaRPr lang="en-US" dirty="0"/>
          </a:p>
        </p:txBody>
      </p:sp>
      <p:pic>
        <p:nvPicPr>
          <p:cNvPr id="4" name="Picture 3"/>
          <p:cNvPicPr>
            <a:picLocks noChangeAspect="1"/>
          </p:cNvPicPr>
          <p:nvPr/>
        </p:nvPicPr>
        <p:blipFill>
          <a:blip r:embed="rId3"/>
          <a:stretch>
            <a:fillRect/>
          </a:stretch>
        </p:blipFill>
        <p:spPr>
          <a:xfrm>
            <a:off x="238125" y="3975100"/>
            <a:ext cx="8905875" cy="2247900"/>
          </a:xfrm>
          <a:prstGeom prst="rect">
            <a:avLst/>
          </a:prstGeom>
        </p:spPr>
      </p:pic>
    </p:spTree>
    <p:extLst>
      <p:ext uri="{BB962C8B-B14F-4D97-AF65-F5344CB8AC3E}">
        <p14:creationId xmlns:p14="http://schemas.microsoft.com/office/powerpoint/2010/main" val="858508360"/>
      </p:ext>
    </p:extLst>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Marketing % of Customer Acquisition (M%-CAC)</a:t>
            </a:r>
          </a:p>
        </p:txBody>
      </p:sp>
      <p:sp>
        <p:nvSpPr>
          <p:cNvPr id="3" name="Content Placeholder 2"/>
          <p:cNvSpPr>
            <a:spLocks noGrp="1"/>
          </p:cNvSpPr>
          <p:nvPr>
            <p:ph idx="1"/>
          </p:nvPr>
        </p:nvSpPr>
        <p:spPr>
          <a:xfrm>
            <a:off x="492144" y="1700808"/>
            <a:ext cx="8229600" cy="1656184"/>
          </a:xfrm>
        </p:spPr>
        <p:txBody>
          <a:bodyPr/>
          <a:lstStyle/>
          <a:p>
            <a:r>
              <a:rPr lang="en-US" dirty="0"/>
              <a:t>Formula M% - CAC = Marketing Cost / Sales and Marketing Costs</a:t>
            </a:r>
          </a:p>
          <a:p>
            <a:pPr marL="0" indent="0">
              <a:buNone/>
            </a:pPr>
            <a:r>
              <a:rPr lang="en-US" dirty="0"/>
              <a:t> </a:t>
            </a:r>
          </a:p>
        </p:txBody>
      </p:sp>
      <p:sp>
        <p:nvSpPr>
          <p:cNvPr id="6" name="TextBox 5"/>
          <p:cNvSpPr txBox="1"/>
          <p:nvPr/>
        </p:nvSpPr>
        <p:spPr>
          <a:xfrm>
            <a:off x="174424" y="2835097"/>
            <a:ext cx="7917552" cy="2308324"/>
          </a:xfrm>
          <a:prstGeom prst="rect">
            <a:avLst/>
          </a:prstGeom>
          <a:noFill/>
        </p:spPr>
        <p:txBody>
          <a:bodyPr wrap="none" rtlCol="0">
            <a:spAutoFit/>
          </a:bodyPr>
          <a:lstStyle/>
          <a:p>
            <a:pPr marL="0" indent="0">
              <a:buNone/>
            </a:pPr>
            <a:r>
              <a:rPr lang="en-US" sz="3600" dirty="0"/>
              <a:t>Marketing Cost = $150,000 </a:t>
            </a:r>
          </a:p>
          <a:p>
            <a:pPr marL="0" indent="0">
              <a:buNone/>
            </a:pPr>
            <a:r>
              <a:rPr lang="en-US" sz="3600" dirty="0"/>
              <a:t>Sales and Marketing Cost = $300,000</a:t>
            </a:r>
          </a:p>
          <a:p>
            <a:r>
              <a:rPr lang="en-US" sz="3600" dirty="0"/>
              <a:t>M% - CAC  = ??</a:t>
            </a:r>
          </a:p>
          <a:p>
            <a:endParaRPr lang="en-US" sz="3600" dirty="0"/>
          </a:p>
        </p:txBody>
      </p:sp>
      <p:grpSp>
        <p:nvGrpSpPr>
          <p:cNvPr id="7" name="Group 6"/>
          <p:cNvGrpSpPr/>
          <p:nvPr/>
        </p:nvGrpSpPr>
        <p:grpSpPr>
          <a:xfrm>
            <a:off x="4632020" y="3893880"/>
            <a:ext cx="4276725" cy="2415440"/>
            <a:chOff x="4632020" y="3893880"/>
            <a:chExt cx="4276725" cy="2415440"/>
          </a:xfrm>
        </p:grpSpPr>
        <p:pic>
          <p:nvPicPr>
            <p:cNvPr id="1028" name="Picture 4" descr="Manager Thinking Images, Stock Photos &amp; Vectors | Shutterstock"/>
            <p:cNvPicPr>
              <a:picLocks noChangeAspect="1" noChangeArrowheads="1"/>
            </p:cNvPicPr>
            <p:nvPr/>
          </p:nvPicPr>
          <p:blipFill rotWithShape="1">
            <a:blip r:embed="rId3">
              <a:extLst>
                <a:ext uri="{28A0092B-C50C-407E-A947-70E740481C1C}">
                  <a14:useLocalDpi xmlns:a14="http://schemas.microsoft.com/office/drawing/2010/main" val="0"/>
                </a:ext>
              </a:extLst>
            </a:blip>
            <a:srcRect b="9432"/>
            <a:stretch/>
          </p:blipFill>
          <p:spPr bwMode="auto">
            <a:xfrm>
              <a:off x="4632020" y="3893880"/>
              <a:ext cx="4276725" cy="241544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138419" y="4681756"/>
              <a:ext cx="2246722" cy="830997"/>
            </a:xfrm>
            <a:prstGeom prst="rect">
              <a:avLst/>
            </a:prstGeom>
            <a:noFill/>
          </p:spPr>
          <p:txBody>
            <a:bodyPr wrap="square" rtlCol="0">
              <a:spAutoFit/>
            </a:bodyPr>
            <a:lstStyle/>
            <a:p>
              <a:r>
                <a:rPr lang="en-US" sz="1600" b="1" dirty="0"/>
                <a:t>The higher the % - “What is your interpretation?”</a:t>
              </a:r>
            </a:p>
          </p:txBody>
        </p:sp>
      </p:grpSp>
      <p:sp>
        <p:nvSpPr>
          <p:cNvPr id="5" name="AutoShape 2" descr="Image result for manager thinking imag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763406695"/>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 of Customer Lifetime Value to CAC (LTV:CAC)</a:t>
            </a:r>
          </a:p>
        </p:txBody>
      </p:sp>
      <p:sp>
        <p:nvSpPr>
          <p:cNvPr id="3" name="Content Placeholder 2"/>
          <p:cNvSpPr>
            <a:spLocks noGrp="1"/>
          </p:cNvSpPr>
          <p:nvPr>
            <p:ph idx="1"/>
          </p:nvPr>
        </p:nvSpPr>
        <p:spPr/>
        <p:txBody>
          <a:bodyPr/>
          <a:lstStyle/>
          <a:p>
            <a:r>
              <a:rPr lang="en-US" dirty="0"/>
              <a:t>The Ratio of Customer Lifetime Value to CAC is a way for companies to estimate the total value that your company derives from each customer compared with what you spend to acquire that new customer. </a:t>
            </a:r>
          </a:p>
        </p:txBody>
      </p:sp>
    </p:spTree>
    <p:extLst>
      <p:ext uri="{BB962C8B-B14F-4D97-AF65-F5344CB8AC3E}">
        <p14:creationId xmlns:p14="http://schemas.microsoft.com/office/powerpoint/2010/main" val="1745507623"/>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 of Customer Lifetime Value to CAC (LTV:CAC)</a:t>
            </a:r>
          </a:p>
        </p:txBody>
      </p:sp>
      <p:pic>
        <p:nvPicPr>
          <p:cNvPr id="4" name="Content Placeholder 3"/>
          <p:cNvPicPr>
            <a:picLocks noGrp="1" noChangeAspect="1"/>
          </p:cNvPicPr>
          <p:nvPr>
            <p:ph idx="1"/>
          </p:nvPr>
        </p:nvPicPr>
        <p:blipFill>
          <a:blip r:embed="rId3"/>
          <a:stretch>
            <a:fillRect/>
          </a:stretch>
        </p:blipFill>
        <p:spPr>
          <a:xfrm>
            <a:off x="53280" y="1484784"/>
            <a:ext cx="8839200" cy="2448272"/>
          </a:xfrm>
          <a:prstGeom prst="rect">
            <a:avLst/>
          </a:prstGeom>
        </p:spPr>
      </p:pic>
      <p:sp>
        <p:nvSpPr>
          <p:cNvPr id="5" name="TextBox 4"/>
          <p:cNvSpPr txBox="1"/>
          <p:nvPr/>
        </p:nvSpPr>
        <p:spPr>
          <a:xfrm>
            <a:off x="392793" y="4149080"/>
            <a:ext cx="8751207" cy="1754326"/>
          </a:xfrm>
          <a:prstGeom prst="rect">
            <a:avLst/>
          </a:prstGeom>
          <a:noFill/>
        </p:spPr>
        <p:txBody>
          <a:bodyPr wrap="square" rtlCol="0">
            <a:spAutoFit/>
          </a:bodyPr>
          <a:lstStyle/>
          <a:p>
            <a:r>
              <a:rPr lang="en-US" sz="2800" b="1" dirty="0"/>
              <a:t>LTV = $437,500 CAC = $100,000 </a:t>
            </a:r>
          </a:p>
          <a:p>
            <a:r>
              <a:rPr lang="en-US" sz="2800" b="1" dirty="0"/>
              <a:t>LTV:CAC = $437,5000:$100,000 = ??</a:t>
            </a:r>
          </a:p>
          <a:p>
            <a:endParaRPr lang="en-US" sz="2800" b="1" dirty="0"/>
          </a:p>
          <a:p>
            <a:endParaRPr lang="en-US" sz="2400" dirty="0"/>
          </a:p>
        </p:txBody>
      </p:sp>
    </p:spTree>
    <p:extLst>
      <p:ext uri="{BB962C8B-B14F-4D97-AF65-F5344CB8AC3E}">
        <p14:creationId xmlns:p14="http://schemas.microsoft.com/office/powerpoint/2010/main" val="1308225318"/>
      </p:ext>
    </p:extLst>
  </p:cSld>
  <p:clrMapOvr>
    <a:masterClrMapping/>
  </p:clrMapOvr>
  <p:transition>
    <p:dissolve/>
  </p:transition>
</p:sld>
</file>

<file path=ppt/theme/theme1.xml><?xml version="1.0" encoding="utf-8"?>
<a:theme xmlns:a="http://schemas.openxmlformats.org/drawingml/2006/main" name="Master">
  <a:themeElements>
    <a:clrScheme name="UCTI-Template-foundation-lev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CTI-Template-foundation-lev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UCTI-Template-foundation-lev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CTI-Template-foundation-lev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CTI-Template-foundation-lev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CTI-Template-foundation-lev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CTI-Template-foundation-lev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CTI-Template-foundation-lev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CTI-Template-foundation-lev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CTI-Template-foundation-lev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CTI-Template-foundation-lev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CTI-Template-foundation-lev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CTI-Template-foundation-lev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CTI-Template-foundation-lev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ter" id="{F4A849F2-F82F-4648-A677-C3643F96FB83}" vid="{431BA68E-93AE-4D65-91C4-B4F21CA579E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Master</Template>
  <TotalTime>44150</TotalTime>
  <Words>833</Words>
  <Application>Microsoft Office PowerPoint</Application>
  <PresentationFormat>On-screen Show (4:3)</PresentationFormat>
  <Paragraphs>56</Paragraphs>
  <Slides>13</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Master</vt:lpstr>
      <vt:lpstr>Market Analytics  Return on Investment BM031-3-M-BSSMMA Version #2</vt:lpstr>
      <vt:lpstr>Management Expectation</vt:lpstr>
      <vt:lpstr>Management Expectation</vt:lpstr>
      <vt:lpstr>Customer Acquisition Cost (CAC)</vt:lpstr>
      <vt:lpstr>Customer Acquisition Cost (CAC)</vt:lpstr>
      <vt:lpstr>Marketing % of Customer Acquisition (M%-CAC)</vt:lpstr>
      <vt:lpstr>Marketing % of Customer Acquisition (M%-CAC)</vt:lpstr>
      <vt:lpstr>Ratio of Customer Lifetime Value to CAC (LTV:CAC)</vt:lpstr>
      <vt:lpstr>Ratio of Customer Lifetime Value to CAC (LTV:CAC)</vt:lpstr>
      <vt:lpstr>Time to Payback CAC </vt:lpstr>
      <vt:lpstr>Time to Payback CAC </vt:lpstr>
      <vt:lpstr>Conclusion</vt:lpstr>
      <vt:lpstr>Q and 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Assoc. Prof. Dr. Behrang Samadi</cp:lastModifiedBy>
  <cp:revision>445</cp:revision>
  <cp:lastPrinted>2017-09-05T01:13:20Z</cp:lastPrinted>
  <dcterms:created xsi:type="dcterms:W3CDTF">2011-03-09T15:12:48Z</dcterms:created>
  <dcterms:modified xsi:type="dcterms:W3CDTF">2022-11-30T06:28:45Z</dcterms:modified>
</cp:coreProperties>
</file>