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handoutMasterIdLst>
    <p:handoutMasterId r:id="rId45"/>
  </p:handoutMasterIdLst>
  <p:sldIdLst>
    <p:sldId id="256" r:id="rId2"/>
    <p:sldId id="261" r:id="rId3"/>
    <p:sldId id="264" r:id="rId4"/>
    <p:sldId id="265" r:id="rId5"/>
    <p:sldId id="266" r:id="rId6"/>
    <p:sldId id="267" r:id="rId7"/>
    <p:sldId id="268" r:id="rId8"/>
    <p:sldId id="269" r:id="rId9"/>
    <p:sldId id="291" r:id="rId10"/>
    <p:sldId id="271" r:id="rId11"/>
    <p:sldId id="292" r:id="rId12"/>
    <p:sldId id="272" r:id="rId13"/>
    <p:sldId id="273" r:id="rId14"/>
    <p:sldId id="274" r:id="rId15"/>
    <p:sldId id="275" r:id="rId16"/>
    <p:sldId id="310" r:id="rId17"/>
    <p:sldId id="311" r:id="rId18"/>
    <p:sldId id="312" r:id="rId19"/>
    <p:sldId id="313" r:id="rId20"/>
    <p:sldId id="315" r:id="rId21"/>
    <p:sldId id="316" r:id="rId22"/>
    <p:sldId id="317" r:id="rId23"/>
    <p:sldId id="318" r:id="rId24"/>
    <p:sldId id="319" r:id="rId25"/>
    <p:sldId id="320" r:id="rId26"/>
    <p:sldId id="321" r:id="rId27"/>
    <p:sldId id="322" r:id="rId28"/>
    <p:sldId id="323" r:id="rId29"/>
    <p:sldId id="324" r:id="rId30"/>
    <p:sldId id="298" r:id="rId31"/>
    <p:sldId id="299" r:id="rId32"/>
    <p:sldId id="306" r:id="rId33"/>
    <p:sldId id="300" r:id="rId34"/>
    <p:sldId id="301" r:id="rId35"/>
    <p:sldId id="302" r:id="rId36"/>
    <p:sldId id="309" r:id="rId37"/>
    <p:sldId id="307" r:id="rId38"/>
    <p:sldId id="303" r:id="rId39"/>
    <p:sldId id="304" r:id="rId40"/>
    <p:sldId id="280" r:id="rId41"/>
    <p:sldId id="281" r:id="rId42"/>
    <p:sldId id="325" r:id="rId43"/>
  </p:sldIdLst>
  <p:sldSz cx="12192000" cy="6858000"/>
  <p:notesSz cx="6807200" cy="9939338"/>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86299" autoAdjust="0"/>
  </p:normalViewPr>
  <p:slideViewPr>
    <p:cSldViewPr snapToGrid="0">
      <p:cViewPr varScale="1">
        <p:scale>
          <a:sx n="54" d="100"/>
          <a:sy n="54" d="100"/>
        </p:scale>
        <p:origin x="1236" y="56"/>
      </p:cViewPr>
      <p:guideLst/>
    </p:cSldViewPr>
  </p:slideViewPr>
  <p:notesTextViewPr>
    <p:cViewPr>
      <p:scale>
        <a:sx n="1" d="1"/>
        <a:sy n="1" d="1"/>
      </p:scale>
      <p:origin x="0" y="0"/>
    </p:cViewPr>
  </p:notesTextViewPr>
  <p:notesViewPr>
    <p:cSldViewPr snapToGrid="0">
      <p:cViewPr varScale="1">
        <p:scale>
          <a:sx n="58" d="100"/>
          <a:sy n="58" d="100"/>
        </p:scale>
        <p:origin x="271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soc. Prof. Dr. Behrang Samadi" userId="92ef890c-4fad-4eb0-b858-3011c2946dfe" providerId="ADAL" clId="{883079EF-E511-440F-BFBA-C82AA7C7A770}"/>
    <pc:docChg chg="modSld">
      <pc:chgData name="Assoc. Prof. Dr. Behrang Samadi" userId="92ef890c-4fad-4eb0-b858-3011c2946dfe" providerId="ADAL" clId="{883079EF-E511-440F-BFBA-C82AA7C7A770}" dt="2022-11-30T06:19:53.918" v="4" actId="255"/>
      <pc:docMkLst>
        <pc:docMk/>
      </pc:docMkLst>
      <pc:sldChg chg="modSp mod">
        <pc:chgData name="Assoc. Prof. Dr. Behrang Samadi" userId="92ef890c-4fad-4eb0-b858-3011c2946dfe" providerId="ADAL" clId="{883079EF-E511-440F-BFBA-C82AA7C7A770}" dt="2022-11-30T06:19:53.918" v="4" actId="255"/>
        <pc:sldMkLst>
          <pc:docMk/>
          <pc:sldMk cId="2668568814" sldId="256"/>
        </pc:sldMkLst>
        <pc:spChg chg="mod">
          <ac:chgData name="Assoc. Prof. Dr. Behrang Samadi" userId="92ef890c-4fad-4eb0-b858-3011c2946dfe" providerId="ADAL" clId="{883079EF-E511-440F-BFBA-C82AA7C7A770}" dt="2022-11-30T06:19:53.918" v="4" actId="255"/>
          <ac:spMkLst>
            <pc:docMk/>
            <pc:sldMk cId="2668568814" sldId="256"/>
            <ac:spMk id="2" creationId="{00000000-0000-0000-0000-000000000000}"/>
          </ac:spMkLst>
        </pc:spChg>
        <pc:spChg chg="mod">
          <ac:chgData name="Assoc. Prof. Dr. Behrang Samadi" userId="92ef890c-4fad-4eb0-b858-3011c2946dfe" providerId="ADAL" clId="{883079EF-E511-440F-BFBA-C82AA7C7A770}" dt="2022-11-30T06:19:08.495" v="1" actId="20577"/>
          <ac:spMkLst>
            <pc:docMk/>
            <pc:sldMk cId="2668568814" sldId="256"/>
            <ac:spMk id="3" creationId="{00000000-0000-0000-0000-000000000000}"/>
          </ac:spMkLst>
        </pc:spChg>
      </pc:sldChg>
    </pc:docChg>
  </pc:docChgLst>
  <pc:docChgLst>
    <pc:chgData name="Assoc. Prof. Dr. Behrang Samadi" userId="92ef890c-4fad-4eb0-b858-3011c2946dfe" providerId="ADAL" clId="{8B76B860-D326-49B8-8330-BB2C05F9922C}"/>
    <pc:docChg chg="modSld">
      <pc:chgData name="Assoc. Prof. Dr. Behrang Samadi" userId="92ef890c-4fad-4eb0-b858-3011c2946dfe" providerId="ADAL" clId="{8B76B860-D326-49B8-8330-BB2C05F9922C}" dt="2022-07-16T06:36:04.682" v="0" actId="20577"/>
      <pc:docMkLst>
        <pc:docMk/>
      </pc:docMkLst>
      <pc:sldChg chg="modSp mod">
        <pc:chgData name="Assoc. Prof. Dr. Behrang Samadi" userId="92ef890c-4fad-4eb0-b858-3011c2946dfe" providerId="ADAL" clId="{8B76B860-D326-49B8-8330-BB2C05F9922C}" dt="2022-07-16T06:36:04.682" v="0" actId="20577"/>
        <pc:sldMkLst>
          <pc:docMk/>
          <pc:sldMk cId="2155608137" sldId="324"/>
        </pc:sldMkLst>
        <pc:spChg chg="mod">
          <ac:chgData name="Assoc. Prof. Dr. Behrang Samadi" userId="92ef890c-4fad-4eb0-b858-3011c2946dfe" providerId="ADAL" clId="{8B76B860-D326-49B8-8330-BB2C05F9922C}" dt="2022-07-16T06:36:04.682" v="0" actId="20577"/>
          <ac:spMkLst>
            <pc:docMk/>
            <pc:sldMk cId="2155608137" sldId="324"/>
            <ac:spMk id="3" creationId="{00000000-0000-0000-0000-000000000000}"/>
          </ac:spMkLst>
        </pc:spChg>
      </pc:sldChg>
    </pc:docChg>
  </pc:docChgLst>
  <pc:docChgLst>
    <pc:chgData name="Dr. Behrang Samadi" userId="92ef890c-4fad-4eb0-b858-3011c2946dfe" providerId="ADAL" clId="{5D608316-E00F-4166-96B0-82690289FC76}"/>
    <pc:docChg chg="modSld">
      <pc:chgData name="Dr. Behrang Samadi" userId="92ef890c-4fad-4eb0-b858-3011c2946dfe" providerId="ADAL" clId="{5D608316-E00F-4166-96B0-82690289FC76}" dt="2021-08-17T08:32:45.991" v="67" actId="255"/>
      <pc:docMkLst>
        <pc:docMk/>
      </pc:docMkLst>
      <pc:sldChg chg="modSp mod">
        <pc:chgData name="Dr. Behrang Samadi" userId="92ef890c-4fad-4eb0-b858-3011c2946dfe" providerId="ADAL" clId="{5D608316-E00F-4166-96B0-82690289FC76}" dt="2021-07-11T06:19:04.445" v="0" actId="20577"/>
        <pc:sldMkLst>
          <pc:docMk/>
          <pc:sldMk cId="2668568814" sldId="256"/>
        </pc:sldMkLst>
        <pc:spChg chg="mod">
          <ac:chgData name="Dr. Behrang Samadi" userId="92ef890c-4fad-4eb0-b858-3011c2946dfe" providerId="ADAL" clId="{5D608316-E00F-4166-96B0-82690289FC76}" dt="2021-07-11T06:19:04.445" v="0" actId="20577"/>
          <ac:spMkLst>
            <pc:docMk/>
            <pc:sldMk cId="2668568814" sldId="256"/>
            <ac:spMk id="3" creationId="{00000000-0000-0000-0000-000000000000}"/>
          </ac:spMkLst>
        </pc:spChg>
      </pc:sldChg>
      <pc:sldChg chg="modSp mod">
        <pc:chgData name="Dr. Behrang Samadi" userId="92ef890c-4fad-4eb0-b858-3011c2946dfe" providerId="ADAL" clId="{5D608316-E00F-4166-96B0-82690289FC76}" dt="2021-08-17T08:32:45.991" v="67" actId="255"/>
        <pc:sldMkLst>
          <pc:docMk/>
          <pc:sldMk cId="1009215379" sldId="261"/>
        </pc:sldMkLst>
        <pc:spChg chg="mod">
          <ac:chgData name="Dr. Behrang Samadi" userId="92ef890c-4fad-4eb0-b858-3011c2946dfe" providerId="ADAL" clId="{5D608316-E00F-4166-96B0-82690289FC76}" dt="2021-08-17T08:32:45.991" v="67" actId="255"/>
          <ac:spMkLst>
            <pc:docMk/>
            <pc:sldMk cId="1009215379" sldId="261"/>
            <ac:spMk id="3" creationId="{00000000-0000-0000-0000-000000000000}"/>
          </ac:spMkLst>
        </pc:spChg>
      </pc:sldChg>
    </pc:docChg>
  </pc:docChgLst>
  <pc:docChgLst>
    <pc:chgData name="Dr. Behrang Samadi" userId="92ef890c-4fad-4eb0-b858-3011c2946dfe" providerId="ADAL" clId="{8967E0A5-8CE2-467D-A186-36FC11AECE58}"/>
    <pc:docChg chg="modSld modMainMaster">
      <pc:chgData name="Dr. Behrang Samadi" userId="92ef890c-4fad-4eb0-b858-3011c2946dfe" providerId="ADAL" clId="{8967E0A5-8CE2-467D-A186-36FC11AECE58}" dt="2022-03-03T03:00:03.794" v="2" actId="20577"/>
      <pc:docMkLst>
        <pc:docMk/>
      </pc:docMkLst>
      <pc:sldChg chg="modSp mod">
        <pc:chgData name="Dr. Behrang Samadi" userId="92ef890c-4fad-4eb0-b858-3011c2946dfe" providerId="ADAL" clId="{8967E0A5-8CE2-467D-A186-36FC11AECE58}" dt="2022-03-03T03:00:03.794" v="2" actId="20577"/>
        <pc:sldMkLst>
          <pc:docMk/>
          <pc:sldMk cId="2668568814" sldId="256"/>
        </pc:sldMkLst>
        <pc:spChg chg="mod">
          <ac:chgData name="Dr. Behrang Samadi" userId="92ef890c-4fad-4eb0-b858-3011c2946dfe" providerId="ADAL" clId="{8967E0A5-8CE2-467D-A186-36FC11AECE58}" dt="2022-03-03T02:59:59.896" v="0"/>
          <ac:spMkLst>
            <pc:docMk/>
            <pc:sldMk cId="2668568814" sldId="256"/>
            <ac:spMk id="2" creationId="{00000000-0000-0000-0000-000000000000}"/>
          </ac:spMkLst>
        </pc:spChg>
        <pc:spChg chg="mod">
          <ac:chgData name="Dr. Behrang Samadi" userId="92ef890c-4fad-4eb0-b858-3011c2946dfe" providerId="ADAL" clId="{8967E0A5-8CE2-467D-A186-36FC11AECE58}" dt="2022-03-03T03:00:03.794" v="2" actId="20577"/>
          <ac:spMkLst>
            <pc:docMk/>
            <pc:sldMk cId="2668568814" sldId="256"/>
            <ac:spMk id="3" creationId="{00000000-0000-0000-0000-000000000000}"/>
          </ac:spMkLst>
        </pc:spChg>
      </pc:sldChg>
      <pc:sldChg chg="modSp">
        <pc:chgData name="Dr. Behrang Samadi" userId="92ef890c-4fad-4eb0-b858-3011c2946dfe" providerId="ADAL" clId="{8967E0A5-8CE2-467D-A186-36FC11AECE58}" dt="2022-03-03T02:59:59.896" v="0"/>
        <pc:sldMkLst>
          <pc:docMk/>
          <pc:sldMk cId="1009215379" sldId="261"/>
        </pc:sldMkLst>
        <pc:spChg chg="mod">
          <ac:chgData name="Dr. Behrang Samadi" userId="92ef890c-4fad-4eb0-b858-3011c2946dfe" providerId="ADAL" clId="{8967E0A5-8CE2-467D-A186-36FC11AECE58}" dt="2022-03-03T02:59:59.896" v="0"/>
          <ac:spMkLst>
            <pc:docMk/>
            <pc:sldMk cId="1009215379" sldId="261"/>
            <ac:spMk id="2" creationId="{00000000-0000-0000-0000-000000000000}"/>
          </ac:spMkLst>
        </pc:spChg>
        <pc:spChg chg="mod">
          <ac:chgData name="Dr. Behrang Samadi" userId="92ef890c-4fad-4eb0-b858-3011c2946dfe" providerId="ADAL" clId="{8967E0A5-8CE2-467D-A186-36FC11AECE58}" dt="2022-03-03T02:59:59.896" v="0"/>
          <ac:spMkLst>
            <pc:docMk/>
            <pc:sldMk cId="1009215379" sldId="261"/>
            <ac:spMk id="3" creationId="{00000000-0000-0000-0000-000000000000}"/>
          </ac:spMkLst>
        </pc:spChg>
      </pc:sldChg>
      <pc:sldChg chg="modSp">
        <pc:chgData name="Dr. Behrang Samadi" userId="92ef890c-4fad-4eb0-b858-3011c2946dfe" providerId="ADAL" clId="{8967E0A5-8CE2-467D-A186-36FC11AECE58}" dt="2022-03-03T02:59:59.896" v="0"/>
        <pc:sldMkLst>
          <pc:docMk/>
          <pc:sldMk cId="1601243209" sldId="264"/>
        </pc:sldMkLst>
        <pc:spChg chg="mod">
          <ac:chgData name="Dr. Behrang Samadi" userId="92ef890c-4fad-4eb0-b858-3011c2946dfe" providerId="ADAL" clId="{8967E0A5-8CE2-467D-A186-36FC11AECE58}" dt="2022-03-03T02:59:59.896" v="0"/>
          <ac:spMkLst>
            <pc:docMk/>
            <pc:sldMk cId="1601243209" sldId="264"/>
            <ac:spMk id="2" creationId="{00000000-0000-0000-0000-000000000000}"/>
          </ac:spMkLst>
        </pc:spChg>
        <pc:spChg chg="mod">
          <ac:chgData name="Dr. Behrang Samadi" userId="92ef890c-4fad-4eb0-b858-3011c2946dfe" providerId="ADAL" clId="{8967E0A5-8CE2-467D-A186-36FC11AECE58}" dt="2022-03-03T02:59:59.896" v="0"/>
          <ac:spMkLst>
            <pc:docMk/>
            <pc:sldMk cId="1601243209" sldId="264"/>
            <ac:spMk id="3" creationId="{00000000-0000-0000-0000-000000000000}"/>
          </ac:spMkLst>
        </pc:spChg>
      </pc:sldChg>
      <pc:sldChg chg="modSp">
        <pc:chgData name="Dr. Behrang Samadi" userId="92ef890c-4fad-4eb0-b858-3011c2946dfe" providerId="ADAL" clId="{8967E0A5-8CE2-467D-A186-36FC11AECE58}" dt="2022-03-03T02:59:59.896" v="0"/>
        <pc:sldMkLst>
          <pc:docMk/>
          <pc:sldMk cId="3790478101" sldId="265"/>
        </pc:sldMkLst>
        <pc:spChg chg="mod">
          <ac:chgData name="Dr. Behrang Samadi" userId="92ef890c-4fad-4eb0-b858-3011c2946dfe" providerId="ADAL" clId="{8967E0A5-8CE2-467D-A186-36FC11AECE58}" dt="2022-03-03T02:59:59.896" v="0"/>
          <ac:spMkLst>
            <pc:docMk/>
            <pc:sldMk cId="3790478101" sldId="265"/>
            <ac:spMk id="2" creationId="{00000000-0000-0000-0000-000000000000}"/>
          </ac:spMkLst>
        </pc:spChg>
      </pc:sldChg>
      <pc:sldChg chg="modSp">
        <pc:chgData name="Dr. Behrang Samadi" userId="92ef890c-4fad-4eb0-b858-3011c2946dfe" providerId="ADAL" clId="{8967E0A5-8CE2-467D-A186-36FC11AECE58}" dt="2022-03-03T02:59:59.896" v="0"/>
        <pc:sldMkLst>
          <pc:docMk/>
          <pc:sldMk cId="1588105257" sldId="266"/>
        </pc:sldMkLst>
        <pc:spChg chg="mod">
          <ac:chgData name="Dr. Behrang Samadi" userId="92ef890c-4fad-4eb0-b858-3011c2946dfe" providerId="ADAL" clId="{8967E0A5-8CE2-467D-A186-36FC11AECE58}" dt="2022-03-03T02:59:59.896" v="0"/>
          <ac:spMkLst>
            <pc:docMk/>
            <pc:sldMk cId="1588105257" sldId="266"/>
            <ac:spMk id="2" creationId="{00000000-0000-0000-0000-000000000000}"/>
          </ac:spMkLst>
        </pc:spChg>
      </pc:sldChg>
      <pc:sldChg chg="modSp">
        <pc:chgData name="Dr. Behrang Samadi" userId="92ef890c-4fad-4eb0-b858-3011c2946dfe" providerId="ADAL" clId="{8967E0A5-8CE2-467D-A186-36FC11AECE58}" dt="2022-03-03T02:59:59.896" v="0"/>
        <pc:sldMkLst>
          <pc:docMk/>
          <pc:sldMk cId="2684330578" sldId="268"/>
        </pc:sldMkLst>
        <pc:spChg chg="mod">
          <ac:chgData name="Dr. Behrang Samadi" userId="92ef890c-4fad-4eb0-b858-3011c2946dfe" providerId="ADAL" clId="{8967E0A5-8CE2-467D-A186-36FC11AECE58}" dt="2022-03-03T02:59:59.896" v="0"/>
          <ac:spMkLst>
            <pc:docMk/>
            <pc:sldMk cId="2684330578" sldId="268"/>
            <ac:spMk id="2" creationId="{00000000-0000-0000-0000-000000000000}"/>
          </ac:spMkLst>
        </pc:spChg>
      </pc:sldChg>
      <pc:sldChg chg="modSp">
        <pc:chgData name="Dr. Behrang Samadi" userId="92ef890c-4fad-4eb0-b858-3011c2946dfe" providerId="ADAL" clId="{8967E0A5-8CE2-467D-A186-36FC11AECE58}" dt="2022-03-03T02:59:59.896" v="0"/>
        <pc:sldMkLst>
          <pc:docMk/>
          <pc:sldMk cId="3645316581" sldId="269"/>
        </pc:sldMkLst>
        <pc:spChg chg="mod">
          <ac:chgData name="Dr. Behrang Samadi" userId="92ef890c-4fad-4eb0-b858-3011c2946dfe" providerId="ADAL" clId="{8967E0A5-8CE2-467D-A186-36FC11AECE58}" dt="2022-03-03T02:59:59.896" v="0"/>
          <ac:spMkLst>
            <pc:docMk/>
            <pc:sldMk cId="3645316581" sldId="269"/>
            <ac:spMk id="2" creationId="{00000000-0000-0000-0000-000000000000}"/>
          </ac:spMkLst>
        </pc:spChg>
      </pc:sldChg>
      <pc:sldChg chg="modSp">
        <pc:chgData name="Dr. Behrang Samadi" userId="92ef890c-4fad-4eb0-b858-3011c2946dfe" providerId="ADAL" clId="{8967E0A5-8CE2-467D-A186-36FC11AECE58}" dt="2022-03-03T02:59:59.896" v="0"/>
        <pc:sldMkLst>
          <pc:docMk/>
          <pc:sldMk cId="2877499511" sldId="271"/>
        </pc:sldMkLst>
        <pc:spChg chg="mod">
          <ac:chgData name="Dr. Behrang Samadi" userId="92ef890c-4fad-4eb0-b858-3011c2946dfe" providerId="ADAL" clId="{8967E0A5-8CE2-467D-A186-36FC11AECE58}" dt="2022-03-03T02:59:59.896" v="0"/>
          <ac:spMkLst>
            <pc:docMk/>
            <pc:sldMk cId="2877499511" sldId="271"/>
            <ac:spMk id="2" creationId="{00000000-0000-0000-0000-000000000000}"/>
          </ac:spMkLst>
        </pc:spChg>
        <pc:spChg chg="mod">
          <ac:chgData name="Dr. Behrang Samadi" userId="92ef890c-4fad-4eb0-b858-3011c2946dfe" providerId="ADAL" clId="{8967E0A5-8CE2-467D-A186-36FC11AECE58}" dt="2022-03-03T02:59:59.896" v="0"/>
          <ac:spMkLst>
            <pc:docMk/>
            <pc:sldMk cId="2877499511" sldId="271"/>
            <ac:spMk id="7" creationId="{00000000-0000-0000-0000-000000000000}"/>
          </ac:spMkLst>
        </pc:spChg>
        <pc:spChg chg="mod">
          <ac:chgData name="Dr. Behrang Samadi" userId="92ef890c-4fad-4eb0-b858-3011c2946dfe" providerId="ADAL" clId="{8967E0A5-8CE2-467D-A186-36FC11AECE58}" dt="2022-03-03T02:59:59.896" v="0"/>
          <ac:spMkLst>
            <pc:docMk/>
            <pc:sldMk cId="2877499511" sldId="271"/>
            <ac:spMk id="8" creationId="{00000000-0000-0000-0000-000000000000}"/>
          </ac:spMkLst>
        </pc:spChg>
      </pc:sldChg>
      <pc:sldChg chg="modSp">
        <pc:chgData name="Dr. Behrang Samadi" userId="92ef890c-4fad-4eb0-b858-3011c2946dfe" providerId="ADAL" clId="{8967E0A5-8CE2-467D-A186-36FC11AECE58}" dt="2022-03-03T02:59:59.896" v="0"/>
        <pc:sldMkLst>
          <pc:docMk/>
          <pc:sldMk cId="3982163906" sldId="272"/>
        </pc:sldMkLst>
        <pc:spChg chg="mod">
          <ac:chgData name="Dr. Behrang Samadi" userId="92ef890c-4fad-4eb0-b858-3011c2946dfe" providerId="ADAL" clId="{8967E0A5-8CE2-467D-A186-36FC11AECE58}" dt="2022-03-03T02:59:59.896" v="0"/>
          <ac:spMkLst>
            <pc:docMk/>
            <pc:sldMk cId="3982163906" sldId="272"/>
            <ac:spMk id="2" creationId="{00000000-0000-0000-0000-000000000000}"/>
          </ac:spMkLst>
        </pc:spChg>
      </pc:sldChg>
      <pc:sldChg chg="modSp">
        <pc:chgData name="Dr. Behrang Samadi" userId="92ef890c-4fad-4eb0-b858-3011c2946dfe" providerId="ADAL" clId="{8967E0A5-8CE2-467D-A186-36FC11AECE58}" dt="2022-03-03T02:59:59.896" v="0"/>
        <pc:sldMkLst>
          <pc:docMk/>
          <pc:sldMk cId="3428793004" sldId="273"/>
        </pc:sldMkLst>
        <pc:spChg chg="mod">
          <ac:chgData name="Dr. Behrang Samadi" userId="92ef890c-4fad-4eb0-b858-3011c2946dfe" providerId="ADAL" clId="{8967E0A5-8CE2-467D-A186-36FC11AECE58}" dt="2022-03-03T02:59:59.896" v="0"/>
          <ac:spMkLst>
            <pc:docMk/>
            <pc:sldMk cId="3428793004" sldId="273"/>
            <ac:spMk id="2" creationId="{00000000-0000-0000-0000-000000000000}"/>
          </ac:spMkLst>
        </pc:spChg>
      </pc:sldChg>
      <pc:sldChg chg="modSp">
        <pc:chgData name="Dr. Behrang Samadi" userId="92ef890c-4fad-4eb0-b858-3011c2946dfe" providerId="ADAL" clId="{8967E0A5-8CE2-467D-A186-36FC11AECE58}" dt="2022-03-03T02:59:59.896" v="0"/>
        <pc:sldMkLst>
          <pc:docMk/>
          <pc:sldMk cId="1051085462" sldId="274"/>
        </pc:sldMkLst>
        <pc:spChg chg="mod">
          <ac:chgData name="Dr. Behrang Samadi" userId="92ef890c-4fad-4eb0-b858-3011c2946dfe" providerId="ADAL" clId="{8967E0A5-8CE2-467D-A186-36FC11AECE58}" dt="2022-03-03T02:59:59.896" v="0"/>
          <ac:spMkLst>
            <pc:docMk/>
            <pc:sldMk cId="1051085462" sldId="274"/>
            <ac:spMk id="2" creationId="{00000000-0000-0000-0000-000000000000}"/>
          </ac:spMkLst>
        </pc:spChg>
      </pc:sldChg>
      <pc:sldChg chg="modSp">
        <pc:chgData name="Dr. Behrang Samadi" userId="92ef890c-4fad-4eb0-b858-3011c2946dfe" providerId="ADAL" clId="{8967E0A5-8CE2-467D-A186-36FC11AECE58}" dt="2022-03-03T02:59:59.896" v="0"/>
        <pc:sldMkLst>
          <pc:docMk/>
          <pc:sldMk cId="615602542" sldId="275"/>
        </pc:sldMkLst>
        <pc:spChg chg="mod">
          <ac:chgData name="Dr. Behrang Samadi" userId="92ef890c-4fad-4eb0-b858-3011c2946dfe" providerId="ADAL" clId="{8967E0A5-8CE2-467D-A186-36FC11AECE58}" dt="2022-03-03T02:59:59.896" v="0"/>
          <ac:spMkLst>
            <pc:docMk/>
            <pc:sldMk cId="615602542" sldId="275"/>
            <ac:spMk id="4" creationId="{00000000-0000-0000-0000-000000000000}"/>
          </ac:spMkLst>
        </pc:spChg>
        <pc:spChg chg="mod">
          <ac:chgData name="Dr. Behrang Samadi" userId="92ef890c-4fad-4eb0-b858-3011c2946dfe" providerId="ADAL" clId="{8967E0A5-8CE2-467D-A186-36FC11AECE58}" dt="2022-03-03T02:59:59.896" v="0"/>
          <ac:spMkLst>
            <pc:docMk/>
            <pc:sldMk cId="615602542" sldId="275"/>
            <ac:spMk id="5" creationId="{00000000-0000-0000-0000-000000000000}"/>
          </ac:spMkLst>
        </pc:spChg>
        <pc:picChg chg="mod">
          <ac:chgData name="Dr. Behrang Samadi" userId="92ef890c-4fad-4eb0-b858-3011c2946dfe" providerId="ADAL" clId="{8967E0A5-8CE2-467D-A186-36FC11AECE58}" dt="2022-03-03T02:59:59.896" v="0"/>
          <ac:picMkLst>
            <pc:docMk/>
            <pc:sldMk cId="615602542" sldId="275"/>
            <ac:picMk id="9" creationId="{00000000-0000-0000-0000-000000000000}"/>
          </ac:picMkLst>
        </pc:picChg>
      </pc:sldChg>
      <pc:sldChg chg="modSp">
        <pc:chgData name="Dr. Behrang Samadi" userId="92ef890c-4fad-4eb0-b858-3011c2946dfe" providerId="ADAL" clId="{8967E0A5-8CE2-467D-A186-36FC11AECE58}" dt="2022-03-03T02:59:59.896" v="0"/>
        <pc:sldMkLst>
          <pc:docMk/>
          <pc:sldMk cId="3715525537" sldId="280"/>
        </pc:sldMkLst>
        <pc:spChg chg="mod">
          <ac:chgData name="Dr. Behrang Samadi" userId="92ef890c-4fad-4eb0-b858-3011c2946dfe" providerId="ADAL" clId="{8967E0A5-8CE2-467D-A186-36FC11AECE58}" dt="2022-03-03T02:59:59.896" v="0"/>
          <ac:spMkLst>
            <pc:docMk/>
            <pc:sldMk cId="3715525537" sldId="280"/>
            <ac:spMk id="2" creationId="{00000000-0000-0000-0000-000000000000}"/>
          </ac:spMkLst>
        </pc:spChg>
      </pc:sldChg>
      <pc:sldChg chg="modSp">
        <pc:chgData name="Dr. Behrang Samadi" userId="92ef890c-4fad-4eb0-b858-3011c2946dfe" providerId="ADAL" clId="{8967E0A5-8CE2-467D-A186-36FC11AECE58}" dt="2022-03-03T02:59:59.896" v="0"/>
        <pc:sldMkLst>
          <pc:docMk/>
          <pc:sldMk cId="1310952775" sldId="281"/>
        </pc:sldMkLst>
        <pc:spChg chg="mod">
          <ac:chgData name="Dr. Behrang Samadi" userId="92ef890c-4fad-4eb0-b858-3011c2946dfe" providerId="ADAL" clId="{8967E0A5-8CE2-467D-A186-36FC11AECE58}" dt="2022-03-03T02:59:59.896" v="0"/>
          <ac:spMkLst>
            <pc:docMk/>
            <pc:sldMk cId="1310952775" sldId="281"/>
            <ac:spMk id="2" creationId="{00000000-0000-0000-0000-000000000000}"/>
          </ac:spMkLst>
        </pc:spChg>
      </pc:sldChg>
      <pc:sldChg chg="modSp">
        <pc:chgData name="Dr. Behrang Samadi" userId="92ef890c-4fad-4eb0-b858-3011c2946dfe" providerId="ADAL" clId="{8967E0A5-8CE2-467D-A186-36FC11AECE58}" dt="2022-03-03T02:59:59.896" v="0"/>
        <pc:sldMkLst>
          <pc:docMk/>
          <pc:sldMk cId="2790155522" sldId="292"/>
        </pc:sldMkLst>
        <pc:spChg chg="mod">
          <ac:chgData name="Dr. Behrang Samadi" userId="92ef890c-4fad-4eb0-b858-3011c2946dfe" providerId="ADAL" clId="{8967E0A5-8CE2-467D-A186-36FC11AECE58}" dt="2022-03-03T02:59:59.896" v="0"/>
          <ac:spMkLst>
            <pc:docMk/>
            <pc:sldMk cId="2790155522" sldId="292"/>
            <ac:spMk id="4" creationId="{00000000-0000-0000-0000-000000000000}"/>
          </ac:spMkLst>
        </pc:spChg>
        <pc:spChg chg="mod">
          <ac:chgData name="Dr. Behrang Samadi" userId="92ef890c-4fad-4eb0-b858-3011c2946dfe" providerId="ADAL" clId="{8967E0A5-8CE2-467D-A186-36FC11AECE58}" dt="2022-03-03T02:59:59.896" v="0"/>
          <ac:spMkLst>
            <pc:docMk/>
            <pc:sldMk cId="2790155522" sldId="292"/>
            <ac:spMk id="5" creationId="{00000000-0000-0000-0000-000000000000}"/>
          </ac:spMkLst>
        </pc:spChg>
        <pc:spChg chg="mod">
          <ac:chgData name="Dr. Behrang Samadi" userId="92ef890c-4fad-4eb0-b858-3011c2946dfe" providerId="ADAL" clId="{8967E0A5-8CE2-467D-A186-36FC11AECE58}" dt="2022-03-03T02:59:59.896" v="0"/>
          <ac:spMkLst>
            <pc:docMk/>
            <pc:sldMk cId="2790155522" sldId="292"/>
            <ac:spMk id="6" creationId="{00000000-0000-0000-0000-000000000000}"/>
          </ac:spMkLst>
        </pc:spChg>
      </pc:sldChg>
      <pc:sldChg chg="modSp">
        <pc:chgData name="Dr. Behrang Samadi" userId="92ef890c-4fad-4eb0-b858-3011c2946dfe" providerId="ADAL" clId="{8967E0A5-8CE2-467D-A186-36FC11AECE58}" dt="2022-03-03T02:59:59.896" v="0"/>
        <pc:sldMkLst>
          <pc:docMk/>
          <pc:sldMk cId="3857883324" sldId="298"/>
        </pc:sldMkLst>
        <pc:spChg chg="mod">
          <ac:chgData name="Dr. Behrang Samadi" userId="92ef890c-4fad-4eb0-b858-3011c2946dfe" providerId="ADAL" clId="{8967E0A5-8CE2-467D-A186-36FC11AECE58}" dt="2022-03-03T02:59:59.896" v="0"/>
          <ac:spMkLst>
            <pc:docMk/>
            <pc:sldMk cId="3857883324" sldId="298"/>
            <ac:spMk id="3" creationId="{00000000-0000-0000-0000-000000000000}"/>
          </ac:spMkLst>
        </pc:spChg>
        <pc:spChg chg="mod">
          <ac:chgData name="Dr. Behrang Samadi" userId="92ef890c-4fad-4eb0-b858-3011c2946dfe" providerId="ADAL" clId="{8967E0A5-8CE2-467D-A186-36FC11AECE58}" dt="2022-03-03T02:59:59.896" v="0"/>
          <ac:spMkLst>
            <pc:docMk/>
            <pc:sldMk cId="3857883324" sldId="298"/>
            <ac:spMk id="4" creationId="{00000000-0000-0000-0000-000000000000}"/>
          </ac:spMkLst>
        </pc:spChg>
      </pc:sldChg>
      <pc:sldChg chg="modSp">
        <pc:chgData name="Dr. Behrang Samadi" userId="92ef890c-4fad-4eb0-b858-3011c2946dfe" providerId="ADAL" clId="{8967E0A5-8CE2-467D-A186-36FC11AECE58}" dt="2022-03-03T02:59:59.896" v="0"/>
        <pc:sldMkLst>
          <pc:docMk/>
          <pc:sldMk cId="3926271108" sldId="299"/>
        </pc:sldMkLst>
        <pc:spChg chg="mod">
          <ac:chgData name="Dr. Behrang Samadi" userId="92ef890c-4fad-4eb0-b858-3011c2946dfe" providerId="ADAL" clId="{8967E0A5-8CE2-467D-A186-36FC11AECE58}" dt="2022-03-03T02:59:59.896" v="0"/>
          <ac:spMkLst>
            <pc:docMk/>
            <pc:sldMk cId="3926271108" sldId="299"/>
            <ac:spMk id="2" creationId="{00000000-0000-0000-0000-000000000000}"/>
          </ac:spMkLst>
        </pc:spChg>
      </pc:sldChg>
      <pc:sldChg chg="modSp">
        <pc:chgData name="Dr. Behrang Samadi" userId="92ef890c-4fad-4eb0-b858-3011c2946dfe" providerId="ADAL" clId="{8967E0A5-8CE2-467D-A186-36FC11AECE58}" dt="2022-03-03T02:59:59.896" v="0"/>
        <pc:sldMkLst>
          <pc:docMk/>
          <pc:sldMk cId="1704422543" sldId="300"/>
        </pc:sldMkLst>
        <pc:spChg chg="mod">
          <ac:chgData name="Dr. Behrang Samadi" userId="92ef890c-4fad-4eb0-b858-3011c2946dfe" providerId="ADAL" clId="{8967E0A5-8CE2-467D-A186-36FC11AECE58}" dt="2022-03-03T02:59:59.896" v="0"/>
          <ac:spMkLst>
            <pc:docMk/>
            <pc:sldMk cId="1704422543" sldId="300"/>
            <ac:spMk id="2" creationId="{00000000-0000-0000-0000-000000000000}"/>
          </ac:spMkLst>
        </pc:spChg>
      </pc:sldChg>
      <pc:sldChg chg="modSp">
        <pc:chgData name="Dr. Behrang Samadi" userId="92ef890c-4fad-4eb0-b858-3011c2946dfe" providerId="ADAL" clId="{8967E0A5-8CE2-467D-A186-36FC11AECE58}" dt="2022-03-03T02:59:59.896" v="0"/>
        <pc:sldMkLst>
          <pc:docMk/>
          <pc:sldMk cId="1182662668" sldId="301"/>
        </pc:sldMkLst>
        <pc:spChg chg="mod">
          <ac:chgData name="Dr. Behrang Samadi" userId="92ef890c-4fad-4eb0-b858-3011c2946dfe" providerId="ADAL" clId="{8967E0A5-8CE2-467D-A186-36FC11AECE58}" dt="2022-03-03T02:59:59.896" v="0"/>
          <ac:spMkLst>
            <pc:docMk/>
            <pc:sldMk cId="1182662668" sldId="301"/>
            <ac:spMk id="2" creationId="{00000000-0000-0000-0000-000000000000}"/>
          </ac:spMkLst>
        </pc:spChg>
        <pc:spChg chg="mod">
          <ac:chgData name="Dr. Behrang Samadi" userId="92ef890c-4fad-4eb0-b858-3011c2946dfe" providerId="ADAL" clId="{8967E0A5-8CE2-467D-A186-36FC11AECE58}" dt="2022-03-03T02:59:59.896" v="0"/>
          <ac:spMkLst>
            <pc:docMk/>
            <pc:sldMk cId="1182662668" sldId="301"/>
            <ac:spMk id="3" creationId="{00000000-0000-0000-0000-000000000000}"/>
          </ac:spMkLst>
        </pc:spChg>
      </pc:sldChg>
      <pc:sldChg chg="modSp">
        <pc:chgData name="Dr. Behrang Samadi" userId="92ef890c-4fad-4eb0-b858-3011c2946dfe" providerId="ADAL" clId="{8967E0A5-8CE2-467D-A186-36FC11AECE58}" dt="2022-03-03T02:59:59.896" v="0"/>
        <pc:sldMkLst>
          <pc:docMk/>
          <pc:sldMk cId="623813449" sldId="302"/>
        </pc:sldMkLst>
        <pc:spChg chg="mod">
          <ac:chgData name="Dr. Behrang Samadi" userId="92ef890c-4fad-4eb0-b858-3011c2946dfe" providerId="ADAL" clId="{8967E0A5-8CE2-467D-A186-36FC11AECE58}" dt="2022-03-03T02:59:59.896" v="0"/>
          <ac:spMkLst>
            <pc:docMk/>
            <pc:sldMk cId="623813449" sldId="302"/>
            <ac:spMk id="2" creationId="{00000000-0000-0000-0000-000000000000}"/>
          </ac:spMkLst>
        </pc:spChg>
      </pc:sldChg>
      <pc:sldChg chg="modSp">
        <pc:chgData name="Dr. Behrang Samadi" userId="92ef890c-4fad-4eb0-b858-3011c2946dfe" providerId="ADAL" clId="{8967E0A5-8CE2-467D-A186-36FC11AECE58}" dt="2022-03-03T02:59:59.896" v="0"/>
        <pc:sldMkLst>
          <pc:docMk/>
          <pc:sldMk cId="875371080" sldId="303"/>
        </pc:sldMkLst>
        <pc:spChg chg="mod">
          <ac:chgData name="Dr. Behrang Samadi" userId="92ef890c-4fad-4eb0-b858-3011c2946dfe" providerId="ADAL" clId="{8967E0A5-8CE2-467D-A186-36FC11AECE58}" dt="2022-03-03T02:59:59.896" v="0"/>
          <ac:spMkLst>
            <pc:docMk/>
            <pc:sldMk cId="875371080" sldId="303"/>
            <ac:spMk id="2" creationId="{00000000-0000-0000-0000-000000000000}"/>
          </ac:spMkLst>
        </pc:spChg>
      </pc:sldChg>
      <pc:sldChg chg="modSp">
        <pc:chgData name="Dr. Behrang Samadi" userId="92ef890c-4fad-4eb0-b858-3011c2946dfe" providerId="ADAL" clId="{8967E0A5-8CE2-467D-A186-36FC11AECE58}" dt="2022-03-03T02:59:59.896" v="0"/>
        <pc:sldMkLst>
          <pc:docMk/>
          <pc:sldMk cId="650352705" sldId="304"/>
        </pc:sldMkLst>
        <pc:spChg chg="mod">
          <ac:chgData name="Dr. Behrang Samadi" userId="92ef890c-4fad-4eb0-b858-3011c2946dfe" providerId="ADAL" clId="{8967E0A5-8CE2-467D-A186-36FC11AECE58}" dt="2022-03-03T02:59:59.896" v="0"/>
          <ac:spMkLst>
            <pc:docMk/>
            <pc:sldMk cId="650352705" sldId="304"/>
            <ac:spMk id="2" creationId="{00000000-0000-0000-0000-000000000000}"/>
          </ac:spMkLst>
        </pc:spChg>
        <pc:spChg chg="mod">
          <ac:chgData name="Dr. Behrang Samadi" userId="92ef890c-4fad-4eb0-b858-3011c2946dfe" providerId="ADAL" clId="{8967E0A5-8CE2-467D-A186-36FC11AECE58}" dt="2022-03-03T02:59:59.896" v="0"/>
          <ac:spMkLst>
            <pc:docMk/>
            <pc:sldMk cId="650352705" sldId="304"/>
            <ac:spMk id="3" creationId="{00000000-0000-0000-0000-000000000000}"/>
          </ac:spMkLst>
        </pc:spChg>
      </pc:sldChg>
      <pc:sldChg chg="modSp">
        <pc:chgData name="Dr. Behrang Samadi" userId="92ef890c-4fad-4eb0-b858-3011c2946dfe" providerId="ADAL" clId="{8967E0A5-8CE2-467D-A186-36FC11AECE58}" dt="2022-03-03T02:59:59.896" v="0"/>
        <pc:sldMkLst>
          <pc:docMk/>
          <pc:sldMk cId="1007408127" sldId="306"/>
        </pc:sldMkLst>
        <pc:spChg chg="mod">
          <ac:chgData name="Dr. Behrang Samadi" userId="92ef890c-4fad-4eb0-b858-3011c2946dfe" providerId="ADAL" clId="{8967E0A5-8CE2-467D-A186-36FC11AECE58}" dt="2022-03-03T02:59:59.896" v="0"/>
          <ac:spMkLst>
            <pc:docMk/>
            <pc:sldMk cId="1007408127" sldId="306"/>
            <ac:spMk id="2" creationId="{00000000-0000-0000-0000-000000000000}"/>
          </ac:spMkLst>
        </pc:spChg>
      </pc:sldChg>
      <pc:sldChg chg="modSp">
        <pc:chgData name="Dr. Behrang Samadi" userId="92ef890c-4fad-4eb0-b858-3011c2946dfe" providerId="ADAL" clId="{8967E0A5-8CE2-467D-A186-36FC11AECE58}" dt="2022-03-03T02:59:59.896" v="0"/>
        <pc:sldMkLst>
          <pc:docMk/>
          <pc:sldMk cId="484002274" sldId="307"/>
        </pc:sldMkLst>
        <pc:spChg chg="mod">
          <ac:chgData name="Dr. Behrang Samadi" userId="92ef890c-4fad-4eb0-b858-3011c2946dfe" providerId="ADAL" clId="{8967E0A5-8CE2-467D-A186-36FC11AECE58}" dt="2022-03-03T02:59:59.896" v="0"/>
          <ac:spMkLst>
            <pc:docMk/>
            <pc:sldMk cId="484002274" sldId="307"/>
            <ac:spMk id="2" creationId="{00000000-0000-0000-0000-000000000000}"/>
          </ac:spMkLst>
        </pc:spChg>
      </pc:sldChg>
      <pc:sldChg chg="modSp">
        <pc:chgData name="Dr. Behrang Samadi" userId="92ef890c-4fad-4eb0-b858-3011c2946dfe" providerId="ADAL" clId="{8967E0A5-8CE2-467D-A186-36FC11AECE58}" dt="2022-03-03T02:59:59.896" v="0"/>
        <pc:sldMkLst>
          <pc:docMk/>
          <pc:sldMk cId="3798471498" sldId="309"/>
        </pc:sldMkLst>
        <pc:spChg chg="mod">
          <ac:chgData name="Dr. Behrang Samadi" userId="92ef890c-4fad-4eb0-b858-3011c2946dfe" providerId="ADAL" clId="{8967E0A5-8CE2-467D-A186-36FC11AECE58}" dt="2022-03-03T02:59:59.896" v="0"/>
          <ac:spMkLst>
            <pc:docMk/>
            <pc:sldMk cId="3798471498" sldId="309"/>
            <ac:spMk id="2" creationId="{00000000-0000-0000-0000-000000000000}"/>
          </ac:spMkLst>
        </pc:spChg>
      </pc:sldChg>
      <pc:sldChg chg="modSp">
        <pc:chgData name="Dr. Behrang Samadi" userId="92ef890c-4fad-4eb0-b858-3011c2946dfe" providerId="ADAL" clId="{8967E0A5-8CE2-467D-A186-36FC11AECE58}" dt="2022-03-03T02:59:59.896" v="0"/>
        <pc:sldMkLst>
          <pc:docMk/>
          <pc:sldMk cId="3900875220" sldId="310"/>
        </pc:sldMkLst>
        <pc:spChg chg="mod">
          <ac:chgData name="Dr. Behrang Samadi" userId="92ef890c-4fad-4eb0-b858-3011c2946dfe" providerId="ADAL" clId="{8967E0A5-8CE2-467D-A186-36FC11AECE58}" dt="2022-03-03T02:59:59.896" v="0"/>
          <ac:spMkLst>
            <pc:docMk/>
            <pc:sldMk cId="3900875220" sldId="310"/>
            <ac:spMk id="2" creationId="{00000000-0000-0000-0000-000000000000}"/>
          </ac:spMkLst>
        </pc:spChg>
        <pc:spChg chg="mod">
          <ac:chgData name="Dr. Behrang Samadi" userId="92ef890c-4fad-4eb0-b858-3011c2946dfe" providerId="ADAL" clId="{8967E0A5-8CE2-467D-A186-36FC11AECE58}" dt="2022-03-03T02:59:59.896" v="0"/>
          <ac:spMkLst>
            <pc:docMk/>
            <pc:sldMk cId="3900875220" sldId="310"/>
            <ac:spMk id="3" creationId="{00000000-0000-0000-0000-000000000000}"/>
          </ac:spMkLst>
        </pc:spChg>
      </pc:sldChg>
      <pc:sldChg chg="modSp">
        <pc:chgData name="Dr. Behrang Samadi" userId="92ef890c-4fad-4eb0-b858-3011c2946dfe" providerId="ADAL" clId="{8967E0A5-8CE2-467D-A186-36FC11AECE58}" dt="2022-03-03T02:59:59.896" v="0"/>
        <pc:sldMkLst>
          <pc:docMk/>
          <pc:sldMk cId="3905165941" sldId="311"/>
        </pc:sldMkLst>
        <pc:spChg chg="mod">
          <ac:chgData name="Dr. Behrang Samadi" userId="92ef890c-4fad-4eb0-b858-3011c2946dfe" providerId="ADAL" clId="{8967E0A5-8CE2-467D-A186-36FC11AECE58}" dt="2022-03-03T02:59:59.896" v="0"/>
          <ac:spMkLst>
            <pc:docMk/>
            <pc:sldMk cId="3905165941" sldId="311"/>
            <ac:spMk id="2" creationId="{00000000-0000-0000-0000-000000000000}"/>
          </ac:spMkLst>
        </pc:spChg>
      </pc:sldChg>
      <pc:sldChg chg="modSp">
        <pc:chgData name="Dr. Behrang Samadi" userId="92ef890c-4fad-4eb0-b858-3011c2946dfe" providerId="ADAL" clId="{8967E0A5-8CE2-467D-A186-36FC11AECE58}" dt="2022-03-03T02:59:59.896" v="0"/>
        <pc:sldMkLst>
          <pc:docMk/>
          <pc:sldMk cId="1079532632" sldId="312"/>
        </pc:sldMkLst>
        <pc:spChg chg="mod">
          <ac:chgData name="Dr. Behrang Samadi" userId="92ef890c-4fad-4eb0-b858-3011c2946dfe" providerId="ADAL" clId="{8967E0A5-8CE2-467D-A186-36FC11AECE58}" dt="2022-03-03T02:59:59.896" v="0"/>
          <ac:spMkLst>
            <pc:docMk/>
            <pc:sldMk cId="1079532632" sldId="312"/>
            <ac:spMk id="2" creationId="{00000000-0000-0000-0000-000000000000}"/>
          </ac:spMkLst>
        </pc:spChg>
      </pc:sldChg>
      <pc:sldChg chg="modSp">
        <pc:chgData name="Dr. Behrang Samadi" userId="92ef890c-4fad-4eb0-b858-3011c2946dfe" providerId="ADAL" clId="{8967E0A5-8CE2-467D-A186-36FC11AECE58}" dt="2022-03-03T02:59:59.896" v="0"/>
        <pc:sldMkLst>
          <pc:docMk/>
          <pc:sldMk cId="1296226462" sldId="313"/>
        </pc:sldMkLst>
        <pc:spChg chg="mod">
          <ac:chgData name="Dr. Behrang Samadi" userId="92ef890c-4fad-4eb0-b858-3011c2946dfe" providerId="ADAL" clId="{8967E0A5-8CE2-467D-A186-36FC11AECE58}" dt="2022-03-03T02:59:59.896" v="0"/>
          <ac:spMkLst>
            <pc:docMk/>
            <pc:sldMk cId="1296226462" sldId="313"/>
            <ac:spMk id="2" creationId="{00000000-0000-0000-0000-000000000000}"/>
          </ac:spMkLst>
        </pc:spChg>
      </pc:sldChg>
      <pc:sldChg chg="modSp">
        <pc:chgData name="Dr. Behrang Samadi" userId="92ef890c-4fad-4eb0-b858-3011c2946dfe" providerId="ADAL" clId="{8967E0A5-8CE2-467D-A186-36FC11AECE58}" dt="2022-03-03T02:59:59.896" v="0"/>
        <pc:sldMkLst>
          <pc:docMk/>
          <pc:sldMk cId="3556428540" sldId="315"/>
        </pc:sldMkLst>
        <pc:spChg chg="mod">
          <ac:chgData name="Dr. Behrang Samadi" userId="92ef890c-4fad-4eb0-b858-3011c2946dfe" providerId="ADAL" clId="{8967E0A5-8CE2-467D-A186-36FC11AECE58}" dt="2022-03-03T02:59:59.896" v="0"/>
          <ac:spMkLst>
            <pc:docMk/>
            <pc:sldMk cId="3556428540" sldId="315"/>
            <ac:spMk id="2" creationId="{00000000-0000-0000-0000-000000000000}"/>
          </ac:spMkLst>
        </pc:spChg>
      </pc:sldChg>
      <pc:sldChg chg="modSp">
        <pc:chgData name="Dr. Behrang Samadi" userId="92ef890c-4fad-4eb0-b858-3011c2946dfe" providerId="ADAL" clId="{8967E0A5-8CE2-467D-A186-36FC11AECE58}" dt="2022-03-03T02:59:59.896" v="0"/>
        <pc:sldMkLst>
          <pc:docMk/>
          <pc:sldMk cId="3761935588" sldId="316"/>
        </pc:sldMkLst>
        <pc:spChg chg="mod">
          <ac:chgData name="Dr. Behrang Samadi" userId="92ef890c-4fad-4eb0-b858-3011c2946dfe" providerId="ADAL" clId="{8967E0A5-8CE2-467D-A186-36FC11AECE58}" dt="2022-03-03T02:59:59.896" v="0"/>
          <ac:spMkLst>
            <pc:docMk/>
            <pc:sldMk cId="3761935588" sldId="316"/>
            <ac:spMk id="2" creationId="{00000000-0000-0000-0000-000000000000}"/>
          </ac:spMkLst>
        </pc:spChg>
        <pc:spChg chg="mod">
          <ac:chgData name="Dr. Behrang Samadi" userId="92ef890c-4fad-4eb0-b858-3011c2946dfe" providerId="ADAL" clId="{8967E0A5-8CE2-467D-A186-36FC11AECE58}" dt="2022-03-03T02:59:59.896" v="0"/>
          <ac:spMkLst>
            <pc:docMk/>
            <pc:sldMk cId="3761935588" sldId="316"/>
            <ac:spMk id="3" creationId="{00000000-0000-0000-0000-000000000000}"/>
          </ac:spMkLst>
        </pc:spChg>
      </pc:sldChg>
      <pc:sldChg chg="modSp">
        <pc:chgData name="Dr. Behrang Samadi" userId="92ef890c-4fad-4eb0-b858-3011c2946dfe" providerId="ADAL" clId="{8967E0A5-8CE2-467D-A186-36FC11AECE58}" dt="2022-03-03T02:59:59.896" v="0"/>
        <pc:sldMkLst>
          <pc:docMk/>
          <pc:sldMk cId="620097787" sldId="317"/>
        </pc:sldMkLst>
        <pc:spChg chg="mod">
          <ac:chgData name="Dr. Behrang Samadi" userId="92ef890c-4fad-4eb0-b858-3011c2946dfe" providerId="ADAL" clId="{8967E0A5-8CE2-467D-A186-36FC11AECE58}" dt="2022-03-03T02:59:59.896" v="0"/>
          <ac:spMkLst>
            <pc:docMk/>
            <pc:sldMk cId="620097787" sldId="317"/>
            <ac:spMk id="2" creationId="{00000000-0000-0000-0000-000000000000}"/>
          </ac:spMkLst>
        </pc:spChg>
      </pc:sldChg>
      <pc:sldChg chg="modSp">
        <pc:chgData name="Dr. Behrang Samadi" userId="92ef890c-4fad-4eb0-b858-3011c2946dfe" providerId="ADAL" clId="{8967E0A5-8CE2-467D-A186-36FC11AECE58}" dt="2022-03-03T02:59:59.896" v="0"/>
        <pc:sldMkLst>
          <pc:docMk/>
          <pc:sldMk cId="3682674350" sldId="318"/>
        </pc:sldMkLst>
        <pc:spChg chg="mod">
          <ac:chgData name="Dr. Behrang Samadi" userId="92ef890c-4fad-4eb0-b858-3011c2946dfe" providerId="ADAL" clId="{8967E0A5-8CE2-467D-A186-36FC11AECE58}" dt="2022-03-03T02:59:59.896" v="0"/>
          <ac:spMkLst>
            <pc:docMk/>
            <pc:sldMk cId="3682674350" sldId="318"/>
            <ac:spMk id="2" creationId="{00000000-0000-0000-0000-000000000000}"/>
          </ac:spMkLst>
        </pc:spChg>
      </pc:sldChg>
      <pc:sldChg chg="modSp">
        <pc:chgData name="Dr. Behrang Samadi" userId="92ef890c-4fad-4eb0-b858-3011c2946dfe" providerId="ADAL" clId="{8967E0A5-8CE2-467D-A186-36FC11AECE58}" dt="2022-03-03T02:59:59.896" v="0"/>
        <pc:sldMkLst>
          <pc:docMk/>
          <pc:sldMk cId="3870535165" sldId="319"/>
        </pc:sldMkLst>
        <pc:spChg chg="mod">
          <ac:chgData name="Dr. Behrang Samadi" userId="92ef890c-4fad-4eb0-b858-3011c2946dfe" providerId="ADAL" clId="{8967E0A5-8CE2-467D-A186-36FC11AECE58}" dt="2022-03-03T02:59:59.896" v="0"/>
          <ac:spMkLst>
            <pc:docMk/>
            <pc:sldMk cId="3870535165" sldId="319"/>
            <ac:spMk id="2" creationId="{00000000-0000-0000-0000-000000000000}"/>
          </ac:spMkLst>
        </pc:spChg>
        <pc:spChg chg="mod">
          <ac:chgData name="Dr. Behrang Samadi" userId="92ef890c-4fad-4eb0-b858-3011c2946dfe" providerId="ADAL" clId="{8967E0A5-8CE2-467D-A186-36FC11AECE58}" dt="2022-03-03T02:59:59.896" v="0"/>
          <ac:spMkLst>
            <pc:docMk/>
            <pc:sldMk cId="3870535165" sldId="319"/>
            <ac:spMk id="3" creationId="{00000000-0000-0000-0000-000000000000}"/>
          </ac:spMkLst>
        </pc:spChg>
      </pc:sldChg>
      <pc:sldChg chg="modSp">
        <pc:chgData name="Dr. Behrang Samadi" userId="92ef890c-4fad-4eb0-b858-3011c2946dfe" providerId="ADAL" clId="{8967E0A5-8CE2-467D-A186-36FC11AECE58}" dt="2022-03-03T02:59:59.896" v="0"/>
        <pc:sldMkLst>
          <pc:docMk/>
          <pc:sldMk cId="2970087752" sldId="320"/>
        </pc:sldMkLst>
        <pc:spChg chg="mod">
          <ac:chgData name="Dr. Behrang Samadi" userId="92ef890c-4fad-4eb0-b858-3011c2946dfe" providerId="ADAL" clId="{8967E0A5-8CE2-467D-A186-36FC11AECE58}" dt="2022-03-03T02:59:59.896" v="0"/>
          <ac:spMkLst>
            <pc:docMk/>
            <pc:sldMk cId="2970087752" sldId="320"/>
            <ac:spMk id="2" creationId="{00000000-0000-0000-0000-000000000000}"/>
          </ac:spMkLst>
        </pc:spChg>
      </pc:sldChg>
      <pc:sldChg chg="modSp">
        <pc:chgData name="Dr. Behrang Samadi" userId="92ef890c-4fad-4eb0-b858-3011c2946dfe" providerId="ADAL" clId="{8967E0A5-8CE2-467D-A186-36FC11AECE58}" dt="2022-03-03T02:59:59.896" v="0"/>
        <pc:sldMkLst>
          <pc:docMk/>
          <pc:sldMk cId="2668634836" sldId="321"/>
        </pc:sldMkLst>
        <pc:spChg chg="mod">
          <ac:chgData name="Dr. Behrang Samadi" userId="92ef890c-4fad-4eb0-b858-3011c2946dfe" providerId="ADAL" clId="{8967E0A5-8CE2-467D-A186-36FC11AECE58}" dt="2022-03-03T02:59:59.896" v="0"/>
          <ac:spMkLst>
            <pc:docMk/>
            <pc:sldMk cId="2668634836" sldId="321"/>
            <ac:spMk id="2" creationId="{00000000-0000-0000-0000-000000000000}"/>
          </ac:spMkLst>
        </pc:spChg>
      </pc:sldChg>
      <pc:sldChg chg="modSp">
        <pc:chgData name="Dr. Behrang Samadi" userId="92ef890c-4fad-4eb0-b858-3011c2946dfe" providerId="ADAL" clId="{8967E0A5-8CE2-467D-A186-36FC11AECE58}" dt="2022-03-03T02:59:59.896" v="0"/>
        <pc:sldMkLst>
          <pc:docMk/>
          <pc:sldMk cId="3247049794" sldId="322"/>
        </pc:sldMkLst>
        <pc:spChg chg="mod">
          <ac:chgData name="Dr. Behrang Samadi" userId="92ef890c-4fad-4eb0-b858-3011c2946dfe" providerId="ADAL" clId="{8967E0A5-8CE2-467D-A186-36FC11AECE58}" dt="2022-03-03T02:59:59.896" v="0"/>
          <ac:spMkLst>
            <pc:docMk/>
            <pc:sldMk cId="3247049794" sldId="322"/>
            <ac:spMk id="2" creationId="{00000000-0000-0000-0000-000000000000}"/>
          </ac:spMkLst>
        </pc:spChg>
        <pc:spChg chg="mod">
          <ac:chgData name="Dr. Behrang Samadi" userId="92ef890c-4fad-4eb0-b858-3011c2946dfe" providerId="ADAL" clId="{8967E0A5-8CE2-467D-A186-36FC11AECE58}" dt="2022-03-03T02:59:59.896" v="0"/>
          <ac:spMkLst>
            <pc:docMk/>
            <pc:sldMk cId="3247049794" sldId="322"/>
            <ac:spMk id="3" creationId="{00000000-0000-0000-0000-000000000000}"/>
          </ac:spMkLst>
        </pc:spChg>
      </pc:sldChg>
      <pc:sldChg chg="modSp">
        <pc:chgData name="Dr. Behrang Samadi" userId="92ef890c-4fad-4eb0-b858-3011c2946dfe" providerId="ADAL" clId="{8967E0A5-8CE2-467D-A186-36FC11AECE58}" dt="2022-03-03T02:59:59.896" v="0"/>
        <pc:sldMkLst>
          <pc:docMk/>
          <pc:sldMk cId="1956391661" sldId="323"/>
        </pc:sldMkLst>
        <pc:spChg chg="mod">
          <ac:chgData name="Dr. Behrang Samadi" userId="92ef890c-4fad-4eb0-b858-3011c2946dfe" providerId="ADAL" clId="{8967E0A5-8CE2-467D-A186-36FC11AECE58}" dt="2022-03-03T02:59:59.896" v="0"/>
          <ac:spMkLst>
            <pc:docMk/>
            <pc:sldMk cId="1956391661" sldId="323"/>
            <ac:spMk id="2" creationId="{00000000-0000-0000-0000-000000000000}"/>
          </ac:spMkLst>
        </pc:spChg>
        <pc:spChg chg="mod">
          <ac:chgData name="Dr. Behrang Samadi" userId="92ef890c-4fad-4eb0-b858-3011c2946dfe" providerId="ADAL" clId="{8967E0A5-8CE2-467D-A186-36FC11AECE58}" dt="2022-03-03T02:59:59.896" v="0"/>
          <ac:spMkLst>
            <pc:docMk/>
            <pc:sldMk cId="1956391661" sldId="323"/>
            <ac:spMk id="3" creationId="{00000000-0000-0000-0000-000000000000}"/>
          </ac:spMkLst>
        </pc:spChg>
      </pc:sldChg>
      <pc:sldChg chg="modSp">
        <pc:chgData name="Dr. Behrang Samadi" userId="92ef890c-4fad-4eb0-b858-3011c2946dfe" providerId="ADAL" clId="{8967E0A5-8CE2-467D-A186-36FC11AECE58}" dt="2022-03-03T02:59:59.896" v="0"/>
        <pc:sldMkLst>
          <pc:docMk/>
          <pc:sldMk cId="2155608137" sldId="324"/>
        </pc:sldMkLst>
        <pc:spChg chg="mod">
          <ac:chgData name="Dr. Behrang Samadi" userId="92ef890c-4fad-4eb0-b858-3011c2946dfe" providerId="ADAL" clId="{8967E0A5-8CE2-467D-A186-36FC11AECE58}" dt="2022-03-03T02:59:59.896" v="0"/>
          <ac:spMkLst>
            <pc:docMk/>
            <pc:sldMk cId="2155608137" sldId="324"/>
            <ac:spMk id="2" creationId="{00000000-0000-0000-0000-000000000000}"/>
          </ac:spMkLst>
        </pc:spChg>
        <pc:spChg chg="mod">
          <ac:chgData name="Dr. Behrang Samadi" userId="92ef890c-4fad-4eb0-b858-3011c2946dfe" providerId="ADAL" clId="{8967E0A5-8CE2-467D-A186-36FC11AECE58}" dt="2022-03-03T02:59:59.896" v="0"/>
          <ac:spMkLst>
            <pc:docMk/>
            <pc:sldMk cId="2155608137" sldId="324"/>
            <ac:spMk id="3" creationId="{00000000-0000-0000-0000-000000000000}"/>
          </ac:spMkLst>
        </pc:spChg>
      </pc:sldChg>
      <pc:sldMasterChg chg="modTransition modSldLayout">
        <pc:chgData name="Dr. Behrang Samadi" userId="92ef890c-4fad-4eb0-b858-3011c2946dfe" providerId="ADAL" clId="{8967E0A5-8CE2-467D-A186-36FC11AECE58}" dt="2022-03-03T02:59:59.896" v="0"/>
        <pc:sldMasterMkLst>
          <pc:docMk/>
          <pc:sldMasterMk cId="2912164927" sldId="2147483684"/>
        </pc:sldMasterMkLst>
        <pc:sldLayoutChg chg="modTransition">
          <pc:chgData name="Dr. Behrang Samadi" userId="92ef890c-4fad-4eb0-b858-3011c2946dfe" providerId="ADAL" clId="{8967E0A5-8CE2-467D-A186-36FC11AECE58}" dt="2022-03-03T02:59:59.896" v="0"/>
          <pc:sldLayoutMkLst>
            <pc:docMk/>
            <pc:sldMasterMk cId="2912164927" sldId="2147483684"/>
            <pc:sldLayoutMk cId="55118765" sldId="2147483685"/>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3657144776" sldId="2147483686"/>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398602360" sldId="2147483687"/>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2633934040" sldId="2147483688"/>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1547845720" sldId="2147483689"/>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1394866230" sldId="2147483690"/>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344243979" sldId="2147483691"/>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3597267573" sldId="2147483692"/>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775201627" sldId="2147483693"/>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977471429" sldId="2147483694"/>
          </pc:sldLayoutMkLst>
        </pc:sldLayoutChg>
        <pc:sldLayoutChg chg="modTransition">
          <pc:chgData name="Dr. Behrang Samadi" userId="92ef890c-4fad-4eb0-b858-3011c2946dfe" providerId="ADAL" clId="{8967E0A5-8CE2-467D-A186-36FC11AECE58}" dt="2022-03-03T02:59:59.896" v="0"/>
          <pc:sldLayoutMkLst>
            <pc:docMk/>
            <pc:sldMasterMk cId="2912164927" sldId="2147483684"/>
            <pc:sldLayoutMk cId="2038889890" sldId="2147483695"/>
          </pc:sldLayoutMkLst>
        </pc:sldLayoutChg>
      </pc:sldMasterChg>
    </pc:docChg>
  </pc:docChgLst>
  <pc:docChgLst>
    <pc:chgData name="Dr. Behrang Samadi" userId="92ef890c-4fad-4eb0-b858-3011c2946dfe" providerId="ADAL" clId="{AD7A8414-D3BF-44EA-8FBA-B0E7C0646B38}"/>
    <pc:docChg chg="addSld delSld modSld sldOrd">
      <pc:chgData name="Dr. Behrang Samadi" userId="92ef890c-4fad-4eb0-b858-3011c2946dfe" providerId="ADAL" clId="{AD7A8414-D3BF-44EA-8FBA-B0E7C0646B38}" dt="2021-02-17T17:13:54.277" v="71" actId="1076"/>
      <pc:docMkLst>
        <pc:docMk/>
      </pc:docMkLst>
      <pc:sldChg chg="modSp mod">
        <pc:chgData name="Dr. Behrang Samadi" userId="92ef890c-4fad-4eb0-b858-3011c2946dfe" providerId="ADAL" clId="{AD7A8414-D3BF-44EA-8FBA-B0E7C0646B38}" dt="2021-02-04T01:49:04.479" v="0" actId="255"/>
        <pc:sldMkLst>
          <pc:docMk/>
          <pc:sldMk cId="3790478101" sldId="265"/>
        </pc:sldMkLst>
        <pc:spChg chg="mod">
          <ac:chgData name="Dr. Behrang Samadi" userId="92ef890c-4fad-4eb0-b858-3011c2946dfe" providerId="ADAL" clId="{AD7A8414-D3BF-44EA-8FBA-B0E7C0646B38}" dt="2021-02-04T01:49:04.479" v="0" actId="255"/>
          <ac:spMkLst>
            <pc:docMk/>
            <pc:sldMk cId="3790478101" sldId="265"/>
            <ac:spMk id="5" creationId="{00000000-0000-0000-0000-000000000000}"/>
          </ac:spMkLst>
        </pc:spChg>
      </pc:sldChg>
      <pc:sldChg chg="modSp mod">
        <pc:chgData name="Dr. Behrang Samadi" userId="92ef890c-4fad-4eb0-b858-3011c2946dfe" providerId="ADAL" clId="{AD7A8414-D3BF-44EA-8FBA-B0E7C0646B38}" dt="2021-02-04T01:49:18.139" v="1" actId="255"/>
        <pc:sldMkLst>
          <pc:docMk/>
          <pc:sldMk cId="1588105257" sldId="266"/>
        </pc:sldMkLst>
        <pc:spChg chg="mod">
          <ac:chgData name="Dr. Behrang Samadi" userId="92ef890c-4fad-4eb0-b858-3011c2946dfe" providerId="ADAL" clId="{AD7A8414-D3BF-44EA-8FBA-B0E7C0646B38}" dt="2021-02-04T01:49:18.139" v="1" actId="255"/>
          <ac:spMkLst>
            <pc:docMk/>
            <pc:sldMk cId="1588105257" sldId="266"/>
            <ac:spMk id="3" creationId="{00000000-0000-0000-0000-000000000000}"/>
          </ac:spMkLst>
        </pc:spChg>
      </pc:sldChg>
      <pc:sldChg chg="modSp mod">
        <pc:chgData name="Dr. Behrang Samadi" userId="92ef890c-4fad-4eb0-b858-3011c2946dfe" providerId="ADAL" clId="{AD7A8414-D3BF-44EA-8FBA-B0E7C0646B38}" dt="2021-02-04T01:49:41.680" v="2" actId="255"/>
        <pc:sldMkLst>
          <pc:docMk/>
          <pc:sldMk cId="667321171" sldId="267"/>
        </pc:sldMkLst>
        <pc:spChg chg="mod">
          <ac:chgData name="Dr. Behrang Samadi" userId="92ef890c-4fad-4eb0-b858-3011c2946dfe" providerId="ADAL" clId="{AD7A8414-D3BF-44EA-8FBA-B0E7C0646B38}" dt="2021-02-04T01:49:41.680" v="2" actId="255"/>
          <ac:spMkLst>
            <pc:docMk/>
            <pc:sldMk cId="667321171" sldId="267"/>
            <ac:spMk id="2" creationId="{00000000-0000-0000-0000-000000000000}"/>
          </ac:spMkLst>
        </pc:spChg>
      </pc:sldChg>
      <pc:sldChg chg="modSp mod">
        <pc:chgData name="Dr. Behrang Samadi" userId="92ef890c-4fad-4eb0-b858-3011c2946dfe" providerId="ADAL" clId="{AD7A8414-D3BF-44EA-8FBA-B0E7C0646B38}" dt="2021-02-04T01:50:00.282" v="4" actId="255"/>
        <pc:sldMkLst>
          <pc:docMk/>
          <pc:sldMk cId="2684330578" sldId="268"/>
        </pc:sldMkLst>
        <pc:spChg chg="mod">
          <ac:chgData name="Dr. Behrang Samadi" userId="92ef890c-4fad-4eb0-b858-3011c2946dfe" providerId="ADAL" clId="{AD7A8414-D3BF-44EA-8FBA-B0E7C0646B38}" dt="2021-02-04T01:50:00.282" v="4" actId="255"/>
          <ac:spMkLst>
            <pc:docMk/>
            <pc:sldMk cId="2684330578" sldId="268"/>
            <ac:spMk id="3" creationId="{00000000-0000-0000-0000-000000000000}"/>
          </ac:spMkLst>
        </pc:spChg>
      </pc:sldChg>
      <pc:sldChg chg="modSp mod">
        <pc:chgData name="Dr. Behrang Samadi" userId="92ef890c-4fad-4eb0-b858-3011c2946dfe" providerId="ADAL" clId="{AD7A8414-D3BF-44EA-8FBA-B0E7C0646B38}" dt="2021-02-04T01:56:04.229" v="38" actId="255"/>
        <pc:sldMkLst>
          <pc:docMk/>
          <pc:sldMk cId="3428793004" sldId="273"/>
        </pc:sldMkLst>
        <pc:spChg chg="mod">
          <ac:chgData name="Dr. Behrang Samadi" userId="92ef890c-4fad-4eb0-b858-3011c2946dfe" providerId="ADAL" clId="{AD7A8414-D3BF-44EA-8FBA-B0E7C0646B38}" dt="2021-02-04T01:56:04.229" v="38" actId="255"/>
          <ac:spMkLst>
            <pc:docMk/>
            <pc:sldMk cId="3428793004" sldId="273"/>
            <ac:spMk id="3" creationId="{00000000-0000-0000-0000-000000000000}"/>
          </ac:spMkLst>
        </pc:spChg>
      </pc:sldChg>
      <pc:sldChg chg="modSp mod">
        <pc:chgData name="Dr. Behrang Samadi" userId="92ef890c-4fad-4eb0-b858-3011c2946dfe" providerId="ADAL" clId="{AD7A8414-D3BF-44EA-8FBA-B0E7C0646B38}" dt="2021-02-04T03:05:00.699" v="60" actId="14100"/>
        <pc:sldMkLst>
          <pc:docMk/>
          <pc:sldMk cId="1051085462" sldId="274"/>
        </pc:sldMkLst>
        <pc:spChg chg="mod">
          <ac:chgData name="Dr. Behrang Samadi" userId="92ef890c-4fad-4eb0-b858-3011c2946dfe" providerId="ADAL" clId="{AD7A8414-D3BF-44EA-8FBA-B0E7C0646B38}" dt="2021-02-04T01:57:05.919" v="42" actId="255"/>
          <ac:spMkLst>
            <pc:docMk/>
            <pc:sldMk cId="1051085462" sldId="274"/>
            <ac:spMk id="3" creationId="{00000000-0000-0000-0000-000000000000}"/>
          </ac:spMkLst>
        </pc:spChg>
        <pc:picChg chg="mod">
          <ac:chgData name="Dr. Behrang Samadi" userId="92ef890c-4fad-4eb0-b858-3011c2946dfe" providerId="ADAL" clId="{AD7A8414-D3BF-44EA-8FBA-B0E7C0646B38}" dt="2021-02-04T03:05:00.699" v="60" actId="14100"/>
          <ac:picMkLst>
            <pc:docMk/>
            <pc:sldMk cId="1051085462" sldId="274"/>
            <ac:picMk id="4" creationId="{00000000-0000-0000-0000-000000000000}"/>
          </ac:picMkLst>
        </pc:picChg>
      </pc:sldChg>
      <pc:sldChg chg="ord">
        <pc:chgData name="Dr. Behrang Samadi" userId="92ef890c-4fad-4eb0-b858-3011c2946dfe" providerId="ADAL" clId="{AD7A8414-D3BF-44EA-8FBA-B0E7C0646B38}" dt="2021-02-04T01:54:37.005" v="6"/>
        <pc:sldMkLst>
          <pc:docMk/>
          <pc:sldMk cId="2790155522" sldId="292"/>
        </pc:sldMkLst>
      </pc:sldChg>
      <pc:sldChg chg="modSp">
        <pc:chgData name="Dr. Behrang Samadi" userId="92ef890c-4fad-4eb0-b858-3011c2946dfe" providerId="ADAL" clId="{AD7A8414-D3BF-44EA-8FBA-B0E7C0646B38}" dt="2021-02-04T01:58:34.824" v="44" actId="14100"/>
        <pc:sldMkLst>
          <pc:docMk/>
          <pc:sldMk cId="1079532632" sldId="312"/>
        </pc:sldMkLst>
        <pc:picChg chg="mod">
          <ac:chgData name="Dr. Behrang Samadi" userId="92ef890c-4fad-4eb0-b858-3011c2946dfe" providerId="ADAL" clId="{AD7A8414-D3BF-44EA-8FBA-B0E7C0646B38}" dt="2021-02-04T01:58:34.824" v="44" actId="14100"/>
          <ac:picMkLst>
            <pc:docMk/>
            <pc:sldMk cId="1079532632" sldId="312"/>
            <ac:picMk id="5122" creationId="{00000000-0000-0000-0000-000000000000}"/>
          </ac:picMkLst>
        </pc:picChg>
      </pc:sldChg>
      <pc:sldChg chg="del">
        <pc:chgData name="Dr. Behrang Samadi" userId="92ef890c-4fad-4eb0-b858-3011c2946dfe" providerId="ADAL" clId="{AD7A8414-D3BF-44EA-8FBA-B0E7C0646B38}" dt="2021-02-04T02:06:29.038" v="45" actId="2696"/>
        <pc:sldMkLst>
          <pc:docMk/>
          <pc:sldMk cId="3374566922" sldId="314"/>
        </pc:sldMkLst>
      </pc:sldChg>
      <pc:sldChg chg="modSp mod">
        <pc:chgData name="Dr. Behrang Samadi" userId="92ef890c-4fad-4eb0-b858-3011c2946dfe" providerId="ADAL" clId="{AD7A8414-D3BF-44EA-8FBA-B0E7C0646B38}" dt="2021-02-04T02:14:16.276" v="58" actId="255"/>
        <pc:sldMkLst>
          <pc:docMk/>
          <pc:sldMk cId="3870535165" sldId="319"/>
        </pc:sldMkLst>
        <pc:spChg chg="mod">
          <ac:chgData name="Dr. Behrang Samadi" userId="92ef890c-4fad-4eb0-b858-3011c2946dfe" providerId="ADAL" clId="{AD7A8414-D3BF-44EA-8FBA-B0E7C0646B38}" dt="2021-02-04T02:14:16.276" v="58" actId="255"/>
          <ac:spMkLst>
            <pc:docMk/>
            <pc:sldMk cId="3870535165" sldId="319"/>
            <ac:spMk id="3" creationId="{00000000-0000-0000-0000-000000000000}"/>
          </ac:spMkLst>
        </pc:spChg>
      </pc:sldChg>
      <pc:sldChg chg="modSp new mod">
        <pc:chgData name="Dr. Behrang Samadi" userId="92ef890c-4fad-4eb0-b858-3011c2946dfe" providerId="ADAL" clId="{AD7A8414-D3BF-44EA-8FBA-B0E7C0646B38}" dt="2021-02-17T17:13:54.277" v="71" actId="1076"/>
        <pc:sldMkLst>
          <pc:docMk/>
          <pc:sldMk cId="2592418846" sldId="325"/>
        </pc:sldMkLst>
        <pc:spChg chg="mod">
          <ac:chgData name="Dr. Behrang Samadi" userId="92ef890c-4fad-4eb0-b858-3011c2946dfe" providerId="ADAL" clId="{AD7A8414-D3BF-44EA-8FBA-B0E7C0646B38}" dt="2021-02-17T17:13:54.277" v="71" actId="1076"/>
          <ac:spMkLst>
            <pc:docMk/>
            <pc:sldMk cId="2592418846" sldId="325"/>
            <ac:spMk id="2" creationId="{7AA6F30E-D5DA-4426-AFF5-B678EAFE261E}"/>
          </ac:spMkLst>
        </pc:spChg>
      </pc:sldChg>
    </pc:docChg>
  </pc:docChgLst>
  <pc:docChgLst>
    <pc:chgData name="Dr. Behrang Samadi" userId="92ef890c-4fad-4eb0-b858-3011c2946dfe" providerId="ADAL" clId="{F2828A0C-B936-4AEE-AF68-DF7038685512}"/>
    <pc:docChg chg="modSld">
      <pc:chgData name="Dr. Behrang Samadi" userId="92ef890c-4fad-4eb0-b858-3011c2946dfe" providerId="ADAL" clId="{F2828A0C-B936-4AEE-AF68-DF7038685512}" dt="2021-05-07T06:32:03.373" v="0" actId="14100"/>
      <pc:docMkLst>
        <pc:docMk/>
      </pc:docMkLst>
      <pc:sldChg chg="modSp mod">
        <pc:chgData name="Dr. Behrang Samadi" userId="92ef890c-4fad-4eb0-b858-3011c2946dfe" providerId="ADAL" clId="{F2828A0C-B936-4AEE-AF68-DF7038685512}" dt="2021-05-07T06:32:03.373" v="0" actId="14100"/>
        <pc:sldMkLst>
          <pc:docMk/>
          <pc:sldMk cId="667321171" sldId="267"/>
        </pc:sldMkLst>
        <pc:picChg chg="mod">
          <ac:chgData name="Dr. Behrang Samadi" userId="92ef890c-4fad-4eb0-b858-3011c2946dfe" providerId="ADAL" clId="{F2828A0C-B936-4AEE-AF68-DF7038685512}" dt="2021-05-07T06:32:03.373" v="0" actId="14100"/>
          <ac:picMkLst>
            <pc:docMk/>
            <pc:sldMk cId="667321171" sldId="267"/>
            <ac:picMk id="4"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B78DA-7F1D-43B3-9635-6986F9BBE7BC}" type="doc">
      <dgm:prSet loTypeId="urn:microsoft.com/office/officeart/2005/8/layout/hProcess11" loCatId="process" qsTypeId="urn:microsoft.com/office/officeart/2005/8/quickstyle/simple3" qsCatId="simple" csTypeId="urn:microsoft.com/office/officeart/2005/8/colors/accent1_2" csCatId="accent1" phldr="1"/>
      <dgm:spPr/>
    </dgm:pt>
    <dgm:pt modelId="{29620EBC-58C3-4618-91B4-EF6772BD3F94}">
      <dgm:prSet phldrT="[Text]"/>
      <dgm:spPr/>
      <dgm:t>
        <a:bodyPr/>
        <a:lstStyle/>
        <a:p>
          <a:r>
            <a:rPr lang="en-US" b="1" dirty="0">
              <a:solidFill>
                <a:srgbClr val="002060"/>
              </a:solidFill>
            </a:rPr>
            <a:t>Predict</a:t>
          </a:r>
        </a:p>
      </dgm:t>
    </dgm:pt>
    <dgm:pt modelId="{A080BE13-D1AB-4847-B607-E588FD8EA5F8}" type="parTrans" cxnId="{4F52B5EF-8F77-4898-9BB0-6E39D9919483}">
      <dgm:prSet/>
      <dgm:spPr/>
      <dgm:t>
        <a:bodyPr/>
        <a:lstStyle/>
        <a:p>
          <a:endParaRPr lang="en-US" b="1">
            <a:solidFill>
              <a:srgbClr val="002060"/>
            </a:solidFill>
          </a:endParaRPr>
        </a:p>
      </dgm:t>
    </dgm:pt>
    <dgm:pt modelId="{0087B27C-F416-4178-B0D0-06F7AECD6992}" type="sibTrans" cxnId="{4F52B5EF-8F77-4898-9BB0-6E39D9919483}">
      <dgm:prSet/>
      <dgm:spPr/>
      <dgm:t>
        <a:bodyPr/>
        <a:lstStyle/>
        <a:p>
          <a:endParaRPr lang="en-US" b="1">
            <a:solidFill>
              <a:srgbClr val="002060"/>
            </a:solidFill>
          </a:endParaRPr>
        </a:p>
      </dgm:t>
    </dgm:pt>
    <dgm:pt modelId="{2B5212AC-D9C9-41C1-9BF3-0F45B7AC3BD5}">
      <dgm:prSet phldrT="[Text]"/>
      <dgm:spPr/>
      <dgm:t>
        <a:bodyPr/>
        <a:lstStyle/>
        <a:p>
          <a:r>
            <a:rPr lang="en-US" b="1" dirty="0">
              <a:solidFill>
                <a:srgbClr val="002060"/>
              </a:solidFill>
              <a:sym typeface="Wingdings" panose="05000000000000000000" pitchFamily="2" charset="2"/>
            </a:rPr>
            <a:t>Strategize</a:t>
          </a:r>
          <a:endParaRPr lang="en-US" b="1" dirty="0">
            <a:solidFill>
              <a:srgbClr val="002060"/>
            </a:solidFill>
          </a:endParaRPr>
        </a:p>
      </dgm:t>
    </dgm:pt>
    <dgm:pt modelId="{90BF9A2B-FF5F-4B67-ADD6-A2AD72559389}" type="parTrans" cxnId="{F2674CC8-1D3E-40D5-91DB-D84637AD1101}">
      <dgm:prSet/>
      <dgm:spPr/>
      <dgm:t>
        <a:bodyPr/>
        <a:lstStyle/>
        <a:p>
          <a:endParaRPr lang="en-US" b="1">
            <a:solidFill>
              <a:srgbClr val="002060"/>
            </a:solidFill>
          </a:endParaRPr>
        </a:p>
      </dgm:t>
    </dgm:pt>
    <dgm:pt modelId="{687DDA11-164E-4BF3-9461-C20B66CBEE01}" type="sibTrans" cxnId="{F2674CC8-1D3E-40D5-91DB-D84637AD1101}">
      <dgm:prSet/>
      <dgm:spPr/>
      <dgm:t>
        <a:bodyPr/>
        <a:lstStyle/>
        <a:p>
          <a:endParaRPr lang="en-US" b="1">
            <a:solidFill>
              <a:srgbClr val="002060"/>
            </a:solidFill>
          </a:endParaRPr>
        </a:p>
      </dgm:t>
    </dgm:pt>
    <dgm:pt modelId="{E01B9031-3B71-4557-8C5F-A1A6BDA06EF4}">
      <dgm:prSet phldrT="[Text]"/>
      <dgm:spPr/>
      <dgm:t>
        <a:bodyPr/>
        <a:lstStyle/>
        <a:p>
          <a:r>
            <a:rPr lang="en-US" b="1" dirty="0">
              <a:solidFill>
                <a:srgbClr val="002060"/>
              </a:solidFill>
            </a:rPr>
            <a:t>Build Solution</a:t>
          </a:r>
        </a:p>
      </dgm:t>
    </dgm:pt>
    <dgm:pt modelId="{0B4A2445-7AD0-4090-AAB8-36B50E5E814E}" type="parTrans" cxnId="{5832001E-C62F-42F2-9C16-2BC5742710EA}">
      <dgm:prSet/>
      <dgm:spPr/>
      <dgm:t>
        <a:bodyPr/>
        <a:lstStyle/>
        <a:p>
          <a:endParaRPr lang="en-US" b="1">
            <a:solidFill>
              <a:srgbClr val="002060"/>
            </a:solidFill>
          </a:endParaRPr>
        </a:p>
      </dgm:t>
    </dgm:pt>
    <dgm:pt modelId="{63F670D9-AFB5-45FD-A812-F0FCA5CE38BC}" type="sibTrans" cxnId="{5832001E-C62F-42F2-9C16-2BC5742710EA}">
      <dgm:prSet/>
      <dgm:spPr/>
      <dgm:t>
        <a:bodyPr/>
        <a:lstStyle/>
        <a:p>
          <a:endParaRPr lang="en-US" b="1">
            <a:solidFill>
              <a:srgbClr val="002060"/>
            </a:solidFill>
          </a:endParaRPr>
        </a:p>
      </dgm:t>
    </dgm:pt>
    <dgm:pt modelId="{C96E4EDC-D5FA-4869-94D5-31CF16C6C1D1}">
      <dgm:prSet phldrT="[Text]"/>
      <dgm:spPr/>
      <dgm:t>
        <a:bodyPr/>
        <a:lstStyle/>
        <a:p>
          <a:r>
            <a:rPr lang="en-US" b="1" dirty="0">
              <a:solidFill>
                <a:srgbClr val="002060"/>
              </a:solidFill>
            </a:rPr>
            <a:t>Lock Customer</a:t>
          </a:r>
        </a:p>
      </dgm:t>
    </dgm:pt>
    <dgm:pt modelId="{26138335-251F-41B5-B690-9A05EAF11D3B}" type="parTrans" cxnId="{02A5A3F8-9DA3-4406-8207-6E0AD45E62C4}">
      <dgm:prSet/>
      <dgm:spPr/>
      <dgm:t>
        <a:bodyPr/>
        <a:lstStyle/>
        <a:p>
          <a:endParaRPr lang="en-US" b="1">
            <a:solidFill>
              <a:srgbClr val="002060"/>
            </a:solidFill>
          </a:endParaRPr>
        </a:p>
      </dgm:t>
    </dgm:pt>
    <dgm:pt modelId="{E8017A76-E68F-46F8-96CA-13F9F954FDBA}" type="sibTrans" cxnId="{02A5A3F8-9DA3-4406-8207-6E0AD45E62C4}">
      <dgm:prSet/>
      <dgm:spPr/>
      <dgm:t>
        <a:bodyPr/>
        <a:lstStyle/>
        <a:p>
          <a:endParaRPr lang="en-US" b="1">
            <a:solidFill>
              <a:srgbClr val="002060"/>
            </a:solidFill>
          </a:endParaRPr>
        </a:p>
      </dgm:t>
    </dgm:pt>
    <dgm:pt modelId="{C33D1410-BC59-40B3-AD56-222166BCA3E8}" type="pres">
      <dgm:prSet presAssocID="{034B78DA-7F1D-43B3-9635-6986F9BBE7BC}" presName="Name0" presStyleCnt="0">
        <dgm:presLayoutVars>
          <dgm:dir/>
          <dgm:resizeHandles val="exact"/>
        </dgm:presLayoutVars>
      </dgm:prSet>
      <dgm:spPr/>
    </dgm:pt>
    <dgm:pt modelId="{58A52DDF-B2C9-4276-A75C-CBDF96D39FE7}" type="pres">
      <dgm:prSet presAssocID="{034B78DA-7F1D-43B3-9635-6986F9BBE7BC}" presName="arrow" presStyleLbl="bgShp" presStyleIdx="0" presStyleCnt="1"/>
      <dgm:spPr/>
    </dgm:pt>
    <dgm:pt modelId="{A38C3033-AC8A-4837-8D58-663A43B0D9CD}" type="pres">
      <dgm:prSet presAssocID="{034B78DA-7F1D-43B3-9635-6986F9BBE7BC}" presName="points" presStyleCnt="0"/>
      <dgm:spPr/>
    </dgm:pt>
    <dgm:pt modelId="{C95AF53A-4875-4F88-A796-94629D4B6A39}" type="pres">
      <dgm:prSet presAssocID="{29620EBC-58C3-4618-91B4-EF6772BD3F94}" presName="compositeA" presStyleCnt="0"/>
      <dgm:spPr/>
    </dgm:pt>
    <dgm:pt modelId="{752B66E2-9487-46E3-913B-F4A9E249EEFE}" type="pres">
      <dgm:prSet presAssocID="{29620EBC-58C3-4618-91B4-EF6772BD3F94}" presName="textA" presStyleLbl="revTx" presStyleIdx="0" presStyleCnt="4">
        <dgm:presLayoutVars>
          <dgm:bulletEnabled val="1"/>
        </dgm:presLayoutVars>
      </dgm:prSet>
      <dgm:spPr/>
    </dgm:pt>
    <dgm:pt modelId="{9C64A1DD-D6DB-4958-9D0E-05A4F4C495FE}" type="pres">
      <dgm:prSet presAssocID="{29620EBC-58C3-4618-91B4-EF6772BD3F94}" presName="circleA" presStyleLbl="node1" presStyleIdx="0" presStyleCnt="4"/>
      <dgm:spPr/>
    </dgm:pt>
    <dgm:pt modelId="{50D9444E-C966-4DBE-9814-EA6ED1DF4805}" type="pres">
      <dgm:prSet presAssocID="{29620EBC-58C3-4618-91B4-EF6772BD3F94}" presName="spaceA" presStyleCnt="0"/>
      <dgm:spPr/>
    </dgm:pt>
    <dgm:pt modelId="{C88FD281-48AE-488B-BBA3-6584268D109F}" type="pres">
      <dgm:prSet presAssocID="{0087B27C-F416-4178-B0D0-06F7AECD6992}" presName="space" presStyleCnt="0"/>
      <dgm:spPr/>
    </dgm:pt>
    <dgm:pt modelId="{9D4CEE8F-E9FA-4ACC-B749-DFC26DF2EE7E}" type="pres">
      <dgm:prSet presAssocID="{2B5212AC-D9C9-41C1-9BF3-0F45B7AC3BD5}" presName="compositeB" presStyleCnt="0"/>
      <dgm:spPr/>
    </dgm:pt>
    <dgm:pt modelId="{F68F5ECD-1084-4CF9-AAD6-36399ABE5798}" type="pres">
      <dgm:prSet presAssocID="{2B5212AC-D9C9-41C1-9BF3-0F45B7AC3BD5}" presName="textB" presStyleLbl="revTx" presStyleIdx="1" presStyleCnt="4">
        <dgm:presLayoutVars>
          <dgm:bulletEnabled val="1"/>
        </dgm:presLayoutVars>
      </dgm:prSet>
      <dgm:spPr/>
    </dgm:pt>
    <dgm:pt modelId="{3ABD56DC-1943-4F32-A33A-D32720434967}" type="pres">
      <dgm:prSet presAssocID="{2B5212AC-D9C9-41C1-9BF3-0F45B7AC3BD5}" presName="circleB" presStyleLbl="node1" presStyleIdx="1" presStyleCnt="4"/>
      <dgm:spPr/>
    </dgm:pt>
    <dgm:pt modelId="{A8BA05A7-3023-4CC5-BBA7-B207A90368B8}" type="pres">
      <dgm:prSet presAssocID="{2B5212AC-D9C9-41C1-9BF3-0F45B7AC3BD5}" presName="spaceB" presStyleCnt="0"/>
      <dgm:spPr/>
    </dgm:pt>
    <dgm:pt modelId="{52BFEA52-D112-4C98-B036-6C675E3CA9DD}" type="pres">
      <dgm:prSet presAssocID="{687DDA11-164E-4BF3-9461-C20B66CBEE01}" presName="space" presStyleCnt="0"/>
      <dgm:spPr/>
    </dgm:pt>
    <dgm:pt modelId="{9ED89ABB-6AA5-42CA-B377-A82E698443BF}" type="pres">
      <dgm:prSet presAssocID="{E01B9031-3B71-4557-8C5F-A1A6BDA06EF4}" presName="compositeA" presStyleCnt="0"/>
      <dgm:spPr/>
    </dgm:pt>
    <dgm:pt modelId="{1E6001D4-526C-409E-87F1-E204C3A42D8B}" type="pres">
      <dgm:prSet presAssocID="{E01B9031-3B71-4557-8C5F-A1A6BDA06EF4}" presName="textA" presStyleLbl="revTx" presStyleIdx="2" presStyleCnt="4">
        <dgm:presLayoutVars>
          <dgm:bulletEnabled val="1"/>
        </dgm:presLayoutVars>
      </dgm:prSet>
      <dgm:spPr/>
    </dgm:pt>
    <dgm:pt modelId="{1922BA0D-E7DB-4874-B744-4BEBC7523705}" type="pres">
      <dgm:prSet presAssocID="{E01B9031-3B71-4557-8C5F-A1A6BDA06EF4}" presName="circleA" presStyleLbl="node1" presStyleIdx="2" presStyleCnt="4"/>
      <dgm:spPr/>
    </dgm:pt>
    <dgm:pt modelId="{B8DE4CB7-70E3-4871-8EBF-B16DD08AC4AD}" type="pres">
      <dgm:prSet presAssocID="{E01B9031-3B71-4557-8C5F-A1A6BDA06EF4}" presName="spaceA" presStyleCnt="0"/>
      <dgm:spPr/>
    </dgm:pt>
    <dgm:pt modelId="{55DE9E8E-4226-43ED-BE99-7E49ACBAEF69}" type="pres">
      <dgm:prSet presAssocID="{63F670D9-AFB5-45FD-A812-F0FCA5CE38BC}" presName="space" presStyleCnt="0"/>
      <dgm:spPr/>
    </dgm:pt>
    <dgm:pt modelId="{339B0FD8-FD31-40FC-B5F5-66CDCBFA84C2}" type="pres">
      <dgm:prSet presAssocID="{C96E4EDC-D5FA-4869-94D5-31CF16C6C1D1}" presName="compositeB" presStyleCnt="0"/>
      <dgm:spPr/>
    </dgm:pt>
    <dgm:pt modelId="{EE6947FB-7AC3-4EFF-BF65-70A9E94DDFD4}" type="pres">
      <dgm:prSet presAssocID="{C96E4EDC-D5FA-4869-94D5-31CF16C6C1D1}" presName="textB" presStyleLbl="revTx" presStyleIdx="3" presStyleCnt="4">
        <dgm:presLayoutVars>
          <dgm:bulletEnabled val="1"/>
        </dgm:presLayoutVars>
      </dgm:prSet>
      <dgm:spPr/>
    </dgm:pt>
    <dgm:pt modelId="{FC819FD8-E608-4099-9D7E-973FCD05CA9A}" type="pres">
      <dgm:prSet presAssocID="{C96E4EDC-D5FA-4869-94D5-31CF16C6C1D1}" presName="circleB" presStyleLbl="node1" presStyleIdx="3" presStyleCnt="4"/>
      <dgm:spPr/>
    </dgm:pt>
    <dgm:pt modelId="{1C3ED491-4799-4203-8E1C-ADBB2D28FB06}" type="pres">
      <dgm:prSet presAssocID="{C96E4EDC-D5FA-4869-94D5-31CF16C6C1D1}" presName="spaceB" presStyleCnt="0"/>
      <dgm:spPr/>
    </dgm:pt>
  </dgm:ptLst>
  <dgm:cxnLst>
    <dgm:cxn modelId="{5832001E-C62F-42F2-9C16-2BC5742710EA}" srcId="{034B78DA-7F1D-43B3-9635-6986F9BBE7BC}" destId="{E01B9031-3B71-4557-8C5F-A1A6BDA06EF4}" srcOrd="2" destOrd="0" parTransId="{0B4A2445-7AD0-4090-AAB8-36B50E5E814E}" sibTransId="{63F670D9-AFB5-45FD-A812-F0FCA5CE38BC}"/>
    <dgm:cxn modelId="{F9D57F3A-CF24-48B0-9E76-FF46E0C41531}" type="presOf" srcId="{C96E4EDC-D5FA-4869-94D5-31CF16C6C1D1}" destId="{EE6947FB-7AC3-4EFF-BF65-70A9E94DDFD4}" srcOrd="0" destOrd="0" presId="urn:microsoft.com/office/officeart/2005/8/layout/hProcess11"/>
    <dgm:cxn modelId="{E4914644-98B6-4097-BB8B-601FED3B384C}" type="presOf" srcId="{2B5212AC-D9C9-41C1-9BF3-0F45B7AC3BD5}" destId="{F68F5ECD-1084-4CF9-AAD6-36399ABE5798}" srcOrd="0" destOrd="0" presId="urn:microsoft.com/office/officeart/2005/8/layout/hProcess11"/>
    <dgm:cxn modelId="{95F7E459-DD75-4BB9-BF48-C0087A1C6519}" type="presOf" srcId="{29620EBC-58C3-4618-91B4-EF6772BD3F94}" destId="{752B66E2-9487-46E3-913B-F4A9E249EEFE}" srcOrd="0" destOrd="0" presId="urn:microsoft.com/office/officeart/2005/8/layout/hProcess11"/>
    <dgm:cxn modelId="{3EAFF7AC-735E-4448-B6F6-321A202D2C9B}" type="presOf" srcId="{034B78DA-7F1D-43B3-9635-6986F9BBE7BC}" destId="{C33D1410-BC59-40B3-AD56-222166BCA3E8}" srcOrd="0" destOrd="0" presId="urn:microsoft.com/office/officeart/2005/8/layout/hProcess11"/>
    <dgm:cxn modelId="{F2674CC8-1D3E-40D5-91DB-D84637AD1101}" srcId="{034B78DA-7F1D-43B3-9635-6986F9BBE7BC}" destId="{2B5212AC-D9C9-41C1-9BF3-0F45B7AC3BD5}" srcOrd="1" destOrd="0" parTransId="{90BF9A2B-FF5F-4B67-ADD6-A2AD72559389}" sibTransId="{687DDA11-164E-4BF3-9461-C20B66CBEE01}"/>
    <dgm:cxn modelId="{4573BAEA-25D4-4FC2-9AB7-E02B685698D2}" type="presOf" srcId="{E01B9031-3B71-4557-8C5F-A1A6BDA06EF4}" destId="{1E6001D4-526C-409E-87F1-E204C3A42D8B}" srcOrd="0" destOrd="0" presId="urn:microsoft.com/office/officeart/2005/8/layout/hProcess11"/>
    <dgm:cxn modelId="{4F52B5EF-8F77-4898-9BB0-6E39D9919483}" srcId="{034B78DA-7F1D-43B3-9635-6986F9BBE7BC}" destId="{29620EBC-58C3-4618-91B4-EF6772BD3F94}" srcOrd="0" destOrd="0" parTransId="{A080BE13-D1AB-4847-B607-E588FD8EA5F8}" sibTransId="{0087B27C-F416-4178-B0D0-06F7AECD6992}"/>
    <dgm:cxn modelId="{02A5A3F8-9DA3-4406-8207-6E0AD45E62C4}" srcId="{034B78DA-7F1D-43B3-9635-6986F9BBE7BC}" destId="{C96E4EDC-D5FA-4869-94D5-31CF16C6C1D1}" srcOrd="3" destOrd="0" parTransId="{26138335-251F-41B5-B690-9A05EAF11D3B}" sibTransId="{E8017A76-E68F-46F8-96CA-13F9F954FDBA}"/>
    <dgm:cxn modelId="{1208CA88-5BC8-46CC-94BC-73C26E37F31D}" type="presParOf" srcId="{C33D1410-BC59-40B3-AD56-222166BCA3E8}" destId="{58A52DDF-B2C9-4276-A75C-CBDF96D39FE7}" srcOrd="0" destOrd="0" presId="urn:microsoft.com/office/officeart/2005/8/layout/hProcess11"/>
    <dgm:cxn modelId="{900648B4-AFCD-4D58-8EC7-FAF1D54C401E}" type="presParOf" srcId="{C33D1410-BC59-40B3-AD56-222166BCA3E8}" destId="{A38C3033-AC8A-4837-8D58-663A43B0D9CD}" srcOrd="1" destOrd="0" presId="urn:microsoft.com/office/officeart/2005/8/layout/hProcess11"/>
    <dgm:cxn modelId="{0FF1B022-6423-46EE-A341-479818E8DDED}" type="presParOf" srcId="{A38C3033-AC8A-4837-8D58-663A43B0D9CD}" destId="{C95AF53A-4875-4F88-A796-94629D4B6A39}" srcOrd="0" destOrd="0" presId="urn:microsoft.com/office/officeart/2005/8/layout/hProcess11"/>
    <dgm:cxn modelId="{00C129B5-FB00-4E72-B9D6-9F1BF7990BE8}" type="presParOf" srcId="{C95AF53A-4875-4F88-A796-94629D4B6A39}" destId="{752B66E2-9487-46E3-913B-F4A9E249EEFE}" srcOrd="0" destOrd="0" presId="urn:microsoft.com/office/officeart/2005/8/layout/hProcess11"/>
    <dgm:cxn modelId="{D07262C8-DEE1-4A74-8559-DC3DA9FBC3B4}" type="presParOf" srcId="{C95AF53A-4875-4F88-A796-94629D4B6A39}" destId="{9C64A1DD-D6DB-4958-9D0E-05A4F4C495FE}" srcOrd="1" destOrd="0" presId="urn:microsoft.com/office/officeart/2005/8/layout/hProcess11"/>
    <dgm:cxn modelId="{61C4B656-7060-4732-A830-01746A31E32E}" type="presParOf" srcId="{C95AF53A-4875-4F88-A796-94629D4B6A39}" destId="{50D9444E-C966-4DBE-9814-EA6ED1DF4805}" srcOrd="2" destOrd="0" presId="urn:microsoft.com/office/officeart/2005/8/layout/hProcess11"/>
    <dgm:cxn modelId="{CF1E2193-AC07-48D0-8B41-BF3F493CAC5E}" type="presParOf" srcId="{A38C3033-AC8A-4837-8D58-663A43B0D9CD}" destId="{C88FD281-48AE-488B-BBA3-6584268D109F}" srcOrd="1" destOrd="0" presId="urn:microsoft.com/office/officeart/2005/8/layout/hProcess11"/>
    <dgm:cxn modelId="{24390BEF-5710-4ED2-96DF-635737B9CFAE}" type="presParOf" srcId="{A38C3033-AC8A-4837-8D58-663A43B0D9CD}" destId="{9D4CEE8F-E9FA-4ACC-B749-DFC26DF2EE7E}" srcOrd="2" destOrd="0" presId="urn:microsoft.com/office/officeart/2005/8/layout/hProcess11"/>
    <dgm:cxn modelId="{67AA7DB2-5FD5-4B37-98D6-F39D92C1307D}" type="presParOf" srcId="{9D4CEE8F-E9FA-4ACC-B749-DFC26DF2EE7E}" destId="{F68F5ECD-1084-4CF9-AAD6-36399ABE5798}" srcOrd="0" destOrd="0" presId="urn:microsoft.com/office/officeart/2005/8/layout/hProcess11"/>
    <dgm:cxn modelId="{F1F3A207-47FA-4CCF-9C60-89096EF1A6F0}" type="presParOf" srcId="{9D4CEE8F-E9FA-4ACC-B749-DFC26DF2EE7E}" destId="{3ABD56DC-1943-4F32-A33A-D32720434967}" srcOrd="1" destOrd="0" presId="urn:microsoft.com/office/officeart/2005/8/layout/hProcess11"/>
    <dgm:cxn modelId="{E3DCBEE6-B728-4B4B-B2D3-2D2FEE0C0FE8}" type="presParOf" srcId="{9D4CEE8F-E9FA-4ACC-B749-DFC26DF2EE7E}" destId="{A8BA05A7-3023-4CC5-BBA7-B207A90368B8}" srcOrd="2" destOrd="0" presId="urn:microsoft.com/office/officeart/2005/8/layout/hProcess11"/>
    <dgm:cxn modelId="{3247E2B5-FCD8-4848-AC8D-FA0146959B5A}" type="presParOf" srcId="{A38C3033-AC8A-4837-8D58-663A43B0D9CD}" destId="{52BFEA52-D112-4C98-B036-6C675E3CA9DD}" srcOrd="3" destOrd="0" presId="urn:microsoft.com/office/officeart/2005/8/layout/hProcess11"/>
    <dgm:cxn modelId="{46FEFF63-73F0-42D7-8057-2F127A17AD9D}" type="presParOf" srcId="{A38C3033-AC8A-4837-8D58-663A43B0D9CD}" destId="{9ED89ABB-6AA5-42CA-B377-A82E698443BF}" srcOrd="4" destOrd="0" presId="urn:microsoft.com/office/officeart/2005/8/layout/hProcess11"/>
    <dgm:cxn modelId="{AEA6FD19-DBB3-4BE5-8B1D-90F2584A50F6}" type="presParOf" srcId="{9ED89ABB-6AA5-42CA-B377-A82E698443BF}" destId="{1E6001D4-526C-409E-87F1-E204C3A42D8B}" srcOrd="0" destOrd="0" presId="urn:microsoft.com/office/officeart/2005/8/layout/hProcess11"/>
    <dgm:cxn modelId="{63599537-F284-4E0A-8B31-B24CD582676D}" type="presParOf" srcId="{9ED89ABB-6AA5-42CA-B377-A82E698443BF}" destId="{1922BA0D-E7DB-4874-B744-4BEBC7523705}" srcOrd="1" destOrd="0" presId="urn:microsoft.com/office/officeart/2005/8/layout/hProcess11"/>
    <dgm:cxn modelId="{A0FF506D-0034-4865-BB69-D4D828CDEFB3}" type="presParOf" srcId="{9ED89ABB-6AA5-42CA-B377-A82E698443BF}" destId="{B8DE4CB7-70E3-4871-8EBF-B16DD08AC4AD}" srcOrd="2" destOrd="0" presId="urn:microsoft.com/office/officeart/2005/8/layout/hProcess11"/>
    <dgm:cxn modelId="{E972654B-F245-4C35-8971-3B98A78EEE9B}" type="presParOf" srcId="{A38C3033-AC8A-4837-8D58-663A43B0D9CD}" destId="{55DE9E8E-4226-43ED-BE99-7E49ACBAEF69}" srcOrd="5" destOrd="0" presId="urn:microsoft.com/office/officeart/2005/8/layout/hProcess11"/>
    <dgm:cxn modelId="{6D7B2B7B-8357-4AF2-8105-FAE3F981BF7B}" type="presParOf" srcId="{A38C3033-AC8A-4837-8D58-663A43B0D9CD}" destId="{339B0FD8-FD31-40FC-B5F5-66CDCBFA84C2}" srcOrd="6" destOrd="0" presId="urn:microsoft.com/office/officeart/2005/8/layout/hProcess11"/>
    <dgm:cxn modelId="{A935112C-FD53-46E8-AD09-90B700364804}" type="presParOf" srcId="{339B0FD8-FD31-40FC-B5F5-66CDCBFA84C2}" destId="{EE6947FB-7AC3-4EFF-BF65-70A9E94DDFD4}" srcOrd="0" destOrd="0" presId="urn:microsoft.com/office/officeart/2005/8/layout/hProcess11"/>
    <dgm:cxn modelId="{C56DE0AE-9B29-4F5B-AEA7-14767E7F4B56}" type="presParOf" srcId="{339B0FD8-FD31-40FC-B5F5-66CDCBFA84C2}" destId="{FC819FD8-E608-4099-9D7E-973FCD05CA9A}" srcOrd="1" destOrd="0" presId="urn:microsoft.com/office/officeart/2005/8/layout/hProcess11"/>
    <dgm:cxn modelId="{3775EA71-3B7A-4B73-981D-B285193B92B8}" type="presParOf" srcId="{339B0FD8-FD31-40FC-B5F5-66CDCBFA84C2}" destId="{1C3ED491-4799-4203-8E1C-ADBB2D28FB06}"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52DDF-B2C9-4276-A75C-CBDF96D39FE7}">
      <dsp:nvSpPr>
        <dsp:cNvPr id="0" name=""/>
        <dsp:cNvSpPr/>
      </dsp:nvSpPr>
      <dsp:spPr>
        <a:xfrm>
          <a:off x="0" y="1219199"/>
          <a:ext cx="6096000" cy="1625600"/>
        </a:xfrm>
        <a:prstGeom prst="notchedRightArrow">
          <a:avLst/>
        </a:prstGeom>
        <a:solidFill>
          <a:schemeClr val="accent1">
            <a:tint val="4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752B66E2-9487-46E3-913B-F4A9E249EEFE}">
      <dsp:nvSpPr>
        <dsp:cNvPr id="0" name=""/>
        <dsp:cNvSpPr/>
      </dsp:nvSpPr>
      <dsp:spPr>
        <a:xfrm>
          <a:off x="2745" y="0"/>
          <a:ext cx="132070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Predict</a:t>
          </a:r>
        </a:p>
      </dsp:txBody>
      <dsp:txXfrm>
        <a:off x="2745" y="0"/>
        <a:ext cx="1320700" cy="1625600"/>
      </dsp:txXfrm>
    </dsp:sp>
    <dsp:sp modelId="{9C64A1DD-D6DB-4958-9D0E-05A4F4C495FE}">
      <dsp:nvSpPr>
        <dsp:cNvPr id="0" name=""/>
        <dsp:cNvSpPr/>
      </dsp:nvSpPr>
      <dsp:spPr>
        <a:xfrm>
          <a:off x="459896" y="1828800"/>
          <a:ext cx="406400" cy="4064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68F5ECD-1084-4CF9-AAD6-36399ABE5798}">
      <dsp:nvSpPr>
        <dsp:cNvPr id="0" name=""/>
        <dsp:cNvSpPr/>
      </dsp:nvSpPr>
      <dsp:spPr>
        <a:xfrm>
          <a:off x="1389481" y="2438399"/>
          <a:ext cx="132070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sym typeface="Wingdings" panose="05000000000000000000" pitchFamily="2" charset="2"/>
            </a:rPr>
            <a:t>Strategize</a:t>
          </a:r>
          <a:endParaRPr lang="en-US" sz="1700" b="1" kern="1200" dirty="0">
            <a:solidFill>
              <a:srgbClr val="002060"/>
            </a:solidFill>
          </a:endParaRPr>
        </a:p>
      </dsp:txBody>
      <dsp:txXfrm>
        <a:off x="1389481" y="2438399"/>
        <a:ext cx="1320700" cy="1625600"/>
      </dsp:txXfrm>
    </dsp:sp>
    <dsp:sp modelId="{3ABD56DC-1943-4F32-A33A-D32720434967}">
      <dsp:nvSpPr>
        <dsp:cNvPr id="0" name=""/>
        <dsp:cNvSpPr/>
      </dsp:nvSpPr>
      <dsp:spPr>
        <a:xfrm>
          <a:off x="1846632" y="1828800"/>
          <a:ext cx="406400" cy="4064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E6001D4-526C-409E-87F1-E204C3A42D8B}">
      <dsp:nvSpPr>
        <dsp:cNvPr id="0" name=""/>
        <dsp:cNvSpPr/>
      </dsp:nvSpPr>
      <dsp:spPr>
        <a:xfrm>
          <a:off x="2776217" y="0"/>
          <a:ext cx="132070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Build Solution</a:t>
          </a:r>
        </a:p>
      </dsp:txBody>
      <dsp:txXfrm>
        <a:off x="2776217" y="0"/>
        <a:ext cx="1320700" cy="1625600"/>
      </dsp:txXfrm>
    </dsp:sp>
    <dsp:sp modelId="{1922BA0D-E7DB-4874-B744-4BEBC7523705}">
      <dsp:nvSpPr>
        <dsp:cNvPr id="0" name=""/>
        <dsp:cNvSpPr/>
      </dsp:nvSpPr>
      <dsp:spPr>
        <a:xfrm>
          <a:off x="3233367" y="1828800"/>
          <a:ext cx="406400" cy="4064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E6947FB-7AC3-4EFF-BF65-70A9E94DDFD4}">
      <dsp:nvSpPr>
        <dsp:cNvPr id="0" name=""/>
        <dsp:cNvSpPr/>
      </dsp:nvSpPr>
      <dsp:spPr>
        <a:xfrm>
          <a:off x="4162953" y="2438399"/>
          <a:ext cx="1320700"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b="1" kern="1200" dirty="0">
              <a:solidFill>
                <a:srgbClr val="002060"/>
              </a:solidFill>
            </a:rPr>
            <a:t>Lock Customer</a:t>
          </a:r>
        </a:p>
      </dsp:txBody>
      <dsp:txXfrm>
        <a:off x="4162953" y="2438399"/>
        <a:ext cx="1320700" cy="1625600"/>
      </dsp:txXfrm>
    </dsp:sp>
    <dsp:sp modelId="{FC819FD8-E608-4099-9D7E-973FCD05CA9A}">
      <dsp:nvSpPr>
        <dsp:cNvPr id="0" name=""/>
        <dsp:cNvSpPr/>
      </dsp:nvSpPr>
      <dsp:spPr>
        <a:xfrm>
          <a:off x="4620103" y="1828800"/>
          <a:ext cx="406400" cy="406400"/>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498488" cy="498693"/>
          </a:xfrm>
          <a:prstGeom prst="rect">
            <a:avLst/>
          </a:prstGeom>
        </p:spPr>
        <p:txBody>
          <a:bodyPr vert="horz" lIns="91440" tIns="45720" rIns="91440" bIns="45720" rtlCol="0"/>
          <a:lstStyle>
            <a:lvl1pPr algn="l">
              <a:defRPr sz="1200"/>
            </a:lvl1pPr>
          </a:lstStyle>
          <a:p>
            <a:r>
              <a:rPr lang="en-US" dirty="0"/>
              <a:t>Asia Pacific Institute of Technology and Innovation</a:t>
            </a:r>
          </a:p>
          <a:p>
            <a:endParaRPr lang="en-US" dirty="0"/>
          </a:p>
        </p:txBody>
      </p:sp>
      <p:sp>
        <p:nvSpPr>
          <p:cNvPr id="3" name="Date Placeholder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4DB4DE30-C7A8-427E-8206-5920152D0672}" type="datetimeFigureOut">
              <a:rPr lang="en-US" smtClean="0"/>
              <a:t>11/30/2022</a:t>
            </a:fld>
            <a:endParaRPr lang="en-US"/>
          </a:p>
        </p:txBody>
      </p:sp>
      <p:sp>
        <p:nvSpPr>
          <p:cNvPr id="4" name="Footer Placeholder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r>
              <a:rPr lang="en-US" dirty="0"/>
              <a:t>CT110-3-3-BSMA</a:t>
            </a:r>
          </a:p>
        </p:txBody>
      </p:sp>
      <p:sp>
        <p:nvSpPr>
          <p:cNvPr id="5" name="Slide Number Placeholder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1BC077B8-F589-496A-8A21-195708A2C286}" type="slidenum">
              <a:rPr lang="en-US" smtClean="0"/>
              <a:t>‹#›</a:t>
            </a:fld>
            <a:endParaRPr lang="en-US"/>
          </a:p>
        </p:txBody>
      </p:sp>
    </p:spTree>
    <p:extLst>
      <p:ext uri="{BB962C8B-B14F-4D97-AF65-F5344CB8AC3E}">
        <p14:creationId xmlns:p14="http://schemas.microsoft.com/office/powerpoint/2010/main" val="37233470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861A64AD-0F3E-4538-A7C2-A1C4B15C5AE9}" type="datetimeFigureOut">
              <a:rPr lang="en-US" smtClean="0"/>
              <a:t>11/30/2022</a:t>
            </a:fld>
            <a:endParaRPr lang="en-US"/>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F246B94-23C3-44F7-BE51-BB057CC08C6D}" type="slidenum">
              <a:rPr lang="en-US" smtClean="0"/>
              <a:t>‹#›</a:t>
            </a:fld>
            <a:endParaRPr lang="en-US"/>
          </a:p>
        </p:txBody>
      </p:sp>
    </p:spTree>
    <p:extLst>
      <p:ext uri="{BB962C8B-B14F-4D97-AF65-F5344CB8AC3E}">
        <p14:creationId xmlns:p14="http://schemas.microsoft.com/office/powerpoint/2010/main" val="92074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earn.g2.com/micro-momen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thinkwithgoogle.com/marketing-resources/experience-design/consumer-inten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246B94-23C3-44F7-BE51-BB057CC08C6D}" type="slidenum">
              <a:rPr lang="en-US" smtClean="0"/>
              <a:t>11</a:t>
            </a:fld>
            <a:endParaRPr lang="en-US"/>
          </a:p>
        </p:txBody>
      </p:sp>
    </p:spTree>
    <p:extLst>
      <p:ext uri="{BB962C8B-B14F-4D97-AF65-F5344CB8AC3E}">
        <p14:creationId xmlns:p14="http://schemas.microsoft.com/office/powerpoint/2010/main" val="16664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17</a:t>
            </a:fld>
            <a:endParaRPr lang="en-US"/>
          </a:p>
        </p:txBody>
      </p:sp>
    </p:spTree>
    <p:extLst>
      <p:ext uri="{BB962C8B-B14F-4D97-AF65-F5344CB8AC3E}">
        <p14:creationId xmlns:p14="http://schemas.microsoft.com/office/powerpoint/2010/main" val="678192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https://learn.g2.com/micro-moments</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18</a:t>
            </a:fld>
            <a:endParaRPr lang="en-US"/>
          </a:p>
        </p:txBody>
      </p:sp>
    </p:spTree>
    <p:extLst>
      <p:ext uri="{BB962C8B-B14F-4D97-AF65-F5344CB8AC3E}">
        <p14:creationId xmlns:p14="http://schemas.microsoft.com/office/powerpoint/2010/main" val="127361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22</a:t>
            </a:fld>
            <a:endParaRPr lang="en-US"/>
          </a:p>
        </p:txBody>
      </p:sp>
    </p:spTree>
    <p:extLst>
      <p:ext uri="{BB962C8B-B14F-4D97-AF65-F5344CB8AC3E}">
        <p14:creationId xmlns:p14="http://schemas.microsoft.com/office/powerpoint/2010/main" val="2078836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https://www.thinkwithgoogle.com/marketing-resources/experience-design/consumer-intent/</a:t>
            </a:r>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23</a:t>
            </a:fld>
            <a:endParaRPr lang="en-US"/>
          </a:p>
        </p:txBody>
      </p:sp>
    </p:spTree>
    <p:extLst>
      <p:ext uri="{BB962C8B-B14F-4D97-AF65-F5344CB8AC3E}">
        <p14:creationId xmlns:p14="http://schemas.microsoft.com/office/powerpoint/2010/main" val="90612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25</a:t>
            </a:fld>
            <a:endParaRPr lang="en-US"/>
          </a:p>
        </p:txBody>
      </p:sp>
    </p:spTree>
    <p:extLst>
      <p:ext uri="{BB962C8B-B14F-4D97-AF65-F5344CB8AC3E}">
        <p14:creationId xmlns:p14="http://schemas.microsoft.com/office/powerpoint/2010/main" val="2735206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26</a:t>
            </a:fld>
            <a:endParaRPr lang="en-US"/>
          </a:p>
        </p:txBody>
      </p:sp>
    </p:spTree>
    <p:extLst>
      <p:ext uri="{BB962C8B-B14F-4D97-AF65-F5344CB8AC3E}">
        <p14:creationId xmlns:p14="http://schemas.microsoft.com/office/powerpoint/2010/main" val="3451540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4F4E68-9A76-4D82-88A1-F4B32489CCDA}" type="slidenum">
              <a:rPr lang="en-US" smtClean="0"/>
              <a:pPr/>
              <a:t>27</a:t>
            </a:fld>
            <a:endParaRPr lang="en-US"/>
          </a:p>
        </p:txBody>
      </p:sp>
    </p:spTree>
    <p:extLst>
      <p:ext uri="{BB962C8B-B14F-4D97-AF65-F5344CB8AC3E}">
        <p14:creationId xmlns:p14="http://schemas.microsoft.com/office/powerpoint/2010/main" val="31760497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6FAF10C2-8DA1-49FF-A882-9C3C52ACB9B6}"/>
              </a:ext>
            </a:extLst>
          </p:cNvPr>
          <p:cNvSpPr>
            <a:spLocks noChangeArrowheads="1"/>
          </p:cNvSpPr>
          <p:nvPr/>
        </p:nvSpPr>
        <p:spPr bwMode="auto">
          <a:xfrm>
            <a:off x="0" y="0"/>
            <a:ext cx="12192000" cy="3429000"/>
          </a:xfrm>
          <a:prstGeom prst="rect">
            <a:avLst/>
          </a:prstGeom>
          <a:solidFill>
            <a:schemeClr val="bg1">
              <a:lumMod val="50000"/>
            </a:schemeClr>
          </a:solidFill>
          <a:ln w="9525">
            <a:noFill/>
            <a:miter lim="800000"/>
            <a:headEnd/>
            <a:tailEnd/>
          </a:ln>
          <a:effectLst/>
        </p:spPr>
        <p:txBody>
          <a:bodyPr wrap="none" anchor="ctr"/>
          <a:lstStyle/>
          <a:p>
            <a:pPr algn="ctr" eaLnBrk="1" hangingPunct="1">
              <a:defRPr/>
            </a:pPr>
            <a:endParaRPr lang="en-US" sz="1800">
              <a:latin typeface="Arial" charset="0"/>
            </a:endParaRPr>
          </a:p>
        </p:txBody>
      </p:sp>
      <p:pic>
        <p:nvPicPr>
          <p:cNvPr id="5" name="Picture 10">
            <a:extLst>
              <a:ext uri="{FF2B5EF4-FFF2-40B4-BE49-F238E27FC236}">
                <a16:creationId xmlns:a16="http://schemas.microsoft.com/office/drawing/2014/main" id="{B9DE6B9E-D43E-474F-881F-73688966ACA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517" y="2514600"/>
            <a:ext cx="3373968"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2" name="Rectangle 2"/>
          <p:cNvSpPr>
            <a:spLocks noGrp="1" noChangeArrowheads="1"/>
          </p:cNvSpPr>
          <p:nvPr>
            <p:ph type="ctrTitle"/>
          </p:nvPr>
        </p:nvSpPr>
        <p:spPr>
          <a:xfrm>
            <a:off x="3185584" y="1952626"/>
            <a:ext cx="9006416" cy="1470025"/>
          </a:xfrm>
        </p:spPr>
        <p:txBody>
          <a:bodyPr/>
          <a:lstStyle>
            <a:lvl1pPr>
              <a:defRPr/>
            </a:lvl1pPr>
          </a:lstStyle>
          <a:p>
            <a:r>
              <a:rPr lang="en-US"/>
              <a:t>Click to edit Master title style</a:t>
            </a:r>
            <a:endParaRPr lang="en-GB"/>
          </a:p>
        </p:txBody>
      </p:sp>
      <p:sp>
        <p:nvSpPr>
          <p:cNvPr id="87043" name="Rectangle 3"/>
          <p:cNvSpPr>
            <a:spLocks noGrp="1" noChangeArrowheads="1"/>
          </p:cNvSpPr>
          <p:nvPr>
            <p:ph type="subTitle" idx="1"/>
          </p:nvPr>
        </p:nvSpPr>
        <p:spPr>
          <a:xfrm>
            <a:off x="3166533" y="3886200"/>
            <a:ext cx="9025467" cy="1752600"/>
          </a:xfrm>
        </p:spPr>
        <p:txBody>
          <a:bodyPr/>
          <a:lstStyle>
            <a:lvl1pPr marL="0" indent="0" algn="ctr">
              <a:buFontTx/>
              <a:buNone/>
              <a:defRPr/>
            </a:lvl1pPr>
          </a:lstStyle>
          <a:p>
            <a:r>
              <a:rPr lang="en-US"/>
              <a:t>Click to edit Master subtitle style</a:t>
            </a:r>
            <a:endParaRPr lang="en-GB"/>
          </a:p>
        </p:txBody>
      </p:sp>
    </p:spTree>
    <p:extLst>
      <p:ext uri="{BB962C8B-B14F-4D97-AF65-F5344CB8AC3E}">
        <p14:creationId xmlns:p14="http://schemas.microsoft.com/office/powerpoint/2010/main" val="55118765"/>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FC09480F-8A12-4644-9E1C-55F5DB40EEB4}"/>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97747142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79417" y="274638"/>
            <a:ext cx="2743200" cy="59483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47700" y="274638"/>
            <a:ext cx="8028517" cy="5948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9A62B7A0-4C01-4F9B-A32E-2FB66E0BA2FF}"/>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038889890"/>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3">
            <a:extLst>
              <a:ext uri="{FF2B5EF4-FFF2-40B4-BE49-F238E27FC236}">
                <a16:creationId xmlns:a16="http://schemas.microsoft.com/office/drawing/2014/main" id="{606170A5-777A-4ECD-B08D-B08FD9CA75F4}"/>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657144776"/>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a:extLst>
              <a:ext uri="{FF2B5EF4-FFF2-40B4-BE49-F238E27FC236}">
                <a16:creationId xmlns:a16="http://schemas.microsoft.com/office/drawing/2014/main" id="{41B4D0BE-00E0-426D-AD7C-D67CB42EC315}"/>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98602360"/>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49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37817" y="16970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92CCEF9-C035-4646-A70D-09224F022721}"/>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2633934040"/>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E7FC2978-EE96-49B7-8F75-CCB2B3ED0B25}"/>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54784572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AD866A12-A1AD-4EAC-9BDE-A3F1D646E73D}"/>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1394866230"/>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2373F6-BBF6-4C25-A9B4-91A62F88FAE4}"/>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44243979"/>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3918AE36-BB20-4DB1-B907-E2C33340EFC7}"/>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359726757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a:extLst>
              <a:ext uri="{FF2B5EF4-FFF2-40B4-BE49-F238E27FC236}">
                <a16:creationId xmlns:a16="http://schemas.microsoft.com/office/drawing/2014/main" id="{EF4C8305-7AA2-4906-A6F4-FA473BA5AE66}"/>
              </a:ext>
            </a:extLst>
          </p:cNvPr>
          <p:cNvSpPr>
            <a:spLocks noGrp="1"/>
          </p:cNvSpPr>
          <p:nvPr>
            <p:ph type="ftr" sz="quarter" idx="10"/>
          </p:nvPr>
        </p:nvSpPr>
        <p:spPr/>
        <p:txBody>
          <a:bodyPr/>
          <a:lstStyle>
            <a:lvl1pPr>
              <a:defRPr/>
            </a:lvl1pPr>
          </a:lstStyle>
          <a:p>
            <a:endParaRPr lang="en-US"/>
          </a:p>
        </p:txBody>
      </p:sp>
    </p:spTree>
    <p:extLst>
      <p:ext uri="{BB962C8B-B14F-4D97-AF65-F5344CB8AC3E}">
        <p14:creationId xmlns:p14="http://schemas.microsoft.com/office/powerpoint/2010/main" val="775201627"/>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ucti_globe1_transparent_small">
            <a:extLst>
              <a:ext uri="{FF2B5EF4-FFF2-40B4-BE49-F238E27FC236}">
                <a16:creationId xmlns:a16="http://schemas.microsoft.com/office/drawing/2014/main" id="{0C8348E3-5A57-4FAA-80DA-11EC2AF6BAA1}"/>
              </a:ext>
            </a:extLst>
          </p:cNvPr>
          <p:cNvPicPr>
            <a:picLocks noChangeAspect="1" noChangeArrowheads="1"/>
          </p:cNvPicPr>
          <p:nvPr/>
        </p:nvPicPr>
        <p:blipFill>
          <a:blip r:embed="rId13">
            <a:lum bright="80000" contrast="-90000"/>
            <a:extLst>
              <a:ext uri="{28A0092B-C50C-407E-A947-70E740481C1C}">
                <a14:useLocalDpi xmlns:a14="http://schemas.microsoft.com/office/drawing/2010/main" val="0"/>
              </a:ext>
            </a:extLst>
          </a:blip>
          <a:srcRect/>
          <a:stretch>
            <a:fillRect/>
          </a:stretch>
        </p:blipFill>
        <p:spPr bwMode="auto">
          <a:xfrm>
            <a:off x="-1921934" y="2570164"/>
            <a:ext cx="9609667"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a:extLst>
              <a:ext uri="{FF2B5EF4-FFF2-40B4-BE49-F238E27FC236}">
                <a16:creationId xmlns:a16="http://schemas.microsoft.com/office/drawing/2014/main" id="{BE07540E-DA38-4BAB-BAC4-A2AE7E31B569}"/>
              </a:ext>
            </a:extLst>
          </p:cNvPr>
          <p:cNvSpPr>
            <a:spLocks noChangeArrowheads="1"/>
          </p:cNvSpPr>
          <p:nvPr/>
        </p:nvSpPr>
        <p:spPr bwMode="auto">
          <a:xfrm>
            <a:off x="0" y="6621464"/>
            <a:ext cx="12192000" cy="236537"/>
          </a:xfrm>
          <a:prstGeom prst="rect">
            <a:avLst/>
          </a:prstGeom>
          <a:solidFill>
            <a:schemeClr val="bg1">
              <a:lumMod val="50000"/>
            </a:schemeClr>
          </a:solidFill>
          <a:ln w="9525">
            <a:noFill/>
            <a:miter lim="800000"/>
            <a:headEnd/>
            <a:tailEnd/>
          </a:ln>
          <a:effectLst/>
        </p:spPr>
        <p:txBody>
          <a:bodyPr wrap="none" anchor="ctr"/>
          <a:lstStyle/>
          <a:p>
            <a:pPr eaLnBrk="1" hangingPunct="1">
              <a:defRPr/>
            </a:pPr>
            <a:endParaRPr lang="en-GB" sz="1800">
              <a:latin typeface="Arial" charset="0"/>
            </a:endParaRPr>
          </a:p>
        </p:txBody>
      </p:sp>
      <p:sp>
        <p:nvSpPr>
          <p:cNvPr id="1028" name="Rectangle 4">
            <a:extLst>
              <a:ext uri="{FF2B5EF4-FFF2-40B4-BE49-F238E27FC236}">
                <a16:creationId xmlns:a16="http://schemas.microsoft.com/office/drawing/2014/main" id="{DD8FC366-E00B-4D5E-A30A-C5AD59449AA0}"/>
              </a:ext>
            </a:extLst>
          </p:cNvPr>
          <p:cNvSpPr>
            <a:spLocks noGrp="1" noChangeArrowheads="1"/>
          </p:cNvSpPr>
          <p:nvPr>
            <p:ph type="body" idx="1"/>
          </p:nvPr>
        </p:nvSpPr>
        <p:spPr bwMode="auto">
          <a:xfrm>
            <a:off x="649817" y="16970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1029" name="Rectangle 6">
            <a:extLst>
              <a:ext uri="{FF2B5EF4-FFF2-40B4-BE49-F238E27FC236}">
                <a16:creationId xmlns:a16="http://schemas.microsoft.com/office/drawing/2014/main" id="{E8C938D7-AE25-45B3-8D9D-DFFB85AF5E81}"/>
              </a:ext>
            </a:extLst>
          </p:cNvPr>
          <p:cNvSpPr>
            <a:spLocks noGrp="1" noChangeArrowheads="1"/>
          </p:cNvSpPr>
          <p:nvPr>
            <p:ph type="title"/>
          </p:nvPr>
        </p:nvSpPr>
        <p:spPr bwMode="auto">
          <a:xfrm>
            <a:off x="647700" y="274638"/>
            <a:ext cx="938953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30" name="Rectangle 7">
            <a:extLst>
              <a:ext uri="{FF2B5EF4-FFF2-40B4-BE49-F238E27FC236}">
                <a16:creationId xmlns:a16="http://schemas.microsoft.com/office/drawing/2014/main" id="{79014101-5BF4-4C2E-9B3B-F153CFF6FD84}"/>
              </a:ext>
            </a:extLst>
          </p:cNvPr>
          <p:cNvSpPr>
            <a:spLocks noChangeArrowheads="1"/>
          </p:cNvSpPr>
          <p:nvPr/>
        </p:nvSpPr>
        <p:spPr bwMode="auto">
          <a:xfrm>
            <a:off x="1" y="6597650"/>
            <a:ext cx="49657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GB" sz="800" dirty="0">
                <a:latin typeface="Calibri" panose="020F0502020204030204" pitchFamily="34" charset="0"/>
                <a:cs typeface="Calibri" panose="020F0502020204030204" pitchFamily="34" charset="0"/>
              </a:rPr>
              <a:t>BM031-3-M-BSSMMA Behavioural Science, Social Media and Marketing Analytics</a:t>
            </a:r>
          </a:p>
        </p:txBody>
      </p:sp>
      <p:sp>
        <p:nvSpPr>
          <p:cNvPr id="86024" name="Rectangle 8">
            <a:extLst>
              <a:ext uri="{FF2B5EF4-FFF2-40B4-BE49-F238E27FC236}">
                <a16:creationId xmlns:a16="http://schemas.microsoft.com/office/drawing/2014/main" id="{8C95219E-4509-4BED-819A-FDEF7929FB94}"/>
              </a:ext>
            </a:extLst>
          </p:cNvPr>
          <p:cNvSpPr>
            <a:spLocks noGrp="1" noChangeArrowheads="1"/>
          </p:cNvSpPr>
          <p:nvPr>
            <p:ph type="ftr" sz="quarter" idx="3"/>
          </p:nvPr>
        </p:nvSpPr>
        <p:spPr bwMode="auto">
          <a:xfrm>
            <a:off x="8331200" y="6623050"/>
            <a:ext cx="3860800" cy="234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00">
                <a:latin typeface="Calibri" panose="020F0502020204030204" pitchFamily="34" charset="0"/>
                <a:cs typeface="Calibri" panose="020F0502020204030204" pitchFamily="34" charset="0"/>
              </a:defRPr>
            </a:lvl1pPr>
          </a:lstStyle>
          <a:p>
            <a:endParaRPr lang="en-US"/>
          </a:p>
        </p:txBody>
      </p:sp>
      <p:sp>
        <p:nvSpPr>
          <p:cNvPr id="1032" name="Rectangle 9">
            <a:extLst>
              <a:ext uri="{FF2B5EF4-FFF2-40B4-BE49-F238E27FC236}">
                <a16:creationId xmlns:a16="http://schemas.microsoft.com/office/drawing/2014/main" id="{3393A665-88BF-4F4E-8162-FB429E4891AC}"/>
              </a:ext>
            </a:extLst>
          </p:cNvPr>
          <p:cNvSpPr>
            <a:spLocks noChangeArrowheads="1"/>
          </p:cNvSpPr>
          <p:nvPr/>
        </p:nvSpPr>
        <p:spPr bwMode="auto">
          <a:xfrm>
            <a:off x="4233333" y="6597650"/>
            <a:ext cx="361526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GB" sz="800" dirty="0">
                <a:latin typeface="Calibri" panose="020F0502020204030204" pitchFamily="34" charset="0"/>
                <a:cs typeface="Calibri" panose="020F0502020204030204" pitchFamily="34" charset="0"/>
              </a:rPr>
              <a:t>Week 2 Consumer Behaviour</a:t>
            </a:r>
          </a:p>
        </p:txBody>
      </p:sp>
      <p:pic>
        <p:nvPicPr>
          <p:cNvPr id="1033" name="Picture 10">
            <a:extLst>
              <a:ext uri="{FF2B5EF4-FFF2-40B4-BE49-F238E27FC236}">
                <a16:creationId xmlns:a16="http://schemas.microsoft.com/office/drawing/2014/main" id="{90D942B5-B074-4731-812C-551FC211E194}"/>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72701" y="1"/>
            <a:ext cx="20193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21649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dissolve/>
  </p:transition>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reliablesoft.net/what-is-off-page-seo/"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salesforce.com/uk/form/pdf/state-of-the-connected-customer-2nd-edition/?nc=7010M000002Mll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hinkwithgoogle.com/consumer-insights/near-me-search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nnovationtactics.com/micro-moments-and-the-customer-journe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medium.com/startup-grind/the-foolproof-guide-to-guaranteed-success-in-micro-moment-marketing-ae6b78cfec59"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thinkwithgoogle.com/marketing-resources/experience-design/maximizing-customer-lifetime-valu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Attract Website Visitors</a:t>
            </a:r>
            <a:br>
              <a:rPr lang="en-US" dirty="0"/>
            </a:br>
            <a:r>
              <a:rPr lang="en-US" altLang="en-US" sz="1800" dirty="0"/>
              <a:t>BM031-3-M-BSSMMA Version #2</a:t>
            </a:r>
            <a:endParaRPr lang="en-US" sz="1800" dirty="0"/>
          </a:p>
        </p:txBody>
      </p:sp>
      <p:sp>
        <p:nvSpPr>
          <p:cNvPr id="3" name="Subtitle 2"/>
          <p:cNvSpPr>
            <a:spLocks noGrp="1"/>
          </p:cNvSpPr>
          <p:nvPr>
            <p:ph type="subTitle" idx="1"/>
          </p:nvPr>
        </p:nvSpPr>
        <p:spPr/>
        <p:txBody>
          <a:bodyPr/>
          <a:lstStyle/>
          <a:p>
            <a:r>
              <a:rPr lang="en-US" dirty="0"/>
              <a:t>Lecture 8</a:t>
            </a:r>
          </a:p>
        </p:txBody>
      </p:sp>
    </p:spTree>
    <p:extLst>
      <p:ext uri="{BB962C8B-B14F-4D97-AF65-F5344CB8AC3E}">
        <p14:creationId xmlns:p14="http://schemas.microsoft.com/office/powerpoint/2010/main" val="2668568814"/>
      </p:ext>
    </p:extLst>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SEO Metrics : Organic VS Pay Per Click</a:t>
            </a:r>
          </a:p>
        </p:txBody>
      </p:sp>
      <p:sp>
        <p:nvSpPr>
          <p:cNvPr id="7" name="Content Placeholder 6"/>
          <p:cNvSpPr>
            <a:spLocks noGrp="1"/>
          </p:cNvSpPr>
          <p:nvPr>
            <p:ph sz="half" idx="1"/>
          </p:nvPr>
        </p:nvSpPr>
        <p:spPr/>
        <p:txBody>
          <a:bodyPr/>
          <a:lstStyle/>
          <a:p>
            <a:r>
              <a:rPr lang="en-US" sz="2000" b="1" dirty="0"/>
              <a:t>PPC or Pay Per Click </a:t>
            </a:r>
            <a:r>
              <a:rPr lang="en-US" sz="2000" dirty="0"/>
              <a:t>is– you pay every time someone clicks your link. </a:t>
            </a:r>
          </a:p>
          <a:p>
            <a:pPr lvl="1">
              <a:buFont typeface="Wingdings" panose="05000000000000000000" pitchFamily="2" charset="2"/>
              <a:buChar char="§"/>
            </a:pPr>
            <a:r>
              <a:rPr lang="en-US" sz="1600" dirty="0"/>
              <a:t>provides</a:t>
            </a:r>
            <a:r>
              <a:rPr lang="en-US" sz="1200" dirty="0"/>
              <a:t> </a:t>
            </a:r>
            <a:r>
              <a:rPr lang="en-US" sz="1600" dirty="0"/>
              <a:t>a great place to test the effectiveness of different titles, descriptions</a:t>
            </a:r>
          </a:p>
          <a:p>
            <a:pPr marL="685800" lvl="1">
              <a:buFont typeface="Wingdings" panose="05000000000000000000" pitchFamily="2" charset="2"/>
              <a:buChar char="§"/>
            </a:pPr>
            <a:r>
              <a:rPr lang="en-US" sz="1600" dirty="0"/>
              <a:t>set up several variations and know which ones are getting the most visitors to your site. </a:t>
            </a:r>
          </a:p>
          <a:p>
            <a:pPr marL="685800" lvl="1">
              <a:buFont typeface="Wingdings" panose="05000000000000000000" pitchFamily="2" charset="2"/>
              <a:buChar char="§"/>
            </a:pPr>
            <a:r>
              <a:rPr lang="en-US" sz="1600" dirty="0"/>
              <a:t>We can use this information to drive the organic meta tags on your site – the title and descriptions that most search engines will use when your site comes up in the search results</a:t>
            </a:r>
          </a:p>
        </p:txBody>
      </p:sp>
      <p:sp>
        <p:nvSpPr>
          <p:cNvPr id="8" name="Content Placeholder 7"/>
          <p:cNvSpPr>
            <a:spLocks noGrp="1"/>
          </p:cNvSpPr>
          <p:nvPr>
            <p:ph sz="half" idx="2"/>
          </p:nvPr>
        </p:nvSpPr>
        <p:spPr/>
        <p:txBody>
          <a:bodyPr/>
          <a:lstStyle/>
          <a:p>
            <a:r>
              <a:rPr lang="en-US" sz="2000" dirty="0"/>
              <a:t>Organic SEO can be achieved by:</a:t>
            </a:r>
          </a:p>
          <a:p>
            <a:pPr marL="685800" lvl="1"/>
            <a:r>
              <a:rPr lang="en-US" sz="1600" dirty="0"/>
              <a:t>Optimizing the Web page with relevant content</a:t>
            </a:r>
          </a:p>
          <a:p>
            <a:pPr lvl="1"/>
            <a:r>
              <a:rPr lang="en-US" sz="1600" dirty="0"/>
              <a:t>Spreading links pointing to the content</a:t>
            </a:r>
          </a:p>
          <a:p>
            <a:pPr lvl="1"/>
            <a:r>
              <a:rPr lang="en-US" sz="1600" dirty="0"/>
              <a:t>Incorporating </a:t>
            </a:r>
            <a:r>
              <a:rPr lang="en-US" sz="1600" dirty="0" err="1"/>
              <a:t>metatags</a:t>
            </a:r>
            <a:r>
              <a:rPr lang="en-US" sz="1600" dirty="0"/>
              <a:t> and other types of tag attributes</a:t>
            </a:r>
          </a:p>
          <a:p>
            <a:r>
              <a:rPr lang="en-US" sz="2000" dirty="0"/>
              <a:t>Benefits of organic SEO:</a:t>
            </a:r>
          </a:p>
          <a:p>
            <a:pPr lvl="1"/>
            <a:r>
              <a:rPr lang="en-US" sz="1600" dirty="0"/>
              <a:t>Generates more clicks as the organically optimized sites offer relevant content related to the keywords searched</a:t>
            </a:r>
          </a:p>
          <a:p>
            <a:pPr lvl="1"/>
            <a:r>
              <a:rPr lang="en-US" sz="1600" dirty="0"/>
              <a:t>Due to the content relevancy, the search engine results will last longer.</a:t>
            </a:r>
          </a:p>
          <a:p>
            <a:pPr lvl="1"/>
            <a:r>
              <a:rPr lang="en-US" sz="1600" dirty="0"/>
              <a:t>Builds greater trust among the users</a:t>
            </a:r>
          </a:p>
          <a:p>
            <a:pPr lvl="1"/>
            <a:r>
              <a:rPr lang="en-US" sz="1600" dirty="0"/>
              <a:t>Very cost-effective when compared to paid listings</a:t>
            </a:r>
          </a:p>
        </p:txBody>
      </p:sp>
      <p:sp>
        <p:nvSpPr>
          <p:cNvPr id="5" name="Rectangle 4"/>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2877499511"/>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SEO Metrics :On-Page VS Off-Page</a:t>
            </a:r>
          </a:p>
        </p:txBody>
      </p:sp>
      <p:sp>
        <p:nvSpPr>
          <p:cNvPr id="5" name="Content Placeholder 4"/>
          <p:cNvSpPr>
            <a:spLocks noGrp="1"/>
          </p:cNvSpPr>
          <p:nvPr>
            <p:ph sz="half" idx="1"/>
          </p:nvPr>
        </p:nvSpPr>
        <p:spPr/>
        <p:txBody>
          <a:bodyPr/>
          <a:lstStyle/>
          <a:p>
            <a:r>
              <a:rPr lang="en-US" dirty="0"/>
              <a:t>On-page SEO is the act of optimizing different parts of your web site that affect your search engine rankings. It's stuff that you have control over and can change on your own website. </a:t>
            </a:r>
          </a:p>
          <a:p>
            <a:r>
              <a:rPr lang="en-US" dirty="0"/>
              <a:t>Factors - </a:t>
            </a:r>
            <a:r>
              <a:rPr lang="en-US" sz="2000" dirty="0"/>
              <a:t>Title Tags, Headings (H1), URL structure, Alt text for images, Page content, Links</a:t>
            </a:r>
          </a:p>
        </p:txBody>
      </p:sp>
      <p:sp>
        <p:nvSpPr>
          <p:cNvPr id="6" name="Content Placeholder 5"/>
          <p:cNvSpPr>
            <a:spLocks noGrp="1"/>
          </p:cNvSpPr>
          <p:nvPr>
            <p:ph sz="half" idx="2"/>
          </p:nvPr>
        </p:nvSpPr>
        <p:spPr/>
        <p:txBody>
          <a:bodyPr/>
          <a:lstStyle/>
          <a:p>
            <a:r>
              <a:rPr lang="en-US" dirty="0">
                <a:hlinkClick r:id="rId3" tooltip="What Is Off-Page SEO?"/>
              </a:rPr>
              <a:t>Off-page SEO</a:t>
            </a:r>
            <a:r>
              <a:rPr lang="en-US" dirty="0"/>
              <a:t> focuses on increasing the authority of your domain through the act of getting links from other websites.  </a:t>
            </a:r>
            <a:r>
              <a:rPr lang="en-US" dirty="0" err="1"/>
              <a:t>E.g</a:t>
            </a:r>
            <a:r>
              <a:rPr lang="en-US" dirty="0"/>
              <a:t>: Wikipedia ranks for pretty much everything under the sun.  </a:t>
            </a:r>
          </a:p>
        </p:txBody>
      </p:sp>
      <p:sp>
        <p:nvSpPr>
          <p:cNvPr id="7" name="Rectangle 6"/>
          <p:cNvSpPr/>
          <p:nvPr/>
        </p:nvSpPr>
        <p:spPr>
          <a:xfrm>
            <a:off x="7028330" y="5856069"/>
            <a:ext cx="5360894" cy="646331"/>
          </a:xfrm>
          <a:prstGeom prst="rect">
            <a:avLst/>
          </a:prstGeom>
        </p:spPr>
        <p:txBody>
          <a:bodyPr wrap="square">
            <a:spAutoFit/>
          </a:bodyPr>
          <a:lstStyle/>
          <a:p>
            <a:r>
              <a:rPr lang="en-US" i="1" dirty="0"/>
              <a:t>http://www.digitalthirdcoast.net/blog/on-page-off-page-seo-difference</a:t>
            </a:r>
          </a:p>
        </p:txBody>
      </p:sp>
    </p:spTree>
    <p:extLst>
      <p:ext uri="{BB962C8B-B14F-4D97-AF65-F5344CB8AC3E}">
        <p14:creationId xmlns:p14="http://schemas.microsoft.com/office/powerpoint/2010/main" val="2790155522"/>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SEO Metrics :On-Page VS Off-Page</a:t>
            </a:r>
          </a:p>
        </p:txBody>
      </p:sp>
      <p:pic>
        <p:nvPicPr>
          <p:cNvPr id="4" name="Picture 3"/>
          <p:cNvPicPr>
            <a:picLocks noChangeAspect="1"/>
          </p:cNvPicPr>
          <p:nvPr/>
        </p:nvPicPr>
        <p:blipFill>
          <a:blip r:embed="rId2"/>
          <a:stretch>
            <a:fillRect/>
          </a:stretch>
        </p:blipFill>
        <p:spPr>
          <a:xfrm>
            <a:off x="2180439" y="1663800"/>
            <a:ext cx="7121083" cy="4065833"/>
          </a:xfrm>
          <a:prstGeom prst="rect">
            <a:avLst/>
          </a:prstGeom>
        </p:spPr>
      </p:pic>
      <p:sp>
        <p:nvSpPr>
          <p:cNvPr id="5" name="Rectangle 4"/>
          <p:cNvSpPr/>
          <p:nvPr/>
        </p:nvSpPr>
        <p:spPr>
          <a:xfrm>
            <a:off x="6797779" y="5975796"/>
            <a:ext cx="6096000" cy="261610"/>
          </a:xfrm>
          <a:prstGeom prst="rect">
            <a:avLst/>
          </a:prstGeom>
        </p:spPr>
        <p:txBody>
          <a:bodyPr>
            <a:spAutoFit/>
          </a:bodyPr>
          <a:lstStyle/>
          <a:p>
            <a:r>
              <a:rPr lang="en-US" sz="1100" i="1" dirty="0"/>
              <a:t>https://www.quora.com/What-are-the-most-effective-off-site-SEO-strategies</a:t>
            </a:r>
          </a:p>
        </p:txBody>
      </p:sp>
      <p:sp>
        <p:nvSpPr>
          <p:cNvPr id="6" name="Rectangle 5"/>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982163906"/>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SEO Metrics : Keywords in Google</a:t>
            </a:r>
          </a:p>
        </p:txBody>
      </p:sp>
      <p:sp>
        <p:nvSpPr>
          <p:cNvPr id="3" name="Content Placeholder 2"/>
          <p:cNvSpPr>
            <a:spLocks noGrp="1"/>
          </p:cNvSpPr>
          <p:nvPr>
            <p:ph idx="1"/>
          </p:nvPr>
        </p:nvSpPr>
        <p:spPr>
          <a:xfrm>
            <a:off x="649817" y="1697038"/>
            <a:ext cx="4489342" cy="4525962"/>
          </a:xfrm>
        </p:spPr>
        <p:txBody>
          <a:bodyPr/>
          <a:lstStyle/>
          <a:p>
            <a:r>
              <a:rPr lang="en-US" sz="2400" dirty="0"/>
              <a:t>It is also called Metatag</a:t>
            </a:r>
          </a:p>
          <a:p>
            <a:r>
              <a:rPr lang="en-US" sz="2400" dirty="0"/>
              <a:t>Words or phrases describing your product or service that you choose to help determine when and where your ad can appear. The keywords you choose are used to show your ads to people. Keywords are also used to match your ad to sites in the Google Network that are related to your keywords and ads</a:t>
            </a:r>
            <a:r>
              <a:rPr lang="en-US" sz="2000" dirty="0"/>
              <a:t>.</a:t>
            </a:r>
          </a:p>
        </p:txBody>
      </p:sp>
      <p:pic>
        <p:nvPicPr>
          <p:cNvPr id="4" name="Picture 3"/>
          <p:cNvPicPr>
            <a:picLocks noChangeAspect="1"/>
          </p:cNvPicPr>
          <p:nvPr/>
        </p:nvPicPr>
        <p:blipFill>
          <a:blip r:embed="rId2"/>
          <a:stretch>
            <a:fillRect/>
          </a:stretch>
        </p:blipFill>
        <p:spPr>
          <a:xfrm>
            <a:off x="4910779" y="1557338"/>
            <a:ext cx="7281221" cy="4805362"/>
          </a:xfrm>
          <a:prstGeom prst="rect">
            <a:avLst/>
          </a:prstGeom>
        </p:spPr>
      </p:pic>
      <p:sp>
        <p:nvSpPr>
          <p:cNvPr id="5" name="Rectangle 4"/>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428793004"/>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SEO Metrics : Keywords Rank</a:t>
            </a:r>
          </a:p>
        </p:txBody>
      </p:sp>
      <p:sp>
        <p:nvSpPr>
          <p:cNvPr id="3" name="Content Placeholder 2"/>
          <p:cNvSpPr>
            <a:spLocks noGrp="1"/>
          </p:cNvSpPr>
          <p:nvPr>
            <p:ph idx="1"/>
          </p:nvPr>
        </p:nvSpPr>
        <p:spPr>
          <a:xfrm>
            <a:off x="649816" y="1697038"/>
            <a:ext cx="5446183" cy="4525962"/>
          </a:xfrm>
        </p:spPr>
        <p:txBody>
          <a:bodyPr/>
          <a:lstStyle/>
          <a:p>
            <a:r>
              <a:rPr lang="en-US" sz="2800" dirty="0"/>
              <a:t>Google keyword ranking is the position that your website is listed in Google when a user searches that phrase or keyword. A ranking of 1 means that you are at the top. If you are number 11, that means that you are on page 2 of Google as most search results have 10 listings per page.</a:t>
            </a:r>
          </a:p>
        </p:txBody>
      </p:sp>
      <p:pic>
        <p:nvPicPr>
          <p:cNvPr id="4" name="Picture 3"/>
          <p:cNvPicPr>
            <a:picLocks noChangeAspect="1"/>
          </p:cNvPicPr>
          <p:nvPr/>
        </p:nvPicPr>
        <p:blipFill rotWithShape="1">
          <a:blip r:embed="rId2"/>
          <a:srcRect t="14358"/>
          <a:stretch/>
        </p:blipFill>
        <p:spPr>
          <a:xfrm>
            <a:off x="6095999" y="2076994"/>
            <a:ext cx="5396908" cy="3952744"/>
          </a:xfrm>
          <a:prstGeom prst="rect">
            <a:avLst/>
          </a:prstGeom>
        </p:spPr>
      </p:pic>
      <p:sp>
        <p:nvSpPr>
          <p:cNvPr id="5" name="Rectangle 4"/>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1051085462"/>
      </p:ext>
    </p:extLst>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SEO Metrics : Others</a:t>
            </a:r>
          </a:p>
        </p:txBody>
      </p:sp>
      <p:sp>
        <p:nvSpPr>
          <p:cNvPr id="5" name="Text Placeholder 4"/>
          <p:cNvSpPr>
            <a:spLocks noGrp="1"/>
          </p:cNvSpPr>
          <p:nvPr>
            <p:ph type="body" idx="1"/>
          </p:nvPr>
        </p:nvSpPr>
        <p:spPr/>
        <p:txBody>
          <a:bodyPr/>
          <a:lstStyle/>
          <a:p>
            <a:r>
              <a:rPr lang="en-US" dirty="0"/>
              <a:t>Inbound Links</a:t>
            </a:r>
          </a:p>
        </p:txBody>
      </p:sp>
      <p:pic>
        <p:nvPicPr>
          <p:cNvPr id="10" name="Content Placeholder 9"/>
          <p:cNvPicPr>
            <a:picLocks noGrp="1" noChangeAspect="1"/>
          </p:cNvPicPr>
          <p:nvPr>
            <p:ph sz="half" idx="2"/>
          </p:nvPr>
        </p:nvPicPr>
        <p:blipFill>
          <a:blip r:embed="rId2"/>
          <a:stretch>
            <a:fillRect/>
          </a:stretch>
        </p:blipFill>
        <p:spPr>
          <a:xfrm>
            <a:off x="390659" y="2553856"/>
            <a:ext cx="6286956" cy="3164364"/>
          </a:xfrm>
          <a:prstGeom prst="rect">
            <a:avLst/>
          </a:prstGeom>
        </p:spPr>
      </p:pic>
      <p:sp>
        <p:nvSpPr>
          <p:cNvPr id="7" name="Text Placeholder 6"/>
          <p:cNvSpPr>
            <a:spLocks noGrp="1"/>
          </p:cNvSpPr>
          <p:nvPr>
            <p:ph type="body" sz="quarter" idx="3"/>
          </p:nvPr>
        </p:nvSpPr>
        <p:spPr>
          <a:xfrm>
            <a:off x="6193368" y="1535113"/>
            <a:ext cx="5642317" cy="639762"/>
          </a:xfrm>
        </p:spPr>
        <p:txBody>
          <a:bodyPr/>
          <a:lstStyle/>
          <a:p>
            <a:r>
              <a:rPr lang="en-US" dirty="0"/>
              <a:t>Traffic, Leads, Customers from SEO</a:t>
            </a:r>
          </a:p>
        </p:txBody>
      </p:sp>
      <p:pic>
        <p:nvPicPr>
          <p:cNvPr id="9" name="Content Placeholder 8"/>
          <p:cNvPicPr>
            <a:picLocks noGrp="1" noChangeAspect="1"/>
          </p:cNvPicPr>
          <p:nvPr>
            <p:ph sz="quarter" idx="4"/>
          </p:nvPr>
        </p:nvPicPr>
        <p:blipFill>
          <a:blip r:embed="rId3"/>
          <a:stretch>
            <a:fillRect/>
          </a:stretch>
        </p:blipFill>
        <p:spPr>
          <a:xfrm>
            <a:off x="6415881" y="3036094"/>
            <a:ext cx="4943475" cy="2228850"/>
          </a:xfrm>
          <a:prstGeom prst="rect">
            <a:avLst/>
          </a:prstGeom>
        </p:spPr>
      </p:pic>
      <p:sp>
        <p:nvSpPr>
          <p:cNvPr id="11" name="Rectangle 10"/>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615602542"/>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Gratification</a:t>
            </a:r>
          </a:p>
        </p:txBody>
      </p:sp>
      <p:sp>
        <p:nvSpPr>
          <p:cNvPr id="3" name="Content Placeholder 2"/>
          <p:cNvSpPr>
            <a:spLocks noGrp="1"/>
          </p:cNvSpPr>
          <p:nvPr>
            <p:ph idx="1"/>
          </p:nvPr>
        </p:nvSpPr>
        <p:spPr/>
        <p:txBody>
          <a:bodyPr/>
          <a:lstStyle/>
          <a:p>
            <a:r>
              <a:rPr lang="en-US"/>
              <a:t>The Power of Now: </a:t>
            </a:r>
          </a:p>
          <a:p>
            <a:endParaRPr lang="en-US" dirty="0"/>
          </a:p>
        </p:txBody>
      </p:sp>
      <p:pic>
        <p:nvPicPr>
          <p:cNvPr id="1026" name="Picture 2" descr="The Power of Now: Marketing the Trend of Instant Gratification imag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1807" y="2958453"/>
            <a:ext cx="2952750" cy="23241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1" y="2338748"/>
            <a:ext cx="1704313" cy="461665"/>
          </a:xfrm>
          <a:prstGeom prst="rect">
            <a:avLst/>
          </a:prstGeom>
        </p:spPr>
        <p:txBody>
          <a:bodyPr wrap="none">
            <a:spAutoFit/>
          </a:bodyPr>
          <a:lstStyle/>
          <a:p>
            <a:r>
              <a:rPr lang="en-US" sz="2400" b="1" dirty="0">
                <a:solidFill>
                  <a:srgbClr val="323C47"/>
                </a:solidFill>
                <a:latin typeface="Gotham SSm A"/>
              </a:rPr>
              <a:t>Get It Now</a:t>
            </a:r>
            <a:endParaRPr lang="en-US" sz="2400" dirty="0"/>
          </a:p>
        </p:txBody>
      </p:sp>
      <p:sp>
        <p:nvSpPr>
          <p:cNvPr id="5" name="Rectangle 4"/>
          <p:cNvSpPr/>
          <p:nvPr/>
        </p:nvSpPr>
        <p:spPr>
          <a:xfrm>
            <a:off x="5671983" y="2270569"/>
            <a:ext cx="1739579" cy="461665"/>
          </a:xfrm>
          <a:prstGeom prst="rect">
            <a:avLst/>
          </a:prstGeom>
        </p:spPr>
        <p:txBody>
          <a:bodyPr wrap="none">
            <a:spAutoFit/>
          </a:bodyPr>
          <a:lstStyle/>
          <a:p>
            <a:r>
              <a:rPr lang="en-US" sz="2400" b="1" dirty="0">
                <a:solidFill>
                  <a:srgbClr val="323C47"/>
                </a:solidFill>
                <a:latin typeface="Gotham SSm A"/>
              </a:rPr>
              <a:t>See It Now</a:t>
            </a:r>
            <a:endParaRPr lang="en-US" sz="2400" dirty="0"/>
          </a:p>
        </p:txBody>
      </p:sp>
      <p:pic>
        <p:nvPicPr>
          <p:cNvPr id="1028" name="Picture 4" descr="The Power of Now: Marketing the Trend of Instant Gratification imag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898" y="2732234"/>
            <a:ext cx="5009800" cy="313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875220"/>
      </p:ext>
    </p:extLst>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Instant Gratification</a:t>
            </a:r>
          </a:p>
        </p:txBody>
      </p:sp>
      <p:sp>
        <p:nvSpPr>
          <p:cNvPr id="3" name="Content Placeholder 2"/>
          <p:cNvSpPr>
            <a:spLocks noGrp="1"/>
          </p:cNvSpPr>
          <p:nvPr>
            <p:ph idx="1"/>
          </p:nvPr>
        </p:nvSpPr>
        <p:spPr>
          <a:xfrm>
            <a:off x="2009776" y="2396828"/>
            <a:ext cx="4846637" cy="3165773"/>
          </a:xfrm>
        </p:spPr>
        <p:txBody>
          <a:bodyPr/>
          <a:lstStyle/>
          <a:p>
            <a:r>
              <a:rPr lang="en-US" sz="2400" dirty="0"/>
              <a:t>According to a  Proctor &amp; Gamble survey, moms get an average of just 26 minutes per day to themselves. The more time you save them when they have an issue or need something, the more loyal they will be to your brand.</a:t>
            </a:r>
          </a:p>
        </p:txBody>
      </p:sp>
      <p:sp>
        <p:nvSpPr>
          <p:cNvPr id="4" name="Rectangle 3"/>
          <p:cNvSpPr/>
          <p:nvPr/>
        </p:nvSpPr>
        <p:spPr>
          <a:xfrm>
            <a:off x="2209801" y="1676401"/>
            <a:ext cx="2098651" cy="461665"/>
          </a:xfrm>
          <a:prstGeom prst="rect">
            <a:avLst/>
          </a:prstGeom>
        </p:spPr>
        <p:txBody>
          <a:bodyPr wrap="none">
            <a:spAutoFit/>
          </a:bodyPr>
          <a:lstStyle/>
          <a:p>
            <a:r>
              <a:rPr lang="en-US" sz="2400" b="1" dirty="0">
                <a:solidFill>
                  <a:srgbClr val="323C47"/>
                </a:solidFill>
                <a:latin typeface="Gotham SSm A"/>
              </a:rPr>
              <a:t>Help Me Now</a:t>
            </a:r>
            <a:endParaRPr lang="en-US" sz="2400" dirty="0"/>
          </a:p>
        </p:txBody>
      </p:sp>
      <p:sp>
        <p:nvSpPr>
          <p:cNvPr id="5" name="Rectangle 4"/>
          <p:cNvSpPr/>
          <p:nvPr/>
        </p:nvSpPr>
        <p:spPr>
          <a:xfrm>
            <a:off x="6856412" y="1935162"/>
            <a:ext cx="3506788" cy="2308324"/>
          </a:xfrm>
          <a:prstGeom prst="rect">
            <a:avLst/>
          </a:prstGeom>
        </p:spPr>
        <p:txBody>
          <a:bodyPr wrap="square">
            <a:spAutoFit/>
          </a:bodyPr>
          <a:lstStyle/>
          <a:p>
            <a:r>
              <a:rPr lang="en-US" sz="2400" dirty="0">
                <a:solidFill>
                  <a:srgbClr val="222222"/>
                </a:solidFill>
                <a:latin typeface="SalesforceSansRegular"/>
              </a:rPr>
              <a:t>By 2020, </a:t>
            </a:r>
            <a:r>
              <a:rPr lang="en-US" sz="2400" dirty="0">
                <a:solidFill>
                  <a:srgbClr val="215CA0"/>
                </a:solidFill>
                <a:latin typeface="SalesforceSansRegular"/>
                <a:hlinkClick r:id="rId3"/>
              </a:rPr>
              <a:t>45% of consumers</a:t>
            </a:r>
            <a:r>
              <a:rPr lang="en-US" sz="2400" dirty="0">
                <a:solidFill>
                  <a:srgbClr val="222222"/>
                </a:solidFill>
                <a:latin typeface="SalesforceSansRegular"/>
              </a:rPr>
              <a:t> say they will switch brands if a company doesn’t actively anticipate their needs.</a:t>
            </a:r>
            <a:endParaRPr lang="en-US" sz="2400" dirty="0"/>
          </a:p>
        </p:txBody>
      </p:sp>
    </p:spTree>
    <p:extLst>
      <p:ext uri="{BB962C8B-B14F-4D97-AF65-F5344CB8AC3E}">
        <p14:creationId xmlns:p14="http://schemas.microsoft.com/office/powerpoint/2010/main" val="3905165941"/>
      </p:ext>
    </p:extLst>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Micro-Moments</a:t>
            </a:r>
          </a:p>
        </p:txBody>
      </p:sp>
      <p:pic>
        <p:nvPicPr>
          <p:cNvPr id="5122" name="Picture 2" descr="Google micro-mo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1" y="1144039"/>
            <a:ext cx="9316594" cy="5439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9532632"/>
      </p:ext>
    </p:extLst>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Micro-Moments</a:t>
            </a:r>
            <a:br>
              <a:rPr lang="en-US" dirty="0"/>
            </a:br>
            <a:r>
              <a:rPr lang="en-US" dirty="0"/>
              <a:t>GOOGLE</a:t>
            </a:r>
          </a:p>
        </p:txBody>
      </p:sp>
      <p:sp>
        <p:nvSpPr>
          <p:cNvPr id="3" name="Content Placeholder 2"/>
          <p:cNvSpPr>
            <a:spLocks noGrp="1"/>
          </p:cNvSpPr>
          <p:nvPr>
            <p:ph idx="1"/>
          </p:nvPr>
        </p:nvSpPr>
        <p:spPr>
          <a:xfrm>
            <a:off x="2037849" y="5496591"/>
            <a:ext cx="8229600" cy="1295400"/>
          </a:xfrm>
        </p:spPr>
        <p:txBody>
          <a:bodyPr/>
          <a:lstStyle/>
          <a:p>
            <a:pPr marL="0" indent="0">
              <a:buNone/>
            </a:pPr>
            <a:r>
              <a:rPr lang="en-US" sz="2400" dirty="0">
                <a:hlinkClick r:id="rId2"/>
              </a:rPr>
              <a:t>https://www.thinkwithgoogle.com/consumer-insights/near-me-searches/</a:t>
            </a:r>
            <a:endParaRPr lang="en-US" sz="2400" dirty="0"/>
          </a:p>
        </p:txBody>
      </p:sp>
      <p:pic>
        <p:nvPicPr>
          <p:cNvPr id="4" name="Picture 3"/>
          <p:cNvPicPr>
            <a:picLocks noChangeAspect="1"/>
          </p:cNvPicPr>
          <p:nvPr/>
        </p:nvPicPr>
        <p:blipFill>
          <a:blip r:embed="rId3"/>
          <a:stretch>
            <a:fillRect/>
          </a:stretch>
        </p:blipFill>
        <p:spPr>
          <a:xfrm>
            <a:off x="1524002" y="1636376"/>
            <a:ext cx="8841347" cy="3469024"/>
          </a:xfrm>
          <a:prstGeom prst="rect">
            <a:avLst/>
          </a:prstGeom>
        </p:spPr>
      </p:pic>
      <p:sp>
        <p:nvSpPr>
          <p:cNvPr id="5" name="TextBox 4"/>
          <p:cNvSpPr txBox="1"/>
          <p:nvPr/>
        </p:nvSpPr>
        <p:spPr>
          <a:xfrm>
            <a:off x="1752600" y="1417639"/>
            <a:ext cx="6082114" cy="584775"/>
          </a:xfrm>
          <a:prstGeom prst="rect">
            <a:avLst/>
          </a:prstGeom>
          <a:noFill/>
        </p:spPr>
        <p:txBody>
          <a:bodyPr wrap="none" rtlCol="0">
            <a:spAutoFit/>
          </a:bodyPr>
          <a:lstStyle/>
          <a:p>
            <a:r>
              <a:rPr lang="en-US" sz="3200" b="1" dirty="0"/>
              <a:t>Search Behavior (2015 – 2017)</a:t>
            </a:r>
          </a:p>
        </p:txBody>
      </p:sp>
    </p:spTree>
    <p:extLst>
      <p:ext uri="{BB962C8B-B14F-4D97-AF65-F5344CB8AC3E}">
        <p14:creationId xmlns:p14="http://schemas.microsoft.com/office/powerpoint/2010/main" val="1296226462"/>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Your Website Performing?</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600" dirty="0"/>
              <a:t>Attract website visitors </a:t>
            </a:r>
          </a:p>
          <a:p>
            <a:pPr marL="457200" lvl="1" indent="0">
              <a:buNone/>
            </a:pPr>
            <a:r>
              <a:rPr lang="en-US" sz="3200" dirty="0"/>
              <a:t>(Blog, SEO, Social Media, </a:t>
            </a:r>
            <a:r>
              <a:rPr lang="en-US" sz="2000" dirty="0"/>
              <a:t>other forms email marketing, affiliate marketing, Ads, </a:t>
            </a:r>
            <a:r>
              <a:rPr lang="en-US" sz="2000" dirty="0" err="1"/>
              <a:t>etc</a:t>
            </a:r>
            <a:r>
              <a:rPr lang="en-US" sz="2000" dirty="0"/>
              <a:t>) </a:t>
            </a:r>
          </a:p>
          <a:p>
            <a:pPr marL="514350" indent="-514350">
              <a:buFont typeface="+mj-lt"/>
              <a:buAutoNum type="arabicPeriod"/>
            </a:pPr>
            <a:r>
              <a:rPr lang="en-US" sz="3600" dirty="0"/>
              <a:t>Convert visitors to leads </a:t>
            </a:r>
          </a:p>
          <a:p>
            <a:pPr marL="457200" lvl="1" indent="0">
              <a:buNone/>
            </a:pPr>
            <a:r>
              <a:rPr lang="en-US" sz="3200" dirty="0"/>
              <a:t>(Landing Pages) </a:t>
            </a:r>
          </a:p>
          <a:p>
            <a:pPr marL="457200" indent="-457200">
              <a:buFont typeface="+mj-lt"/>
              <a:buAutoNum type="arabicPeriod"/>
            </a:pPr>
            <a:r>
              <a:rPr lang="en-US" sz="3600" dirty="0"/>
              <a:t>Produce Measurable ROI </a:t>
            </a:r>
            <a:br>
              <a:rPr lang="en-US" sz="3600" dirty="0"/>
            </a:br>
            <a:r>
              <a:rPr lang="en-US" sz="3600" dirty="0"/>
              <a:t>(Leads, Sales)</a:t>
            </a:r>
          </a:p>
        </p:txBody>
      </p:sp>
    </p:spTree>
    <p:extLst>
      <p:ext uri="{BB962C8B-B14F-4D97-AF65-F5344CB8AC3E}">
        <p14:creationId xmlns:p14="http://schemas.microsoft.com/office/powerpoint/2010/main" val="1009215379"/>
      </p:ext>
    </p:extLst>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Micro-Moments</a:t>
            </a:r>
            <a:br>
              <a:rPr lang="en-US" dirty="0"/>
            </a:br>
            <a:r>
              <a:rPr lang="en-US" dirty="0"/>
              <a:t>GOOGLE</a:t>
            </a:r>
          </a:p>
        </p:txBody>
      </p:sp>
      <p:pic>
        <p:nvPicPr>
          <p:cNvPr id="2050" name="Picture 2" descr="1250 Inline 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468" y="1426782"/>
            <a:ext cx="8843628" cy="52122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52600" y="1417639"/>
            <a:ext cx="6082114" cy="584775"/>
          </a:xfrm>
          <a:prstGeom prst="rect">
            <a:avLst/>
          </a:prstGeom>
          <a:noFill/>
        </p:spPr>
        <p:txBody>
          <a:bodyPr wrap="none" rtlCol="0">
            <a:spAutoFit/>
          </a:bodyPr>
          <a:lstStyle/>
          <a:p>
            <a:r>
              <a:rPr lang="en-US" sz="3200" b="1" dirty="0"/>
              <a:t>Search Behavior (2015 – 2017)</a:t>
            </a:r>
          </a:p>
        </p:txBody>
      </p:sp>
    </p:spTree>
    <p:extLst>
      <p:ext uri="{BB962C8B-B14F-4D97-AF65-F5344CB8AC3E}">
        <p14:creationId xmlns:p14="http://schemas.microsoft.com/office/powerpoint/2010/main" val="3556428540"/>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Search Trend</a:t>
            </a:r>
            <a:br>
              <a:rPr lang="en-US" dirty="0"/>
            </a:br>
            <a:r>
              <a:rPr lang="en-US" dirty="0"/>
              <a:t>(recent years)</a:t>
            </a:r>
          </a:p>
        </p:txBody>
      </p:sp>
      <p:sp>
        <p:nvSpPr>
          <p:cNvPr id="3" name="Content Placeholder 2"/>
          <p:cNvSpPr>
            <a:spLocks noGrp="1"/>
          </p:cNvSpPr>
          <p:nvPr>
            <p:ph idx="1"/>
          </p:nvPr>
        </p:nvSpPr>
        <p:spPr/>
        <p:txBody>
          <a:bodyPr/>
          <a:lstStyle/>
          <a:p>
            <a:r>
              <a:rPr lang="en-US" sz="2800" dirty="0">
                <a:solidFill>
                  <a:srgbClr val="FF0000"/>
                </a:solidFill>
              </a:rPr>
              <a:t>150%+ growth  </a:t>
            </a:r>
            <a:r>
              <a:rPr lang="en-US" sz="2400" dirty="0"/>
              <a:t>- searches for  “___ near me now” (for example, “food near me now,” “gas station near me now,” and “delivery near me open now”).</a:t>
            </a:r>
            <a:r>
              <a:rPr lang="en-US" sz="2400" baseline="30000" dirty="0"/>
              <a:t>2</a:t>
            </a:r>
            <a:endParaRPr lang="en-US" sz="2400" dirty="0"/>
          </a:p>
          <a:p>
            <a:r>
              <a:rPr lang="en-US" sz="2800" dirty="0">
                <a:solidFill>
                  <a:srgbClr val="FF0000"/>
                </a:solidFill>
              </a:rPr>
              <a:t>900%+ growth </a:t>
            </a:r>
            <a:r>
              <a:rPr lang="en-US" sz="2400" dirty="0"/>
              <a:t>-  searches for  “___ near me today/tonight” (for example, “open houses near me today,” “cheap hotels near me tonight,” and “movies playing near me today”).</a:t>
            </a:r>
            <a:r>
              <a:rPr lang="en-US" sz="2400" baseline="30000" dirty="0"/>
              <a:t>3</a:t>
            </a:r>
            <a:endParaRPr lang="en-US" sz="2400" dirty="0"/>
          </a:p>
          <a:p>
            <a:r>
              <a:rPr lang="en-US" sz="2800" dirty="0">
                <a:solidFill>
                  <a:srgbClr val="FF0000"/>
                </a:solidFill>
              </a:rPr>
              <a:t>200%+ growth </a:t>
            </a:r>
            <a:r>
              <a:rPr lang="en-US" sz="2400" dirty="0"/>
              <a:t>- searches for “Open” + “now” + “near me” (for example, “restaurants near me open now,” “stores open near me right now,” and “pharmacy near me open now”).</a:t>
            </a:r>
            <a:r>
              <a:rPr lang="en-US" sz="2400" baseline="30000" dirty="0"/>
              <a:t>4</a:t>
            </a:r>
            <a:endParaRPr lang="en-US" sz="2400" dirty="0"/>
          </a:p>
          <a:p>
            <a:endParaRPr lang="en-US" sz="2400" dirty="0"/>
          </a:p>
        </p:txBody>
      </p:sp>
    </p:spTree>
    <p:extLst>
      <p:ext uri="{BB962C8B-B14F-4D97-AF65-F5344CB8AC3E}">
        <p14:creationId xmlns:p14="http://schemas.microsoft.com/office/powerpoint/2010/main" val="3761935588"/>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Micro Moment Strategies </a:t>
            </a:r>
          </a:p>
        </p:txBody>
      </p:sp>
      <p:sp>
        <p:nvSpPr>
          <p:cNvPr id="5" name="Content Placeholder 4"/>
          <p:cNvSpPr>
            <a:spLocks noGrp="1"/>
          </p:cNvSpPr>
          <p:nvPr>
            <p:ph idx="1"/>
          </p:nvPr>
        </p:nvSpPr>
        <p:spPr>
          <a:xfrm>
            <a:off x="2011363" y="1697038"/>
            <a:ext cx="8229600" cy="2798762"/>
          </a:xfrm>
        </p:spPr>
        <p:txBody>
          <a:bodyPr/>
          <a:lstStyle/>
          <a:p>
            <a:r>
              <a:rPr lang="en-US" dirty="0"/>
              <a:t>Investigate Data-driven tour of micro moments in the online travel industry :</a:t>
            </a:r>
          </a:p>
          <a:p>
            <a:pPr marL="800100" lvl="2" indent="0">
              <a:buNone/>
            </a:pPr>
            <a:r>
              <a:rPr lang="en-US" sz="3200" b="1" dirty="0"/>
              <a:t>Booking.com</a:t>
            </a:r>
            <a:br>
              <a:rPr lang="en-US" sz="3200" b="1" dirty="0"/>
            </a:br>
            <a:r>
              <a:rPr lang="en-US" sz="3200" b="1" dirty="0"/>
              <a:t>Expedia and </a:t>
            </a:r>
            <a:br>
              <a:rPr lang="en-US" sz="3200" b="1" dirty="0"/>
            </a:br>
            <a:r>
              <a:rPr lang="en-US" sz="3200" b="1" dirty="0"/>
              <a:t>TripAdvisor</a:t>
            </a:r>
            <a:endParaRPr lang="en-US" dirty="0"/>
          </a:p>
          <a:p>
            <a:endParaRPr lang="en-US" dirty="0"/>
          </a:p>
        </p:txBody>
      </p:sp>
      <p:sp>
        <p:nvSpPr>
          <p:cNvPr id="7" name="Rectangle 6"/>
          <p:cNvSpPr/>
          <p:nvPr/>
        </p:nvSpPr>
        <p:spPr>
          <a:xfrm>
            <a:off x="1988440" y="4343400"/>
            <a:ext cx="7954963" cy="2308324"/>
          </a:xfrm>
          <a:prstGeom prst="rect">
            <a:avLst/>
          </a:prstGeom>
        </p:spPr>
        <p:txBody>
          <a:bodyPr wrap="square">
            <a:spAutoFit/>
          </a:bodyPr>
          <a:lstStyle/>
          <a:p>
            <a:r>
              <a:rPr lang="en-US" sz="2400" dirty="0">
                <a:hlinkClick r:id="rId3"/>
              </a:rPr>
              <a:t>https://www.innovationtactics.com/micro-moments-and-the-customer-journey/</a:t>
            </a:r>
            <a:endParaRPr lang="en-US" sz="2400" dirty="0"/>
          </a:p>
          <a:p>
            <a:endParaRPr lang="en-US" sz="2400" dirty="0"/>
          </a:p>
          <a:p>
            <a:r>
              <a:rPr lang="en-US" sz="2400" dirty="0">
                <a:hlinkClick r:id="rId4"/>
              </a:rPr>
              <a:t>https://medium.com/startup-grind/the-foolproof-guide-to-guaranteed-success-in-micro-moment-marketing-ae6b78cfec59</a:t>
            </a:r>
            <a:endParaRPr lang="en-US" sz="2400" dirty="0"/>
          </a:p>
        </p:txBody>
      </p:sp>
    </p:spTree>
    <p:extLst>
      <p:ext uri="{BB962C8B-B14F-4D97-AF65-F5344CB8AC3E}">
        <p14:creationId xmlns:p14="http://schemas.microsoft.com/office/powerpoint/2010/main" val="620097787"/>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 Customer Journey</a:t>
            </a:r>
          </a:p>
        </p:txBody>
      </p:sp>
      <p:graphicFrame>
        <p:nvGraphicFramePr>
          <p:cNvPr id="4" name="Diagram 3"/>
          <p:cNvGraphicFramePr/>
          <p:nvPr/>
        </p:nvGraphicFramePr>
        <p:xfrm>
          <a:off x="2955925" y="457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able 4"/>
          <p:cNvGraphicFramePr>
            <a:graphicFrameLocks noGrp="1"/>
          </p:cNvGraphicFramePr>
          <p:nvPr/>
        </p:nvGraphicFramePr>
        <p:xfrm>
          <a:off x="2015871" y="3591244"/>
          <a:ext cx="6600824" cy="3021573"/>
        </p:xfrm>
        <a:graphic>
          <a:graphicData uri="http://schemas.openxmlformats.org/drawingml/2006/table">
            <a:tbl>
              <a:tblPr firstRow="1" bandRow="1">
                <a:tableStyleId>{5940675A-B579-460E-94D1-54222C63F5DA}</a:tableStyleId>
              </a:tblPr>
              <a:tblGrid>
                <a:gridCol w="1650206">
                  <a:extLst>
                    <a:ext uri="{9D8B030D-6E8A-4147-A177-3AD203B41FA5}">
                      <a16:colId xmlns:a16="http://schemas.microsoft.com/office/drawing/2014/main" val="145427288"/>
                    </a:ext>
                  </a:extLst>
                </a:gridCol>
                <a:gridCol w="1650206">
                  <a:extLst>
                    <a:ext uri="{9D8B030D-6E8A-4147-A177-3AD203B41FA5}">
                      <a16:colId xmlns:a16="http://schemas.microsoft.com/office/drawing/2014/main" val="744578335"/>
                    </a:ext>
                  </a:extLst>
                </a:gridCol>
                <a:gridCol w="1650206">
                  <a:extLst>
                    <a:ext uri="{9D8B030D-6E8A-4147-A177-3AD203B41FA5}">
                      <a16:colId xmlns:a16="http://schemas.microsoft.com/office/drawing/2014/main" val="1964569203"/>
                    </a:ext>
                  </a:extLst>
                </a:gridCol>
                <a:gridCol w="1650206">
                  <a:extLst>
                    <a:ext uri="{9D8B030D-6E8A-4147-A177-3AD203B41FA5}">
                      <a16:colId xmlns:a16="http://schemas.microsoft.com/office/drawing/2014/main" val="71451577"/>
                    </a:ext>
                  </a:extLst>
                </a:gridCol>
              </a:tblGrid>
              <a:tr h="2013025">
                <a:tc>
                  <a:txBody>
                    <a:bodyPr/>
                    <a:lstStyle/>
                    <a:p>
                      <a:r>
                        <a:rPr lang="en-US" sz="2000" dirty="0"/>
                        <a:t>Predict consumer intent </a:t>
                      </a:r>
                    </a:p>
                  </a:txBody>
                  <a:tcPr/>
                </a:tc>
                <a:tc>
                  <a:txBody>
                    <a:bodyPr/>
                    <a:lstStyle/>
                    <a:p>
                      <a:r>
                        <a:rPr lang="en-US" sz="2000" dirty="0">
                          <a:sym typeface="Wingdings" panose="05000000000000000000" pitchFamily="2" charset="2"/>
                        </a:rPr>
                        <a:t>Strategize the</a:t>
                      </a:r>
                      <a:r>
                        <a:rPr lang="en-US" sz="2000" baseline="0" dirty="0">
                          <a:sym typeface="Wingdings" panose="05000000000000000000" pitchFamily="2" charset="2"/>
                        </a:rPr>
                        <a:t> action plan</a:t>
                      </a:r>
                      <a:endParaRPr lang="en-US" sz="2000" dirty="0"/>
                    </a:p>
                  </a:txBody>
                  <a:tcPr/>
                </a:tc>
                <a:tc>
                  <a:txBody>
                    <a:bodyPr/>
                    <a:lstStyle/>
                    <a:p>
                      <a:r>
                        <a:rPr lang="en-US" sz="2000" b="1" dirty="0"/>
                        <a:t>Build an engine that predicts what people need throughout the journey </a:t>
                      </a:r>
                    </a:p>
                  </a:txBody>
                  <a:tcPr>
                    <a:solidFill>
                      <a:schemeClr val="accent5">
                        <a:lumMod val="90000"/>
                      </a:schemeClr>
                    </a:solidFill>
                  </a:tcPr>
                </a:tc>
                <a:tc>
                  <a:txBody>
                    <a:bodyPr/>
                    <a:lstStyle/>
                    <a:p>
                      <a:r>
                        <a:rPr lang="en-US" sz="2000" dirty="0">
                          <a:sym typeface="Wingdings" panose="05000000000000000000" pitchFamily="2" charset="2"/>
                        </a:rPr>
                        <a:t>Lock customers as advocates</a:t>
                      </a:r>
                      <a:endParaRPr lang="en-US" sz="2000" dirty="0"/>
                    </a:p>
                  </a:txBody>
                  <a:tcPr/>
                </a:tc>
                <a:extLst>
                  <a:ext uri="{0D108BD9-81ED-4DB2-BD59-A6C34878D82A}">
                    <a16:rowId xmlns:a16="http://schemas.microsoft.com/office/drawing/2014/main" val="4102114996"/>
                  </a:ext>
                </a:extLst>
              </a:tr>
              <a:tr h="796533">
                <a:tc gridSpan="4">
                  <a:txBody>
                    <a:bodyPr/>
                    <a:lstStyle/>
                    <a:p>
                      <a:r>
                        <a:rPr lang="en-US" sz="2000" b="1" i="0" kern="1200" dirty="0">
                          <a:solidFill>
                            <a:srgbClr val="FF0000"/>
                          </a:solidFill>
                          <a:effectLst/>
                          <a:latin typeface="+mn-lt"/>
                          <a:ea typeface="+mn-ea"/>
                          <a:cs typeface="+mn-cs"/>
                        </a:rPr>
                        <a:t>Assistive experience </a:t>
                      </a:r>
                      <a:r>
                        <a:rPr lang="en-US" sz="2000" b="1" i="0" kern="1200" dirty="0">
                          <a:solidFill>
                            <a:schemeClr val="tx1"/>
                          </a:solidFill>
                          <a:effectLst/>
                          <a:latin typeface="+mn-lt"/>
                          <a:ea typeface="+mn-ea"/>
                          <a:cs typeface="+mn-cs"/>
                        </a:rPr>
                        <a:t>for their customers and new opportunities for their business.</a:t>
                      </a:r>
                      <a:endParaRPr lang="en-US" sz="2400" b="1" dirty="0"/>
                    </a:p>
                  </a:txBody>
                  <a:tcPr>
                    <a:solidFill>
                      <a:schemeClr val="accent5">
                        <a:lumMod val="90000"/>
                      </a:schemeClr>
                    </a:solidFill>
                  </a:tcPr>
                </a:tc>
                <a:tc hMerge="1">
                  <a:txBody>
                    <a:bodyPr/>
                    <a:lstStyle/>
                    <a:p>
                      <a:endParaRPr lang="en-US" sz="2000" dirty="0"/>
                    </a:p>
                  </a:txBody>
                  <a:tcPr/>
                </a:tc>
                <a:tc hMerge="1">
                  <a:txBody>
                    <a:bodyPr/>
                    <a:lstStyle/>
                    <a:p>
                      <a:endParaRPr lang="en-US" sz="2000" b="1" dirty="0"/>
                    </a:p>
                  </a:txBody>
                  <a:tcPr>
                    <a:solidFill>
                      <a:srgbClr val="FFFF00"/>
                    </a:solidFill>
                  </a:tcPr>
                </a:tc>
                <a:tc hMerge="1">
                  <a:txBody>
                    <a:bodyPr/>
                    <a:lstStyle/>
                    <a:p>
                      <a:endParaRPr lang="en-US" sz="2000" dirty="0"/>
                    </a:p>
                  </a:txBody>
                  <a:tcPr/>
                </a:tc>
                <a:extLst>
                  <a:ext uri="{0D108BD9-81ED-4DB2-BD59-A6C34878D82A}">
                    <a16:rowId xmlns:a16="http://schemas.microsoft.com/office/drawing/2014/main" val="711457719"/>
                  </a:ext>
                </a:extLst>
              </a:tr>
            </a:tbl>
          </a:graphicData>
        </a:graphic>
      </p:graphicFrame>
      <p:pic>
        <p:nvPicPr>
          <p:cNvPr id="10" name="Picture 9"/>
          <p:cNvPicPr>
            <a:picLocks noChangeAspect="1"/>
          </p:cNvPicPr>
          <p:nvPr/>
        </p:nvPicPr>
        <p:blipFill>
          <a:blip r:embed="rId8"/>
          <a:stretch>
            <a:fillRect/>
          </a:stretch>
        </p:blipFill>
        <p:spPr>
          <a:xfrm>
            <a:off x="8661399" y="4208145"/>
            <a:ext cx="1790700" cy="1885950"/>
          </a:xfrm>
          <a:prstGeom prst="rect">
            <a:avLst/>
          </a:prstGeom>
        </p:spPr>
      </p:pic>
    </p:spTree>
    <p:extLst>
      <p:ext uri="{BB962C8B-B14F-4D97-AF65-F5344CB8AC3E}">
        <p14:creationId xmlns:p14="http://schemas.microsoft.com/office/powerpoint/2010/main" val="3682674350"/>
      </p:ext>
    </p:extLst>
  </p:cSld>
  <p:clrMapOvr>
    <a:masterClrMapping/>
  </p:clrMapOvr>
  <p:transition>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Assistive experience strategy  through behavior prediction</a:t>
            </a:r>
          </a:p>
        </p:txBody>
      </p:sp>
      <p:sp>
        <p:nvSpPr>
          <p:cNvPr id="3" name="Content Placeholder 2"/>
          <p:cNvSpPr>
            <a:spLocks noGrp="1"/>
          </p:cNvSpPr>
          <p:nvPr>
            <p:ph idx="1"/>
          </p:nvPr>
        </p:nvSpPr>
        <p:spPr/>
        <p:txBody>
          <a:bodyPr/>
          <a:lstStyle/>
          <a:p>
            <a:pPr marL="514350" indent="-514350">
              <a:buFont typeface="+mj-lt"/>
              <a:buAutoNum type="arabicPeriod"/>
            </a:pPr>
            <a:r>
              <a:rPr lang="en-US" dirty="0"/>
              <a:t>Optimize media toward business outcomes</a:t>
            </a:r>
          </a:p>
          <a:p>
            <a:pPr marL="514350" indent="-514350">
              <a:buFont typeface="+mj-lt"/>
              <a:buAutoNum type="arabicPeriod"/>
            </a:pPr>
            <a:r>
              <a:rPr lang="en-US" dirty="0"/>
              <a:t>Leaning into </a:t>
            </a:r>
            <a:r>
              <a:rPr lang="en-US" dirty="0">
                <a:hlinkClick r:id="rId2"/>
              </a:rPr>
              <a:t>customer lifetime value</a:t>
            </a:r>
            <a:r>
              <a:rPr lang="en-US" dirty="0"/>
              <a:t> (CLV)</a:t>
            </a:r>
          </a:p>
          <a:p>
            <a:pPr marL="514350" indent="-514350">
              <a:buFont typeface="+mj-lt"/>
              <a:buAutoNum type="arabicPeriod"/>
            </a:pPr>
            <a:r>
              <a:rPr lang="en-US" dirty="0"/>
              <a:t>Applying automation and machine learning to make the engine run</a:t>
            </a:r>
          </a:p>
          <a:p>
            <a:pPr marL="0" indent="0">
              <a:buNone/>
            </a:pPr>
            <a:r>
              <a:rPr lang="en-US" sz="2400" i="1" dirty="0"/>
              <a:t>Note: The lifetime value of a customer, or customer lifetime value (CLV), represents the total amount of money a customer is expected to spend in your business, or on your products, during their lifetime.</a:t>
            </a:r>
          </a:p>
          <a:p>
            <a:pPr marL="514350" indent="-514350">
              <a:buFont typeface="+mj-lt"/>
              <a:buAutoNum type="arabicPeriod"/>
            </a:pPr>
            <a:endParaRPr lang="en-US" dirty="0"/>
          </a:p>
        </p:txBody>
      </p:sp>
    </p:spTree>
    <p:extLst>
      <p:ext uri="{BB962C8B-B14F-4D97-AF65-F5344CB8AC3E}">
        <p14:creationId xmlns:p14="http://schemas.microsoft.com/office/powerpoint/2010/main" val="3870535165"/>
      </p:ext>
    </p:extLst>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 media toward business outcomes</a:t>
            </a:r>
          </a:p>
        </p:txBody>
      </p:sp>
      <p:sp>
        <p:nvSpPr>
          <p:cNvPr id="3" name="Content Placeholder 2"/>
          <p:cNvSpPr>
            <a:spLocks noGrp="1"/>
          </p:cNvSpPr>
          <p:nvPr>
            <p:ph idx="1"/>
          </p:nvPr>
        </p:nvSpPr>
        <p:spPr>
          <a:xfrm>
            <a:off x="2011363" y="1697038"/>
            <a:ext cx="8229600" cy="2646362"/>
          </a:xfrm>
        </p:spPr>
        <p:txBody>
          <a:bodyPr/>
          <a:lstStyle/>
          <a:p>
            <a:pPr marL="514350" indent="-514350">
              <a:buFont typeface="+mj-lt"/>
              <a:buAutoNum type="arabicPeriod"/>
            </a:pPr>
            <a:r>
              <a:rPr lang="en-US" sz="2800" dirty="0"/>
              <a:t> Identifying and focusing on business outcomes that put results over media metrics.</a:t>
            </a:r>
          </a:p>
          <a:p>
            <a:pPr marL="514350" indent="-514350">
              <a:buFont typeface="+mj-lt"/>
              <a:buAutoNum type="arabicPeriod"/>
            </a:pPr>
            <a:r>
              <a:rPr lang="en-US" sz="2800" dirty="0"/>
              <a:t>strategic metrics, like gross revenue, market share, or CLV, to measure the effectiveness of their campaigns.</a:t>
            </a:r>
          </a:p>
          <a:p>
            <a:pPr marL="514350" indent="-514350">
              <a:buFont typeface="+mj-lt"/>
              <a:buAutoNum type="arabicPeriod"/>
            </a:pPr>
            <a:endParaRPr lang="en-US" sz="2800" dirty="0"/>
          </a:p>
        </p:txBody>
      </p:sp>
      <p:graphicFrame>
        <p:nvGraphicFramePr>
          <p:cNvPr id="4" name="Table 3"/>
          <p:cNvGraphicFramePr>
            <a:graphicFrameLocks noGrp="1"/>
          </p:cNvGraphicFramePr>
          <p:nvPr/>
        </p:nvGraphicFramePr>
        <p:xfrm>
          <a:off x="2037207" y="4437380"/>
          <a:ext cx="8203756" cy="1811020"/>
        </p:xfrm>
        <a:graphic>
          <a:graphicData uri="http://schemas.openxmlformats.org/drawingml/2006/table">
            <a:tbl>
              <a:tblPr firstRow="1" bandRow="1">
                <a:tableStyleId>{5940675A-B579-460E-94D1-54222C63F5DA}</a:tableStyleId>
              </a:tblPr>
              <a:tblGrid>
                <a:gridCol w="2382393">
                  <a:extLst>
                    <a:ext uri="{9D8B030D-6E8A-4147-A177-3AD203B41FA5}">
                      <a16:colId xmlns:a16="http://schemas.microsoft.com/office/drawing/2014/main" val="1281805398"/>
                    </a:ext>
                  </a:extLst>
                </a:gridCol>
                <a:gridCol w="5821363">
                  <a:extLst>
                    <a:ext uri="{9D8B030D-6E8A-4147-A177-3AD203B41FA5}">
                      <a16:colId xmlns:a16="http://schemas.microsoft.com/office/drawing/2014/main" val="2501771871"/>
                    </a:ext>
                  </a:extLst>
                </a:gridCol>
              </a:tblGrid>
              <a:tr h="1811020">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buFont typeface="Arial" panose="020B0604020202020204" pitchFamily="34" charset="0"/>
                        <a:buChar char="•"/>
                      </a:pPr>
                      <a:r>
                        <a:rPr lang="en-US" sz="1800" b="0" i="0" kern="1200" dirty="0">
                          <a:solidFill>
                            <a:schemeClr val="tx1"/>
                          </a:solidFill>
                          <a:effectLst/>
                          <a:latin typeface="+mn-lt"/>
                          <a:ea typeface="+mn-ea"/>
                          <a:cs typeface="+mn-cs"/>
                        </a:rPr>
                        <a:t>Previous strategy  - measured last-click, same-device conversions. </a:t>
                      </a:r>
                    </a:p>
                    <a:p>
                      <a:pPr marL="342900" indent="-342900">
                        <a:buFont typeface="Arial" panose="020B0604020202020204" pitchFamily="34" charset="0"/>
                        <a:buChar char="•"/>
                      </a:pPr>
                      <a:r>
                        <a:rPr lang="en-US" sz="1800" b="0" i="0" kern="1200" dirty="0">
                          <a:solidFill>
                            <a:schemeClr val="tx1"/>
                          </a:solidFill>
                          <a:effectLst/>
                          <a:latin typeface="+mn-lt"/>
                          <a:ea typeface="+mn-ea"/>
                          <a:cs typeface="+mn-cs"/>
                        </a:rPr>
                        <a:t>Now </a:t>
                      </a:r>
                      <a:r>
                        <a:rPr lang="en-US" sz="1800" b="0" i="0" kern="1200" dirty="0" err="1">
                          <a:solidFill>
                            <a:schemeClr val="tx1"/>
                          </a:solidFill>
                          <a:effectLst/>
                          <a:latin typeface="+mn-lt"/>
                          <a:ea typeface="+mn-ea"/>
                          <a:cs typeface="+mn-cs"/>
                        </a:rPr>
                        <a:t>HomeAway</a:t>
                      </a:r>
                      <a:r>
                        <a:rPr lang="en-US" sz="1800" b="0" i="0" kern="1200" dirty="0">
                          <a:solidFill>
                            <a:schemeClr val="tx1"/>
                          </a:solidFill>
                          <a:effectLst/>
                          <a:latin typeface="+mn-lt"/>
                          <a:ea typeface="+mn-ea"/>
                          <a:cs typeface="+mn-cs"/>
                        </a:rPr>
                        <a:t> is optimizing its media to drive profit and using data-driven attribution to help marketing teams understand the intent, interactions, and signals that are driving long-term growth.</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226442"/>
                  </a:ext>
                </a:extLst>
              </a:tr>
            </a:tbl>
          </a:graphicData>
        </a:graphic>
      </p:graphicFrame>
      <p:pic>
        <p:nvPicPr>
          <p:cNvPr id="5" name="Picture 4"/>
          <p:cNvPicPr>
            <a:picLocks noChangeAspect="1"/>
          </p:cNvPicPr>
          <p:nvPr/>
        </p:nvPicPr>
        <p:blipFill>
          <a:blip r:embed="rId3"/>
          <a:stretch>
            <a:fillRect/>
          </a:stretch>
        </p:blipFill>
        <p:spPr>
          <a:xfrm>
            <a:off x="2286001" y="4659377"/>
            <a:ext cx="1896211" cy="598424"/>
          </a:xfrm>
          <a:prstGeom prst="rect">
            <a:avLst/>
          </a:prstGeom>
        </p:spPr>
      </p:pic>
    </p:spTree>
    <p:extLst>
      <p:ext uri="{BB962C8B-B14F-4D97-AF65-F5344CB8AC3E}">
        <p14:creationId xmlns:p14="http://schemas.microsoft.com/office/powerpoint/2010/main" val="2970087752"/>
      </p:ext>
    </p:extLst>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Lean into customer lifetime value</a:t>
            </a:r>
          </a:p>
        </p:txBody>
      </p:sp>
      <p:sp>
        <p:nvSpPr>
          <p:cNvPr id="3" name="Content Placeholder 2"/>
          <p:cNvSpPr>
            <a:spLocks noGrp="1"/>
          </p:cNvSpPr>
          <p:nvPr>
            <p:ph idx="1"/>
          </p:nvPr>
        </p:nvSpPr>
        <p:spPr>
          <a:xfrm>
            <a:off x="1988439" y="1417638"/>
            <a:ext cx="8229600" cy="2849562"/>
          </a:xfrm>
        </p:spPr>
        <p:txBody>
          <a:bodyPr/>
          <a:lstStyle/>
          <a:p>
            <a:r>
              <a:rPr lang="en-US" sz="2800" dirty="0"/>
              <a:t>CLV measures the value a person brings to a business across all of their interactions over time — not just a single transaction.</a:t>
            </a:r>
          </a:p>
          <a:p>
            <a:r>
              <a:rPr lang="en-US" sz="2800" dirty="0"/>
              <a:t>With CLV, marketers can attract more of the customers they care about, stoke ongoing engagement, and ultimately, increase retention.</a:t>
            </a:r>
          </a:p>
        </p:txBody>
      </p:sp>
      <p:sp>
        <p:nvSpPr>
          <p:cNvPr id="4" name="AutoShape 2" descr="Image result for papyrus stationer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1652144" y="4245864"/>
            <a:ext cx="2740025" cy="1185742"/>
          </a:xfrm>
          <a:prstGeom prst="rect">
            <a:avLst/>
          </a:prstGeom>
        </p:spPr>
      </p:pic>
      <p:sp>
        <p:nvSpPr>
          <p:cNvPr id="6" name="Content Placeholder 2"/>
          <p:cNvSpPr txBox="1">
            <a:spLocks/>
          </p:cNvSpPr>
          <p:nvPr/>
        </p:nvSpPr>
        <p:spPr bwMode="auto">
          <a:xfrm>
            <a:off x="4267201" y="4245864"/>
            <a:ext cx="6287135" cy="2002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lang="en-US" sz="2400" dirty="0"/>
              <a:t>recognizing that its loyal Perks members are 66% more valuable than other customers. Aligning this insight with media optimization, Papyrus increased profits by 10X in just three months.</a:t>
            </a:r>
          </a:p>
        </p:txBody>
      </p:sp>
    </p:spTree>
    <p:extLst>
      <p:ext uri="{BB962C8B-B14F-4D97-AF65-F5344CB8AC3E}">
        <p14:creationId xmlns:p14="http://schemas.microsoft.com/office/powerpoint/2010/main" val="2668634836"/>
      </p:ext>
    </p:extLst>
  </p:cSld>
  <p:clrMapOvr>
    <a:masterClrMapping/>
  </p:clrMapOvr>
  <p:transition>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Marketing Automation</a:t>
            </a:r>
          </a:p>
        </p:txBody>
      </p:sp>
      <p:sp>
        <p:nvSpPr>
          <p:cNvPr id="3" name="Content Placeholder 2"/>
          <p:cNvSpPr>
            <a:spLocks noGrp="1"/>
          </p:cNvSpPr>
          <p:nvPr>
            <p:ph idx="1"/>
          </p:nvPr>
        </p:nvSpPr>
        <p:spPr/>
        <p:txBody>
          <a:bodyPr/>
          <a:lstStyle/>
          <a:p>
            <a:r>
              <a:rPr lang="en-US" dirty="0"/>
              <a:t>effective way for marketers to predict consumer intent </a:t>
            </a:r>
          </a:p>
          <a:p>
            <a:r>
              <a:rPr lang="en-US" dirty="0"/>
              <a:t>machines can now see, identify, and build those patterns - automation and machine learning technologies to drive marketing activities.</a:t>
            </a:r>
          </a:p>
        </p:txBody>
      </p:sp>
      <p:pic>
        <p:nvPicPr>
          <p:cNvPr id="4" name="Picture 3"/>
          <p:cNvPicPr>
            <a:picLocks noChangeAspect="1"/>
          </p:cNvPicPr>
          <p:nvPr/>
        </p:nvPicPr>
        <p:blipFill>
          <a:blip r:embed="rId3"/>
          <a:stretch>
            <a:fillRect/>
          </a:stretch>
        </p:blipFill>
        <p:spPr>
          <a:xfrm>
            <a:off x="2667001" y="4748074"/>
            <a:ext cx="1896211" cy="598424"/>
          </a:xfrm>
          <a:prstGeom prst="rect">
            <a:avLst/>
          </a:prstGeom>
        </p:spPr>
      </p:pic>
      <p:sp>
        <p:nvSpPr>
          <p:cNvPr id="5" name="Rectangle 4"/>
          <p:cNvSpPr/>
          <p:nvPr/>
        </p:nvSpPr>
        <p:spPr>
          <a:xfrm>
            <a:off x="4892930" y="4748074"/>
            <a:ext cx="4572000" cy="1754326"/>
          </a:xfrm>
          <a:prstGeom prst="rect">
            <a:avLst/>
          </a:prstGeom>
        </p:spPr>
        <p:txBody>
          <a:bodyPr>
            <a:spAutoFit/>
          </a:bodyPr>
          <a:lstStyle/>
          <a:p>
            <a:pPr marL="285750" indent="-285750">
              <a:buFont typeface="Arial" panose="020B0604020202020204" pitchFamily="34" charset="0"/>
              <a:buChar char="•"/>
            </a:pPr>
            <a:r>
              <a:rPr lang="en-US" dirty="0"/>
              <a:t>Shifting to data-driven attribution and automated bidding was instrumental to its success. </a:t>
            </a:r>
          </a:p>
          <a:p>
            <a:pPr marL="285750" indent="-285750">
              <a:buFont typeface="Arial" panose="020B0604020202020204" pitchFamily="34" charset="0"/>
              <a:buChar char="•"/>
            </a:pPr>
            <a:r>
              <a:rPr lang="en-US" dirty="0"/>
              <a:t>Results - grow gross bookings in 2017 by 46% year over year and revenue by 115% year over year.  </a:t>
            </a:r>
          </a:p>
        </p:txBody>
      </p:sp>
    </p:spTree>
    <p:extLst>
      <p:ext uri="{BB962C8B-B14F-4D97-AF65-F5344CB8AC3E}">
        <p14:creationId xmlns:p14="http://schemas.microsoft.com/office/powerpoint/2010/main" val="3247049794"/>
      </p:ext>
    </p:extLst>
  </p:cSld>
  <p:clrMapOvr>
    <a:masterClrMapping/>
  </p:clrMapOvr>
  <p:transition>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 intent drives growth</a:t>
            </a:r>
          </a:p>
        </p:txBody>
      </p:sp>
      <p:sp>
        <p:nvSpPr>
          <p:cNvPr id="3" name="Content Placeholder 2"/>
          <p:cNvSpPr>
            <a:spLocks noGrp="1"/>
          </p:cNvSpPr>
          <p:nvPr>
            <p:ph idx="1"/>
          </p:nvPr>
        </p:nvSpPr>
        <p:spPr/>
        <p:txBody>
          <a:bodyPr/>
          <a:lstStyle/>
          <a:p>
            <a:r>
              <a:rPr lang="en-US" dirty="0"/>
              <a:t>ability to understand consumers and tap into real intent is a game-changer for marketers. </a:t>
            </a:r>
          </a:p>
          <a:p>
            <a:r>
              <a:rPr lang="en-US" dirty="0"/>
              <a:t>start building the engine to deliver what you care about: predicting intent to drive outcomes that grow your business.</a:t>
            </a:r>
          </a:p>
        </p:txBody>
      </p:sp>
    </p:spTree>
    <p:extLst>
      <p:ext uri="{BB962C8B-B14F-4D97-AF65-F5344CB8AC3E}">
        <p14:creationId xmlns:p14="http://schemas.microsoft.com/office/powerpoint/2010/main" val="1956391661"/>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Tutorial</a:t>
            </a:r>
          </a:p>
        </p:txBody>
      </p:sp>
      <p:sp>
        <p:nvSpPr>
          <p:cNvPr id="3" name="Content Placeholder 2"/>
          <p:cNvSpPr>
            <a:spLocks noGrp="1"/>
          </p:cNvSpPr>
          <p:nvPr>
            <p:ph idx="1"/>
          </p:nvPr>
        </p:nvSpPr>
        <p:spPr/>
        <p:txBody>
          <a:bodyPr/>
          <a:lstStyle/>
          <a:p>
            <a:r>
              <a:rPr lang="en-US" dirty="0"/>
              <a:t>Watch 3 Videos on </a:t>
            </a:r>
          </a:p>
          <a:p>
            <a:pPr lvl="1"/>
            <a:r>
              <a:rPr lang="en-US"/>
              <a:t>Search </a:t>
            </a:r>
            <a:r>
              <a:rPr lang="en-US" dirty="0"/>
              <a:t>Intent</a:t>
            </a:r>
          </a:p>
          <a:p>
            <a:pPr lvl="1"/>
            <a:r>
              <a:rPr lang="en-US" dirty="0"/>
              <a:t>Marketing automation</a:t>
            </a:r>
          </a:p>
          <a:p>
            <a:pPr lvl="1"/>
            <a:r>
              <a:rPr lang="en-US" dirty="0"/>
              <a:t>AI for Marketing &amp; Growth</a:t>
            </a:r>
          </a:p>
          <a:p>
            <a:pPr lvl="1"/>
            <a:r>
              <a:rPr lang="en-US" dirty="0"/>
              <a:t>Machine Learning in Marketing Automation</a:t>
            </a:r>
          </a:p>
          <a:p>
            <a:r>
              <a:rPr lang="en-US" dirty="0"/>
              <a:t>Present how customer information can be valuable in predicting their intent to speed their buying decisions  (15 marks)</a:t>
            </a:r>
          </a:p>
        </p:txBody>
      </p:sp>
    </p:spTree>
    <p:extLst>
      <p:ext uri="{BB962C8B-B14F-4D97-AF65-F5344CB8AC3E}">
        <p14:creationId xmlns:p14="http://schemas.microsoft.com/office/powerpoint/2010/main" val="2155608137"/>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Publish?	</a:t>
            </a:r>
          </a:p>
        </p:txBody>
      </p:sp>
      <p:sp>
        <p:nvSpPr>
          <p:cNvPr id="3" name="Content Placeholder 2"/>
          <p:cNvSpPr>
            <a:spLocks noGrp="1"/>
          </p:cNvSpPr>
          <p:nvPr>
            <p:ph idx="1"/>
          </p:nvPr>
        </p:nvSpPr>
        <p:spPr/>
        <p:txBody>
          <a:bodyPr/>
          <a:lstStyle/>
          <a:p>
            <a:pPr marL="0" indent="0">
              <a:buNone/>
            </a:pPr>
            <a:r>
              <a:rPr lang="en-US" dirty="0"/>
              <a:t>Blogs</a:t>
            </a:r>
          </a:p>
          <a:p>
            <a:pPr marL="0" indent="0">
              <a:buNone/>
            </a:pPr>
            <a:r>
              <a:rPr lang="en-US" dirty="0"/>
              <a:t>Podcast</a:t>
            </a:r>
          </a:p>
          <a:p>
            <a:pPr marL="0" indent="0">
              <a:buNone/>
            </a:pPr>
            <a:r>
              <a:rPr lang="en-US" dirty="0"/>
              <a:t>Videos</a:t>
            </a:r>
          </a:p>
          <a:p>
            <a:pPr marL="0" indent="0">
              <a:buNone/>
            </a:pPr>
            <a:r>
              <a:rPr lang="en-US" dirty="0"/>
              <a:t>Photos</a:t>
            </a:r>
          </a:p>
          <a:p>
            <a:pPr marL="0" indent="0">
              <a:buNone/>
            </a:pPr>
            <a:r>
              <a:rPr lang="en-US" dirty="0"/>
              <a:t>Presentations</a:t>
            </a:r>
          </a:p>
          <a:p>
            <a:pPr marL="0" indent="0">
              <a:buNone/>
            </a:pPr>
            <a:r>
              <a:rPr lang="en-US" dirty="0"/>
              <a:t>eBooks</a:t>
            </a:r>
          </a:p>
          <a:p>
            <a:pPr marL="0" indent="0">
              <a:buNone/>
            </a:pPr>
            <a:r>
              <a:rPr lang="en-US" dirty="0"/>
              <a:t>News Releases</a:t>
            </a:r>
          </a:p>
        </p:txBody>
      </p:sp>
      <p:grpSp>
        <p:nvGrpSpPr>
          <p:cNvPr id="7" name="Group 6"/>
          <p:cNvGrpSpPr/>
          <p:nvPr/>
        </p:nvGrpSpPr>
        <p:grpSpPr>
          <a:xfrm>
            <a:off x="4559122" y="1546437"/>
            <a:ext cx="6284889" cy="4909434"/>
            <a:chOff x="4559122" y="1546437"/>
            <a:chExt cx="6284889" cy="4909434"/>
          </a:xfrm>
        </p:grpSpPr>
        <p:pic>
          <p:nvPicPr>
            <p:cNvPr id="5" name="Picture 4"/>
            <p:cNvPicPr>
              <a:picLocks noChangeAspect="1"/>
            </p:cNvPicPr>
            <p:nvPr/>
          </p:nvPicPr>
          <p:blipFill rotWithShape="1">
            <a:blip r:embed="rId2"/>
            <a:srcRect l="8181"/>
            <a:stretch/>
          </p:blipFill>
          <p:spPr>
            <a:xfrm>
              <a:off x="4655444" y="1546437"/>
              <a:ext cx="6188567" cy="4909434"/>
            </a:xfrm>
            <a:prstGeom prst="rect">
              <a:avLst/>
            </a:prstGeom>
          </p:spPr>
        </p:pic>
        <p:sp>
          <p:nvSpPr>
            <p:cNvPr id="6" name="Rectangle 5"/>
            <p:cNvSpPr/>
            <p:nvPr/>
          </p:nvSpPr>
          <p:spPr>
            <a:xfrm>
              <a:off x="4559122" y="5537914"/>
              <a:ext cx="334850" cy="4121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1601243209"/>
      </p:ext>
    </p:extLst>
  </p:cSld>
  <p:clrMapOvr>
    <a:masterClrMapping/>
  </p:clrMapOvr>
  <p:transition>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of Social Media Metrics</a:t>
            </a:r>
          </a:p>
        </p:txBody>
      </p:sp>
      <p:sp>
        <p:nvSpPr>
          <p:cNvPr id="4" name="Content Placeholder 3"/>
          <p:cNvSpPr>
            <a:spLocks noGrp="1"/>
          </p:cNvSpPr>
          <p:nvPr>
            <p:ph idx="1"/>
          </p:nvPr>
        </p:nvSpPr>
        <p:spPr/>
        <p:txBody>
          <a:bodyPr/>
          <a:lstStyle/>
          <a:p>
            <a:r>
              <a:rPr lang="en-US" dirty="0"/>
              <a:t>Understand how large your social media audience is, </a:t>
            </a:r>
          </a:p>
          <a:p>
            <a:r>
              <a:rPr lang="en-US" dirty="0"/>
              <a:t>How fast it’s growing, </a:t>
            </a:r>
          </a:p>
          <a:p>
            <a:r>
              <a:rPr lang="en-US" dirty="0"/>
              <a:t>How much traffic social media drives,</a:t>
            </a:r>
          </a:p>
          <a:p>
            <a:r>
              <a:rPr lang="en-US" dirty="0"/>
              <a:t>How many leads or customers you are generating from that traffic</a:t>
            </a:r>
          </a:p>
        </p:txBody>
      </p:sp>
    </p:spTree>
    <p:extLst>
      <p:ext uri="{BB962C8B-B14F-4D97-AF65-F5344CB8AC3E}">
        <p14:creationId xmlns:p14="http://schemas.microsoft.com/office/powerpoint/2010/main" val="3857883324"/>
      </p:ext>
    </p:extLst>
  </p:cSld>
  <p:clrMapOvr>
    <a:masterClrMapping/>
  </p:clrMapOvr>
  <p:transition>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1 :Social Audience Growth &amp; Reach</a:t>
            </a:r>
          </a:p>
        </p:txBody>
      </p:sp>
      <p:sp>
        <p:nvSpPr>
          <p:cNvPr id="3" name="Content Placeholder 2"/>
          <p:cNvSpPr>
            <a:spLocks noGrp="1"/>
          </p:cNvSpPr>
          <p:nvPr>
            <p:ph idx="1"/>
          </p:nvPr>
        </p:nvSpPr>
        <p:spPr>
          <a:xfrm>
            <a:off x="647700" y="1417638"/>
            <a:ext cx="10972800" cy="4525962"/>
          </a:xfrm>
        </p:spPr>
        <p:txBody>
          <a:bodyPr/>
          <a:lstStyle/>
          <a:p>
            <a:r>
              <a:rPr lang="en-US" sz="2800" dirty="0"/>
              <a:t>Definition </a:t>
            </a:r>
          </a:p>
          <a:p>
            <a:pPr lvl="1"/>
            <a:r>
              <a:rPr lang="en-US" sz="2400" dirty="0"/>
              <a:t>The total number of people engaging with your brand in social media channels, such as Facebook “Likes,” Twitter followers, LinkedIn Group members, blog subscribers, YouTube channel subscribers, etc. </a:t>
            </a:r>
          </a:p>
          <a:p>
            <a:r>
              <a:rPr lang="en-US" sz="2800" dirty="0"/>
              <a:t>How to Use </a:t>
            </a:r>
          </a:p>
          <a:p>
            <a:pPr lvl="1"/>
            <a:r>
              <a:rPr lang="en-US" sz="2400" dirty="0"/>
              <a:t>The more people who are connected with your brand via social media channels, the more reach you have for your content. </a:t>
            </a:r>
          </a:p>
          <a:p>
            <a:pPr lvl="1"/>
            <a:r>
              <a:rPr lang="en-US" sz="2400" dirty="0"/>
              <a:t>Measure your social audience growth over time </a:t>
            </a:r>
          </a:p>
          <a:p>
            <a:r>
              <a:rPr lang="en-US" sz="2800" dirty="0"/>
              <a:t>Purpose</a:t>
            </a:r>
          </a:p>
          <a:p>
            <a:pPr lvl="1"/>
            <a:r>
              <a:rPr lang="en-US" sz="2400" dirty="0"/>
              <a:t>to attract that audience to take other actions, such as sharing your content, visiting your website, signing up for your email newsletter, or completing lead generation forms. </a:t>
            </a:r>
          </a:p>
        </p:txBody>
      </p:sp>
    </p:spTree>
    <p:extLst>
      <p:ext uri="{BB962C8B-B14F-4D97-AF65-F5344CB8AC3E}">
        <p14:creationId xmlns:p14="http://schemas.microsoft.com/office/powerpoint/2010/main" val="3926271108"/>
      </p:ext>
    </p:extLst>
  </p:cSld>
  <p:clrMapOvr>
    <a:masterClrMapping/>
  </p:clrMapOvr>
  <p:transition>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Metric: Reach	</a:t>
            </a:r>
          </a:p>
        </p:txBody>
      </p:sp>
      <p:pic>
        <p:nvPicPr>
          <p:cNvPr id="3" name="Picture 2"/>
          <p:cNvPicPr>
            <a:picLocks noChangeAspect="1"/>
          </p:cNvPicPr>
          <p:nvPr/>
        </p:nvPicPr>
        <p:blipFill>
          <a:blip r:embed="rId2"/>
          <a:stretch>
            <a:fillRect/>
          </a:stretch>
        </p:blipFill>
        <p:spPr>
          <a:xfrm>
            <a:off x="2630848" y="1215664"/>
            <a:ext cx="8477577" cy="5133831"/>
          </a:xfrm>
          <a:prstGeom prst="rect">
            <a:avLst/>
          </a:prstGeom>
        </p:spPr>
      </p:pic>
      <p:sp>
        <p:nvSpPr>
          <p:cNvPr id="4" name="Rectangle 3"/>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1007408127"/>
      </p:ext>
    </p:extLst>
  </p:cSld>
  <p:clrMapOvr>
    <a:masterClrMapping/>
  </p:clrMapOvr>
  <p:transition>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2: Social Media Engagement</a:t>
            </a:r>
          </a:p>
        </p:txBody>
      </p:sp>
      <p:sp>
        <p:nvSpPr>
          <p:cNvPr id="3" name="Content Placeholder 2"/>
          <p:cNvSpPr>
            <a:spLocks noGrp="1"/>
          </p:cNvSpPr>
          <p:nvPr>
            <p:ph idx="1"/>
          </p:nvPr>
        </p:nvSpPr>
        <p:spPr>
          <a:xfrm>
            <a:off x="647700" y="1645523"/>
            <a:ext cx="10972800" cy="4525962"/>
          </a:xfrm>
        </p:spPr>
        <p:txBody>
          <a:bodyPr/>
          <a:lstStyle/>
          <a:p>
            <a:r>
              <a:rPr lang="en-US" sz="2800" dirty="0"/>
              <a:t>The number of interactions generated in social media channels, as measured by metrics such as…</a:t>
            </a:r>
          </a:p>
          <a:p>
            <a:pPr lvl="1"/>
            <a:r>
              <a:rPr lang="en-US" sz="2400" dirty="0"/>
              <a:t>Facebook “Likes” (AKA fans) </a:t>
            </a:r>
          </a:p>
          <a:p>
            <a:pPr lvl="1"/>
            <a:r>
              <a:rPr lang="en-US" sz="2400" dirty="0"/>
              <a:t>Retweets and @replies on Twitter </a:t>
            </a:r>
          </a:p>
          <a:p>
            <a:pPr lvl="1"/>
            <a:r>
              <a:rPr lang="en-US" sz="2400" dirty="0"/>
              <a:t>Blog comments </a:t>
            </a:r>
          </a:p>
          <a:p>
            <a:pPr lvl="1"/>
            <a:r>
              <a:rPr lang="en-US" sz="2400" dirty="0"/>
              <a:t>Facebook Page comments </a:t>
            </a:r>
          </a:p>
          <a:p>
            <a:pPr lvl="1"/>
            <a:r>
              <a:rPr lang="en-US" sz="2400" dirty="0"/>
              <a:t>YouTube video views, YouTube channel subscribers, etc. </a:t>
            </a:r>
          </a:p>
          <a:p>
            <a:pPr lvl="1"/>
            <a:r>
              <a:rPr lang="en-US" sz="2400" dirty="0"/>
              <a:t>Shared links on social bookmarking sites such as </a:t>
            </a:r>
            <a:r>
              <a:rPr lang="en-US" sz="2400" dirty="0" err="1"/>
              <a:t>Digg</a:t>
            </a:r>
            <a:r>
              <a:rPr lang="en-US" sz="2400" dirty="0"/>
              <a:t> and </a:t>
            </a:r>
            <a:r>
              <a:rPr lang="en-US" sz="2400" dirty="0" err="1"/>
              <a:t>StumbleUpon</a:t>
            </a:r>
            <a:endParaRPr lang="en-US" sz="2400" dirty="0"/>
          </a:p>
          <a:p>
            <a:pPr lvl="1"/>
            <a:r>
              <a:rPr lang="en-US" sz="2400" dirty="0"/>
              <a:t>Content downloads </a:t>
            </a:r>
          </a:p>
        </p:txBody>
      </p:sp>
    </p:spTree>
    <p:extLst>
      <p:ext uri="{BB962C8B-B14F-4D97-AF65-F5344CB8AC3E}">
        <p14:creationId xmlns:p14="http://schemas.microsoft.com/office/powerpoint/2010/main" val="1704422543"/>
      </p:ext>
    </p:extLst>
  </p:cSld>
  <p:clrMapOvr>
    <a:masterClrMapping/>
  </p:clrMapOvr>
  <p:transition>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Engagement</a:t>
            </a:r>
          </a:p>
        </p:txBody>
      </p:sp>
      <p:sp>
        <p:nvSpPr>
          <p:cNvPr id="3" name="Content Placeholder 2"/>
          <p:cNvSpPr>
            <a:spLocks noGrp="1"/>
          </p:cNvSpPr>
          <p:nvPr>
            <p:ph idx="1"/>
          </p:nvPr>
        </p:nvSpPr>
        <p:spPr/>
        <p:txBody>
          <a:bodyPr/>
          <a:lstStyle/>
          <a:p>
            <a:r>
              <a:rPr lang="en-US" sz="2800" dirty="0"/>
              <a:t>How to Use </a:t>
            </a:r>
          </a:p>
          <a:p>
            <a:pPr lvl="1"/>
            <a:r>
              <a:rPr lang="en-US" sz="2400" dirty="0"/>
              <a:t>Social media should be interactive . So monitoring your social media engagement tells you whether the content is actually interesting and relevant enough to engage your audience in that dialogue.</a:t>
            </a:r>
          </a:p>
          <a:p>
            <a:pPr lvl="1"/>
            <a:r>
              <a:rPr lang="en-US" sz="2400" dirty="0"/>
              <a:t>If you notice that your Facebook posts or blog articles aren’t generating many comments or other interactions, then perhaps you’re not covering the topics that really matter to your target audience. On the other hand, if you notice that certain types of tweets or Facebook posts tend to generate more retweets or Likes, you can get a good sense of what kind of content engages your audience.</a:t>
            </a:r>
          </a:p>
        </p:txBody>
      </p:sp>
    </p:spTree>
    <p:extLst>
      <p:ext uri="{BB962C8B-B14F-4D97-AF65-F5344CB8AC3E}">
        <p14:creationId xmlns:p14="http://schemas.microsoft.com/office/powerpoint/2010/main" val="1182662668"/>
      </p:ext>
    </p:extLst>
  </p:cSld>
  <p:clrMapOvr>
    <a:masterClrMapping/>
  </p:clrMapOvr>
  <p:transition>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Metrics 3: Visibility &amp; Brand Perception</a:t>
            </a:r>
          </a:p>
        </p:txBody>
      </p:sp>
      <p:sp>
        <p:nvSpPr>
          <p:cNvPr id="3" name="Content Placeholder 2"/>
          <p:cNvSpPr>
            <a:spLocks noGrp="1"/>
          </p:cNvSpPr>
          <p:nvPr>
            <p:ph idx="1"/>
          </p:nvPr>
        </p:nvSpPr>
        <p:spPr>
          <a:xfrm>
            <a:off x="647700" y="1417638"/>
            <a:ext cx="10972800" cy="4525962"/>
          </a:xfrm>
        </p:spPr>
        <p:txBody>
          <a:bodyPr/>
          <a:lstStyle/>
          <a:p>
            <a:r>
              <a:rPr lang="en-US" dirty="0"/>
              <a:t>Definition</a:t>
            </a:r>
          </a:p>
          <a:p>
            <a:pPr lvl="1"/>
            <a:r>
              <a:rPr lang="en-US" sz="2400" dirty="0"/>
              <a:t>All the mentions of your brand in social media channels along with qualitative analysis of whether those mentions are positive, negative, or neutral </a:t>
            </a:r>
          </a:p>
          <a:p>
            <a:r>
              <a:rPr lang="en-US" dirty="0"/>
              <a:t>How to Use</a:t>
            </a:r>
          </a:p>
          <a:p>
            <a:pPr lvl="1"/>
            <a:r>
              <a:rPr lang="en-US" sz="2400" dirty="0"/>
              <a:t>Listen to your customers, know who’s talking about your brand, </a:t>
            </a:r>
          </a:p>
          <a:p>
            <a:pPr lvl="1"/>
            <a:r>
              <a:rPr lang="en-US" sz="2400" dirty="0"/>
              <a:t>spot opportunities to engage prospects and customers in conversation, share relevant content, or handle customer service issues. </a:t>
            </a:r>
          </a:p>
          <a:p>
            <a:pPr lvl="1"/>
            <a:r>
              <a:rPr lang="en-US" sz="2400" dirty="0"/>
              <a:t>Monitor the volume of brand mentions after launching a marketing campaign. Are people talking about it or sharing links you provided? Also measure your share of voice, or how much your brand is mentioned vs. your competitors. </a:t>
            </a:r>
          </a:p>
        </p:txBody>
      </p:sp>
    </p:spTree>
    <p:extLst>
      <p:ext uri="{BB962C8B-B14F-4D97-AF65-F5344CB8AC3E}">
        <p14:creationId xmlns:p14="http://schemas.microsoft.com/office/powerpoint/2010/main" val="623813449"/>
      </p:ext>
    </p:extLst>
  </p:cSld>
  <p:clrMapOvr>
    <a:masterClrMapping/>
  </p:clrMapOvr>
  <p:transition>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Content Spread</a:t>
            </a:r>
          </a:p>
        </p:txBody>
      </p:sp>
      <p:pic>
        <p:nvPicPr>
          <p:cNvPr id="3" name="Picture 2"/>
          <p:cNvPicPr>
            <a:picLocks noChangeAspect="1"/>
          </p:cNvPicPr>
          <p:nvPr/>
        </p:nvPicPr>
        <p:blipFill>
          <a:blip r:embed="rId2"/>
          <a:stretch>
            <a:fillRect/>
          </a:stretch>
        </p:blipFill>
        <p:spPr>
          <a:xfrm>
            <a:off x="1555526" y="1417638"/>
            <a:ext cx="7768778" cy="5088002"/>
          </a:xfrm>
          <a:prstGeom prst="rect">
            <a:avLst/>
          </a:prstGeom>
        </p:spPr>
      </p:pic>
      <p:sp>
        <p:nvSpPr>
          <p:cNvPr id="4" name="Rectangle 3"/>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798471498"/>
      </p:ext>
    </p:extLst>
  </p:cSld>
  <p:clrMapOvr>
    <a:masterClrMapping/>
  </p:clrMapOvr>
  <p:transition>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Metric: Influence</a:t>
            </a:r>
          </a:p>
        </p:txBody>
      </p:sp>
      <p:pic>
        <p:nvPicPr>
          <p:cNvPr id="3" name="Picture 2"/>
          <p:cNvPicPr>
            <a:picLocks noChangeAspect="1"/>
          </p:cNvPicPr>
          <p:nvPr/>
        </p:nvPicPr>
        <p:blipFill>
          <a:blip r:embed="rId2"/>
          <a:stretch>
            <a:fillRect/>
          </a:stretch>
        </p:blipFill>
        <p:spPr>
          <a:xfrm>
            <a:off x="1315424" y="1131776"/>
            <a:ext cx="10461737" cy="5411243"/>
          </a:xfrm>
          <a:prstGeom prst="rect">
            <a:avLst/>
          </a:prstGeom>
        </p:spPr>
      </p:pic>
      <p:sp>
        <p:nvSpPr>
          <p:cNvPr id="4" name="Rectangle 3"/>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484002274"/>
      </p:ext>
    </p:extLst>
  </p:cSld>
  <p:clrMapOvr>
    <a:masterClrMapping/>
  </p:clrMapOvr>
  <p:transition>
    <p:dissolv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4: Traffic from Social Media</a:t>
            </a:r>
          </a:p>
        </p:txBody>
      </p:sp>
      <p:sp>
        <p:nvSpPr>
          <p:cNvPr id="3" name="Content Placeholder 2"/>
          <p:cNvSpPr>
            <a:spLocks noGrp="1"/>
          </p:cNvSpPr>
          <p:nvPr>
            <p:ph idx="1"/>
          </p:nvPr>
        </p:nvSpPr>
        <p:spPr>
          <a:xfrm>
            <a:off x="647700" y="1284914"/>
            <a:ext cx="10972800" cy="4961340"/>
          </a:xfrm>
        </p:spPr>
        <p:txBody>
          <a:bodyPr/>
          <a:lstStyle/>
          <a:p>
            <a:r>
              <a:rPr lang="en-US" sz="2800" dirty="0"/>
              <a:t>Definition</a:t>
            </a:r>
          </a:p>
          <a:p>
            <a:pPr lvl="1"/>
            <a:r>
              <a:rPr lang="en-US" sz="2400" dirty="0"/>
              <a:t>The percentage of unique visitors to your website that comes from social media channels.</a:t>
            </a:r>
          </a:p>
          <a:p>
            <a:r>
              <a:rPr lang="en-US" sz="2800" dirty="0"/>
              <a:t>How to Use </a:t>
            </a:r>
          </a:p>
          <a:p>
            <a:pPr lvl="1"/>
            <a:r>
              <a:rPr lang="en-US" sz="2400" dirty="0"/>
              <a:t>Monitor traffic from social media sources rising over time, especially as your social media reach grows. After all, a major goal of social media outreach is to attract visitors to your website where they can convert into leads or customers.</a:t>
            </a:r>
          </a:p>
          <a:p>
            <a:pPr lvl="1"/>
            <a:r>
              <a:rPr lang="en-US" sz="2400" dirty="0"/>
              <a:t>If your traffic from social media isn’t growing, examine your social media strategy. Do your tweets or Facebook posts include relevant links back to your website, where readers can get more information on a particular topic or take advantage of a special offer on a landing page? </a:t>
            </a:r>
          </a:p>
        </p:txBody>
      </p:sp>
    </p:spTree>
    <p:extLst>
      <p:ext uri="{BB962C8B-B14F-4D97-AF65-F5344CB8AC3E}">
        <p14:creationId xmlns:p14="http://schemas.microsoft.com/office/powerpoint/2010/main" val="875371080"/>
      </p:ext>
    </p:extLst>
  </p:cSld>
  <p:clrMapOvr>
    <a:masterClrMapping/>
  </p:clrMapOvr>
  <p:transition>
    <p:dissolv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Metric 5:  Conversion Rate from Social Media</a:t>
            </a:r>
          </a:p>
        </p:txBody>
      </p:sp>
      <p:sp>
        <p:nvSpPr>
          <p:cNvPr id="3" name="Content Placeholder 2"/>
          <p:cNvSpPr>
            <a:spLocks noGrp="1"/>
          </p:cNvSpPr>
          <p:nvPr>
            <p:ph idx="1"/>
          </p:nvPr>
        </p:nvSpPr>
        <p:spPr/>
        <p:txBody>
          <a:bodyPr/>
          <a:lstStyle/>
          <a:p>
            <a:r>
              <a:rPr lang="en-US" dirty="0"/>
              <a:t>Definition</a:t>
            </a:r>
          </a:p>
          <a:p>
            <a:pPr lvl="1"/>
            <a:r>
              <a:rPr lang="en-US" dirty="0"/>
              <a:t>The percentage of visitors from social media that convert into leads or customers.</a:t>
            </a:r>
          </a:p>
          <a:p>
            <a:r>
              <a:rPr lang="en-US" dirty="0"/>
              <a:t>How to Use</a:t>
            </a:r>
          </a:p>
          <a:p>
            <a:pPr lvl="1"/>
            <a:r>
              <a:rPr lang="en-US" dirty="0"/>
              <a:t>This metric is critical for measuring the value of your social media reach. Comparing the percentage of leads or customers you generate through social media vs. other channels will help you determine the ROI of your social media outreach. </a:t>
            </a:r>
          </a:p>
        </p:txBody>
      </p:sp>
    </p:spTree>
    <p:extLst>
      <p:ext uri="{BB962C8B-B14F-4D97-AF65-F5344CB8AC3E}">
        <p14:creationId xmlns:p14="http://schemas.microsoft.com/office/powerpoint/2010/main" val="650352705"/>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Blog Metrics :Traffic Drawing Keyword</a:t>
            </a:r>
          </a:p>
        </p:txBody>
      </p:sp>
      <p:pic>
        <p:nvPicPr>
          <p:cNvPr id="4" name="Picture 3"/>
          <p:cNvPicPr>
            <a:picLocks noChangeAspect="1"/>
          </p:cNvPicPr>
          <p:nvPr/>
        </p:nvPicPr>
        <p:blipFill>
          <a:blip r:embed="rId2"/>
          <a:stretch>
            <a:fillRect/>
          </a:stretch>
        </p:blipFill>
        <p:spPr>
          <a:xfrm>
            <a:off x="5870713" y="1676802"/>
            <a:ext cx="6068003" cy="3802117"/>
          </a:xfrm>
          <a:prstGeom prst="rect">
            <a:avLst/>
          </a:prstGeom>
        </p:spPr>
      </p:pic>
      <p:sp>
        <p:nvSpPr>
          <p:cNvPr id="5" name="TextBox 4"/>
          <p:cNvSpPr txBox="1"/>
          <p:nvPr/>
        </p:nvSpPr>
        <p:spPr>
          <a:xfrm>
            <a:off x="342899" y="1849080"/>
            <a:ext cx="5686840" cy="4062651"/>
          </a:xfrm>
          <a:prstGeom prst="rect">
            <a:avLst/>
          </a:prstGeom>
          <a:noFill/>
        </p:spPr>
        <p:txBody>
          <a:bodyPr wrap="square" rtlCol="0">
            <a:spAutoFit/>
          </a:bodyPr>
          <a:lstStyle/>
          <a:p>
            <a:r>
              <a:rPr lang="en-US" sz="2400" b="1" dirty="0"/>
              <a:t>Leading Marketing Metrics firm McKinsey</a:t>
            </a:r>
            <a:r>
              <a:rPr lang="en-US" sz="2400" dirty="0"/>
              <a:t> </a:t>
            </a:r>
            <a:br>
              <a:rPr lang="en-US" sz="2400" dirty="0"/>
            </a:br>
            <a:r>
              <a:rPr lang="en-US" sz="2400" dirty="0"/>
              <a:t>recently revealed two astonishing truths in Forbes:</a:t>
            </a:r>
          </a:p>
          <a:p>
            <a:pPr marL="800100" lvl="1" indent="-342900">
              <a:buFont typeface="+mj-lt"/>
              <a:buAutoNum type="arabicPeriod"/>
            </a:pPr>
            <a:r>
              <a:rPr lang="en-US" sz="2400" dirty="0"/>
              <a:t>The total amount of available data increases 40% each year.</a:t>
            </a:r>
          </a:p>
          <a:p>
            <a:pPr marL="800100" lvl="1" indent="-342900">
              <a:buFont typeface="+mj-lt"/>
              <a:buAutoNum type="arabicPeriod"/>
            </a:pPr>
            <a:r>
              <a:rPr lang="en-US" sz="2400" dirty="0"/>
              <a:t>Companies which use blogging metrics and analytics are, on average, 5-6% more profitable than their competitors</a:t>
            </a:r>
          </a:p>
          <a:p>
            <a:pPr marL="285750" indent="-285750">
              <a:buFont typeface="Arial" panose="020B0604020202020204" pitchFamily="34" charset="0"/>
              <a:buChar char="•"/>
            </a:pPr>
            <a:endParaRPr lang="en-US" dirty="0"/>
          </a:p>
        </p:txBody>
      </p:sp>
      <p:sp>
        <p:nvSpPr>
          <p:cNvPr id="7" name="Rectangle 6"/>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790478101"/>
      </p:ext>
    </p:extLst>
  </p:cSld>
  <p:clrMapOvr>
    <a:masterClrMapping/>
  </p:clrMapOvr>
  <p:transition>
    <p:dissolv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Metric: Referrals from Social Media</a:t>
            </a:r>
          </a:p>
        </p:txBody>
      </p:sp>
      <p:pic>
        <p:nvPicPr>
          <p:cNvPr id="3" name="Picture 2"/>
          <p:cNvPicPr>
            <a:picLocks noChangeAspect="1"/>
          </p:cNvPicPr>
          <p:nvPr/>
        </p:nvPicPr>
        <p:blipFill>
          <a:blip r:embed="rId2"/>
          <a:stretch>
            <a:fillRect/>
          </a:stretch>
        </p:blipFill>
        <p:spPr>
          <a:xfrm>
            <a:off x="1972236" y="1417638"/>
            <a:ext cx="8856754" cy="4683415"/>
          </a:xfrm>
          <a:prstGeom prst="rect">
            <a:avLst/>
          </a:prstGeom>
        </p:spPr>
      </p:pic>
      <p:sp>
        <p:nvSpPr>
          <p:cNvPr id="4" name="Rectangle 3"/>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715525537"/>
      </p:ext>
    </p:extLst>
  </p:cSld>
  <p:clrMapOvr>
    <a:masterClrMapping/>
  </p:clrMapOvr>
  <p:transition>
    <p:dissolv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 Metric: Traffic, Leads, Customers</a:t>
            </a:r>
          </a:p>
        </p:txBody>
      </p:sp>
      <p:pic>
        <p:nvPicPr>
          <p:cNvPr id="3" name="Picture 2"/>
          <p:cNvPicPr>
            <a:picLocks noChangeAspect="1"/>
          </p:cNvPicPr>
          <p:nvPr/>
        </p:nvPicPr>
        <p:blipFill>
          <a:blip r:embed="rId2"/>
          <a:stretch>
            <a:fillRect/>
          </a:stretch>
        </p:blipFill>
        <p:spPr>
          <a:xfrm>
            <a:off x="3062287" y="2171700"/>
            <a:ext cx="8370870" cy="3469246"/>
          </a:xfrm>
          <a:prstGeom prst="rect">
            <a:avLst/>
          </a:prstGeom>
        </p:spPr>
      </p:pic>
      <p:sp>
        <p:nvSpPr>
          <p:cNvPr id="6" name="Rectangle 5"/>
          <p:cNvSpPr/>
          <p:nvPr/>
        </p:nvSpPr>
        <p:spPr>
          <a:xfrm>
            <a:off x="0" y="105361"/>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1310952775"/>
      </p:ext>
    </p:extLst>
  </p:cSld>
  <p:clrMapOvr>
    <a:masterClrMapping/>
  </p:clrMapOvr>
  <p:transition>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6F30E-D5DA-4426-AFF5-B678EAFE261E}"/>
              </a:ext>
            </a:extLst>
          </p:cNvPr>
          <p:cNvSpPr>
            <a:spLocks noGrp="1"/>
          </p:cNvSpPr>
          <p:nvPr>
            <p:ph type="title"/>
          </p:nvPr>
        </p:nvSpPr>
        <p:spPr>
          <a:xfrm>
            <a:off x="1862545" y="2103438"/>
            <a:ext cx="9389533" cy="1143000"/>
          </a:xfrm>
        </p:spPr>
        <p:txBody>
          <a:bodyPr/>
          <a:lstStyle/>
          <a:p>
            <a:r>
              <a:rPr lang="en-US" sz="6600" dirty="0">
                <a:solidFill>
                  <a:srgbClr val="FF0000"/>
                </a:solidFill>
              </a:rPr>
              <a:t>Q and A</a:t>
            </a:r>
          </a:p>
        </p:txBody>
      </p:sp>
    </p:spTree>
    <p:extLst>
      <p:ext uri="{BB962C8B-B14F-4D97-AF65-F5344CB8AC3E}">
        <p14:creationId xmlns:p14="http://schemas.microsoft.com/office/powerpoint/2010/main" val="2592418846"/>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Blog Metrics: Subscribers</a:t>
            </a:r>
          </a:p>
        </p:txBody>
      </p:sp>
      <p:pic>
        <p:nvPicPr>
          <p:cNvPr id="4" name="Picture 3"/>
          <p:cNvPicPr>
            <a:picLocks noChangeAspect="1"/>
          </p:cNvPicPr>
          <p:nvPr/>
        </p:nvPicPr>
        <p:blipFill>
          <a:blip r:embed="rId2"/>
          <a:stretch>
            <a:fillRect/>
          </a:stretch>
        </p:blipFill>
        <p:spPr>
          <a:xfrm>
            <a:off x="3357072" y="1515246"/>
            <a:ext cx="8963718" cy="4679494"/>
          </a:xfrm>
          <a:prstGeom prst="rect">
            <a:avLst/>
          </a:prstGeom>
        </p:spPr>
      </p:pic>
      <p:sp>
        <p:nvSpPr>
          <p:cNvPr id="7" name="Rectangle 6"/>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
        <p:nvSpPr>
          <p:cNvPr id="3" name="TextBox 2"/>
          <p:cNvSpPr txBox="1"/>
          <p:nvPr/>
        </p:nvSpPr>
        <p:spPr>
          <a:xfrm>
            <a:off x="463826" y="1683026"/>
            <a:ext cx="3313044" cy="4247317"/>
          </a:xfrm>
          <a:prstGeom prst="rect">
            <a:avLst/>
          </a:prstGeom>
          <a:noFill/>
        </p:spPr>
        <p:txBody>
          <a:bodyPr wrap="square" rtlCol="0">
            <a:spAutoFit/>
          </a:bodyPr>
          <a:lstStyle/>
          <a:p>
            <a:pPr marL="285750" indent="-285750">
              <a:buFont typeface="Arial" panose="020B0604020202020204" pitchFamily="34" charset="0"/>
              <a:buChar char="•"/>
            </a:pPr>
            <a:r>
              <a:rPr lang="en-US" sz="2800" dirty="0"/>
              <a:t>Blog subscribers on its own tells you only how many people were interested in the subject matter of your blog at a given moment in time.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88105257"/>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21763" y="185201"/>
            <a:ext cx="9390063" cy="1143000"/>
          </a:xfrm>
        </p:spPr>
        <p:txBody>
          <a:bodyPr/>
          <a:lstStyle/>
          <a:p>
            <a:r>
              <a:rPr lang="en-US" dirty="0"/>
              <a:t>Blog Metrics : Comments</a:t>
            </a:r>
          </a:p>
        </p:txBody>
      </p:sp>
      <p:pic>
        <p:nvPicPr>
          <p:cNvPr id="4" name="Picture 3"/>
          <p:cNvPicPr>
            <a:picLocks noChangeAspect="1"/>
          </p:cNvPicPr>
          <p:nvPr/>
        </p:nvPicPr>
        <p:blipFill>
          <a:blip r:embed="rId2"/>
          <a:stretch>
            <a:fillRect/>
          </a:stretch>
        </p:blipFill>
        <p:spPr>
          <a:xfrm>
            <a:off x="3043646" y="1921563"/>
            <a:ext cx="9148354" cy="4334211"/>
          </a:xfrm>
          <a:prstGeom prst="rect">
            <a:avLst/>
          </a:prstGeom>
        </p:spPr>
      </p:pic>
      <p:sp>
        <p:nvSpPr>
          <p:cNvPr id="7" name="Rectangle 6"/>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
        <p:nvSpPr>
          <p:cNvPr id="2" name="TextBox 1"/>
          <p:cNvSpPr txBox="1"/>
          <p:nvPr/>
        </p:nvSpPr>
        <p:spPr>
          <a:xfrm>
            <a:off x="516835" y="1921563"/>
            <a:ext cx="2769703"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Get a better idea of the type of content your readers like</a:t>
            </a:r>
          </a:p>
        </p:txBody>
      </p:sp>
    </p:spTree>
    <p:extLst>
      <p:ext uri="{BB962C8B-B14F-4D97-AF65-F5344CB8AC3E}">
        <p14:creationId xmlns:p14="http://schemas.microsoft.com/office/powerpoint/2010/main" val="667321171"/>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Blog Metrics : Inbound Links</a:t>
            </a:r>
          </a:p>
        </p:txBody>
      </p:sp>
      <p:pic>
        <p:nvPicPr>
          <p:cNvPr id="4" name="Picture 3"/>
          <p:cNvPicPr>
            <a:picLocks noChangeAspect="1"/>
          </p:cNvPicPr>
          <p:nvPr/>
        </p:nvPicPr>
        <p:blipFill>
          <a:blip r:embed="rId2"/>
          <a:stretch>
            <a:fillRect/>
          </a:stretch>
        </p:blipFill>
        <p:spPr>
          <a:xfrm>
            <a:off x="4320208" y="1770468"/>
            <a:ext cx="7447721" cy="3281456"/>
          </a:xfrm>
          <a:prstGeom prst="rect">
            <a:avLst/>
          </a:prstGeom>
        </p:spPr>
      </p:pic>
      <p:sp>
        <p:nvSpPr>
          <p:cNvPr id="6" name="Rectangle 5"/>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
        <p:nvSpPr>
          <p:cNvPr id="3" name="Rectangle 2"/>
          <p:cNvSpPr/>
          <p:nvPr/>
        </p:nvSpPr>
        <p:spPr>
          <a:xfrm>
            <a:off x="201959" y="1664450"/>
            <a:ext cx="4417338" cy="4401205"/>
          </a:xfrm>
          <a:prstGeom prst="rect">
            <a:avLst/>
          </a:prstGeom>
        </p:spPr>
        <p:txBody>
          <a:bodyPr wrap="square">
            <a:spAutoFit/>
          </a:bodyPr>
          <a:lstStyle/>
          <a:p>
            <a:pPr marL="285750" indent="-285750">
              <a:buFont typeface="Arial" panose="020B0604020202020204" pitchFamily="34" charset="0"/>
              <a:buChar char="•"/>
            </a:pPr>
            <a:r>
              <a:rPr lang="en-US" sz="2000" b="1" dirty="0"/>
              <a:t>Inbound link </a:t>
            </a:r>
            <a:r>
              <a:rPr lang="en-US" sz="2000" dirty="0"/>
              <a:t>is a link coming from another site to your own website.</a:t>
            </a:r>
          </a:p>
          <a:p>
            <a:pPr marL="285750" indent="-285750">
              <a:buFont typeface="Arial" panose="020B0604020202020204" pitchFamily="34" charset="0"/>
              <a:buChar char="•"/>
            </a:pPr>
            <a:r>
              <a:rPr lang="en-US" sz="2000" b="1" dirty="0"/>
              <a:t>They can drive traffic to your website –</a:t>
            </a:r>
            <a:r>
              <a:rPr lang="en-US" sz="2000" dirty="0"/>
              <a:t> gain benefit from that referral traffic. </a:t>
            </a:r>
          </a:p>
          <a:p>
            <a:pPr marL="285750" indent="-285750">
              <a:buFont typeface="Arial" panose="020B0604020202020204" pitchFamily="34" charset="0"/>
              <a:buChar char="•"/>
            </a:pPr>
            <a:r>
              <a:rPr lang="en-US" sz="2000" b="1" dirty="0"/>
              <a:t>They can help you rank higher in search.</a:t>
            </a:r>
            <a:r>
              <a:rPr lang="en-US" sz="2000" dirty="0"/>
              <a:t> Backlinks tell search engines that your website is an authority on a certain subject -- so the more backlinks you have from high quality, high authority sites, the better your website will rank in search engine results pages (SERPs).</a:t>
            </a:r>
          </a:p>
        </p:txBody>
      </p:sp>
    </p:spTree>
    <p:extLst>
      <p:ext uri="{BB962C8B-B14F-4D97-AF65-F5344CB8AC3E}">
        <p14:creationId xmlns:p14="http://schemas.microsoft.com/office/powerpoint/2010/main" val="268433057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Blog Metrics : Traffic, Leads, Customers</a:t>
            </a:r>
          </a:p>
        </p:txBody>
      </p:sp>
      <p:pic>
        <p:nvPicPr>
          <p:cNvPr id="4" name="Picture 3"/>
          <p:cNvPicPr>
            <a:picLocks noChangeAspect="1"/>
          </p:cNvPicPr>
          <p:nvPr/>
        </p:nvPicPr>
        <p:blipFill>
          <a:blip r:embed="rId2"/>
          <a:stretch>
            <a:fillRect/>
          </a:stretch>
        </p:blipFill>
        <p:spPr>
          <a:xfrm>
            <a:off x="2120348" y="1609859"/>
            <a:ext cx="9856147" cy="4246375"/>
          </a:xfrm>
          <a:prstGeom prst="rect">
            <a:avLst/>
          </a:prstGeom>
        </p:spPr>
      </p:pic>
      <p:sp>
        <p:nvSpPr>
          <p:cNvPr id="6" name="Rectangle 5"/>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645316581"/>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647699" y="980661"/>
            <a:ext cx="10184572" cy="5597747"/>
          </a:xfrm>
          <a:prstGeom prst="rect">
            <a:avLst/>
          </a:prstGeom>
        </p:spPr>
      </p:pic>
      <p:sp>
        <p:nvSpPr>
          <p:cNvPr id="14" name="Title 1"/>
          <p:cNvSpPr>
            <a:spLocks noGrp="1"/>
          </p:cNvSpPr>
          <p:nvPr>
            <p:ph type="title"/>
          </p:nvPr>
        </p:nvSpPr>
        <p:spPr>
          <a:xfrm>
            <a:off x="647700" y="195263"/>
            <a:ext cx="9390063" cy="1143000"/>
          </a:xfrm>
        </p:spPr>
        <p:txBody>
          <a:bodyPr/>
          <a:lstStyle/>
          <a:p>
            <a:r>
              <a:rPr lang="en-US" dirty="0"/>
              <a:t>SEO Metrics : Organic VS Pay Per Click</a:t>
            </a:r>
          </a:p>
        </p:txBody>
      </p:sp>
      <p:sp>
        <p:nvSpPr>
          <p:cNvPr id="15" name="Rectangle 14"/>
          <p:cNvSpPr/>
          <p:nvPr/>
        </p:nvSpPr>
        <p:spPr>
          <a:xfrm>
            <a:off x="0" y="274638"/>
            <a:ext cx="2630848" cy="338554"/>
          </a:xfrm>
          <a:prstGeom prst="rect">
            <a:avLst/>
          </a:prstGeom>
        </p:spPr>
        <p:txBody>
          <a:bodyPr wrap="none">
            <a:spAutoFit/>
          </a:bodyPr>
          <a:lstStyle/>
          <a:p>
            <a:pPr marL="342900" indent="-342900">
              <a:buFont typeface="+mj-lt"/>
              <a:buAutoNum type="arabicPeriod"/>
            </a:pPr>
            <a:r>
              <a:rPr lang="en-US" sz="1600" i="1" dirty="0">
                <a:solidFill>
                  <a:srgbClr val="FFC000"/>
                </a:solidFill>
              </a:rPr>
              <a:t>Attract website visitors </a:t>
            </a:r>
          </a:p>
        </p:txBody>
      </p:sp>
    </p:spTree>
    <p:extLst>
      <p:ext uri="{BB962C8B-B14F-4D97-AF65-F5344CB8AC3E}">
        <p14:creationId xmlns:p14="http://schemas.microsoft.com/office/powerpoint/2010/main" val="3876159873"/>
      </p:ext>
    </p:extLst>
  </p:cSld>
  <p:clrMapOvr>
    <a:masterClrMapping/>
  </p:clrMapOvr>
  <p:transition>
    <p:dissolve/>
  </p:transition>
</p:sld>
</file>

<file path=ppt/theme/theme1.xml><?xml version="1.0" encoding="utf-8"?>
<a:theme xmlns:a="http://schemas.openxmlformats.org/drawingml/2006/main" name="Theme1">
  <a:themeElements>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UCTI-Template-foundation-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UCTI-Template-foundation-lev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CTI-Template-foundation-lev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CTI-Template-foundation-lev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CTI-Template-foundation-lev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CTI-Template-foundation-lev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CTI-Template-foundation-lev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CTI-Template-foundation-lev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CTI-Template-foundation-lev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CTI-Template-foundation-lev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CTI-Template-foundation-lev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CTI-Template-foundation-lev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CTI-Template-foundation-lev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CAB6FAEA-5702-469E-B45C-B047A984DCA1}" vid="{5E7139BD-41E7-470F-B108-B1ECCC67BB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14725</TotalTime>
  <Words>2156</Words>
  <Application>Microsoft Office PowerPoint</Application>
  <PresentationFormat>Widescreen</PresentationFormat>
  <Paragraphs>199</Paragraphs>
  <Slides>42</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Gotham SSm A</vt:lpstr>
      <vt:lpstr>SalesforceSansRegular</vt:lpstr>
      <vt:lpstr>Wingdings</vt:lpstr>
      <vt:lpstr>Theme1</vt:lpstr>
      <vt:lpstr>Attract Website Visitors BM031-3-M-BSSMMA Version #2</vt:lpstr>
      <vt:lpstr>Is Your Website Performing?</vt:lpstr>
      <vt:lpstr>What to Publish? </vt:lpstr>
      <vt:lpstr>Blog Metrics :Traffic Drawing Keyword</vt:lpstr>
      <vt:lpstr>Blog Metrics: Subscribers</vt:lpstr>
      <vt:lpstr>Blog Metrics : Comments</vt:lpstr>
      <vt:lpstr>Blog Metrics : Inbound Links</vt:lpstr>
      <vt:lpstr>Blog Metrics : Traffic, Leads, Customers</vt:lpstr>
      <vt:lpstr>SEO Metrics : Organic VS Pay Per Click</vt:lpstr>
      <vt:lpstr>SEO Metrics : Organic VS Pay Per Click</vt:lpstr>
      <vt:lpstr>SEO Metrics :On-Page VS Off-Page</vt:lpstr>
      <vt:lpstr>SEO Metrics :On-Page VS Off-Page</vt:lpstr>
      <vt:lpstr>SEO Metrics : Keywords in Google</vt:lpstr>
      <vt:lpstr>SEO Metrics : Keywords Rank</vt:lpstr>
      <vt:lpstr>SEO Metrics : Others</vt:lpstr>
      <vt:lpstr>Instant Gratification</vt:lpstr>
      <vt:lpstr>Instant Gratification</vt:lpstr>
      <vt:lpstr>Understanding Micro-Moments</vt:lpstr>
      <vt:lpstr>Understanding Micro-Moments GOOGLE</vt:lpstr>
      <vt:lpstr>Understanding Micro-Moments GOOGLE</vt:lpstr>
      <vt:lpstr>Google Search Trend (recent years)</vt:lpstr>
      <vt:lpstr>Micro Moment Strategies </vt:lpstr>
      <vt:lpstr>Predict Customer Journey</vt:lpstr>
      <vt:lpstr>Assistive experience strategy  through behavior prediction</vt:lpstr>
      <vt:lpstr>Optimize media toward business outcomes</vt:lpstr>
      <vt:lpstr>Lean into customer lifetime value</vt:lpstr>
      <vt:lpstr>Marketing Automation</vt:lpstr>
      <vt:lpstr>Predict intent drives growth</vt:lpstr>
      <vt:lpstr>Tutorial</vt:lpstr>
      <vt:lpstr>Benefits of Social Media Metrics</vt:lpstr>
      <vt:lpstr>Metric 1 :Social Audience Growth &amp; Reach</vt:lpstr>
      <vt:lpstr>Social Media Metric: Reach </vt:lpstr>
      <vt:lpstr>Metric 2: Social Media Engagement</vt:lpstr>
      <vt:lpstr>Social Media Engagement</vt:lpstr>
      <vt:lpstr>Metrics 3: Visibility &amp; Brand Perception</vt:lpstr>
      <vt:lpstr>Good Content Spread</vt:lpstr>
      <vt:lpstr>Social Media Metric: Influence</vt:lpstr>
      <vt:lpstr>Metric 4: Traffic from Social Media</vt:lpstr>
      <vt:lpstr>Metric 5:  Conversion Rate from Social Media</vt:lpstr>
      <vt:lpstr>Social Media Metric: Referrals from Social Media</vt:lpstr>
      <vt:lpstr>Social Media Metric: Traffic, Leads, Customers</vt:lpstr>
      <vt:lpstr>Q and 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Analytics</dc:title>
  <dc:creator>Veeramani Vijai Indrian</dc:creator>
  <cp:lastModifiedBy>Assoc. Prof. Dr. Behrang Samadi</cp:lastModifiedBy>
  <cp:revision>56</cp:revision>
  <cp:lastPrinted>2017-09-05T01:07:24Z</cp:lastPrinted>
  <dcterms:created xsi:type="dcterms:W3CDTF">2017-04-03T13:30:27Z</dcterms:created>
  <dcterms:modified xsi:type="dcterms:W3CDTF">2022-11-30T06:19:55Z</dcterms:modified>
</cp:coreProperties>
</file>