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7" r:id="rId4"/>
    <p:sldId id="269" r:id="rId5"/>
    <p:sldId id="261" r:id="rId6"/>
    <p:sldId id="270" r:id="rId7"/>
    <p:sldId id="278" r:id="rId8"/>
    <p:sldId id="272" r:id="rId9"/>
    <p:sldId id="273" r:id="rId10"/>
    <p:sldId id="274" r:id="rId11"/>
    <p:sldId id="280" r:id="rId12"/>
    <p:sldId id="275" r:id="rId13"/>
    <p:sldId id="282" r:id="rId14"/>
    <p:sldId id="283" r:id="rId15"/>
    <p:sldId id="276" r:id="rId16"/>
    <p:sldId id="277" r:id="rId17"/>
    <p:sldId id="281" r:id="rId18"/>
    <p:sldId id="279" r:id="rId1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599" autoAdjust="0"/>
  </p:normalViewPr>
  <p:slideViewPr>
    <p:cSldViewPr>
      <p:cViewPr varScale="1">
        <p:scale>
          <a:sx n="87" d="100"/>
          <a:sy n="87" d="100"/>
        </p:scale>
        <p:origin x="696" y="9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0C1850-31AB-40A8-9F2F-825E9EC3A20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982F0DB8-B0CD-4DEC-827E-25451F96BC48}">
      <dgm:prSet phldrT="[Text]"/>
      <dgm:spPr/>
      <dgm:t>
        <a:bodyPr/>
        <a:lstStyle/>
        <a:p>
          <a:r>
            <a:rPr lang="en-US" dirty="0"/>
            <a:t>Formal Format</a:t>
          </a:r>
        </a:p>
      </dgm:t>
    </dgm:pt>
    <dgm:pt modelId="{D42DEAAE-3FD6-4705-8BA1-46477FAB763C}" type="parTrans" cxnId="{7BAD255E-C80D-411E-8016-F454F440CB66}">
      <dgm:prSet/>
      <dgm:spPr/>
      <dgm:t>
        <a:bodyPr/>
        <a:lstStyle/>
        <a:p>
          <a:endParaRPr lang="en-US"/>
        </a:p>
      </dgm:t>
    </dgm:pt>
    <dgm:pt modelId="{444969DC-5293-4293-BDE3-579C6F362B3D}" type="sibTrans" cxnId="{7BAD255E-C80D-411E-8016-F454F440CB66}">
      <dgm:prSet/>
      <dgm:spPr/>
      <dgm:t>
        <a:bodyPr/>
        <a:lstStyle/>
        <a:p>
          <a:endParaRPr lang="en-US"/>
        </a:p>
      </dgm:t>
    </dgm:pt>
    <dgm:pt modelId="{FCD14342-562E-4190-AAF6-6308957C94FF}">
      <dgm:prSet phldrT="[Text]"/>
      <dgm:spPr/>
      <dgm:t>
        <a:bodyPr/>
        <a:lstStyle/>
        <a:p>
          <a:r>
            <a:rPr lang="en-US" dirty="0"/>
            <a:t>Official</a:t>
          </a:r>
        </a:p>
      </dgm:t>
    </dgm:pt>
    <dgm:pt modelId="{32745409-DAF2-480F-9C6C-46163D744910}" type="parTrans" cxnId="{60E7BAD8-FDA8-4EF6-9B6F-DDCAFB0F2B77}">
      <dgm:prSet/>
      <dgm:spPr/>
      <dgm:t>
        <a:bodyPr/>
        <a:lstStyle/>
        <a:p>
          <a:endParaRPr lang="en-US"/>
        </a:p>
      </dgm:t>
    </dgm:pt>
    <dgm:pt modelId="{827D72DC-0554-4A7D-8066-1AD37142C16D}" type="sibTrans" cxnId="{60E7BAD8-FDA8-4EF6-9B6F-DDCAFB0F2B77}">
      <dgm:prSet/>
      <dgm:spPr/>
      <dgm:t>
        <a:bodyPr/>
        <a:lstStyle/>
        <a:p>
          <a:endParaRPr lang="en-US"/>
        </a:p>
      </dgm:t>
    </dgm:pt>
    <dgm:pt modelId="{5788EF63-7CC3-43AD-94EA-635CFEA6DBD0}">
      <dgm:prSet phldrT="[Text]"/>
      <dgm:spPr/>
      <dgm:t>
        <a:bodyPr/>
        <a:lstStyle/>
        <a:p>
          <a:r>
            <a:rPr lang="en-US" dirty="0"/>
            <a:t>Precise </a:t>
          </a:r>
        </a:p>
      </dgm:t>
    </dgm:pt>
    <dgm:pt modelId="{29806EAF-0178-4E81-8EEC-866FDE97DEBC}" type="parTrans" cxnId="{E3D035E6-1053-4984-86B0-CF4F55A85818}">
      <dgm:prSet/>
      <dgm:spPr/>
      <dgm:t>
        <a:bodyPr/>
        <a:lstStyle/>
        <a:p>
          <a:endParaRPr lang="en-US"/>
        </a:p>
      </dgm:t>
    </dgm:pt>
    <dgm:pt modelId="{A1DBF79D-99E7-4C91-AECE-F60D22D0B53F}" type="sibTrans" cxnId="{E3D035E6-1053-4984-86B0-CF4F55A85818}">
      <dgm:prSet/>
      <dgm:spPr/>
      <dgm:t>
        <a:bodyPr/>
        <a:lstStyle/>
        <a:p>
          <a:endParaRPr lang="en-US"/>
        </a:p>
      </dgm:t>
    </dgm:pt>
    <dgm:pt modelId="{20A8E662-6649-4743-871D-F0942518F8D1}" type="pres">
      <dgm:prSet presAssocID="{E50C1850-31AB-40A8-9F2F-825E9EC3A201}" presName="linearFlow" presStyleCnt="0">
        <dgm:presLayoutVars>
          <dgm:dir/>
          <dgm:resizeHandles val="exact"/>
        </dgm:presLayoutVars>
      </dgm:prSet>
      <dgm:spPr/>
    </dgm:pt>
    <dgm:pt modelId="{0E9FA28A-546B-4254-BEE0-085E6A437A43}" type="pres">
      <dgm:prSet presAssocID="{982F0DB8-B0CD-4DEC-827E-25451F96BC48}" presName="comp" presStyleCnt="0"/>
      <dgm:spPr/>
    </dgm:pt>
    <dgm:pt modelId="{6794E0E8-F374-4BBA-9F8D-0093655D9970}" type="pres">
      <dgm:prSet presAssocID="{982F0DB8-B0CD-4DEC-827E-25451F96BC48}" presName="rect2" presStyleLbl="node1" presStyleIdx="0" presStyleCnt="3">
        <dgm:presLayoutVars>
          <dgm:bulletEnabled val="1"/>
        </dgm:presLayoutVars>
      </dgm:prSet>
      <dgm:spPr/>
    </dgm:pt>
    <dgm:pt modelId="{3D37A486-5F73-41AB-BE41-2CF7A9BA20EB}" type="pres">
      <dgm:prSet presAssocID="{982F0DB8-B0CD-4DEC-827E-25451F96BC48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642DAE66-FC37-4A85-B1D8-06DEF357C082}" type="pres">
      <dgm:prSet presAssocID="{444969DC-5293-4293-BDE3-579C6F362B3D}" presName="sibTrans" presStyleCnt="0"/>
      <dgm:spPr/>
    </dgm:pt>
    <dgm:pt modelId="{F60AA660-C29F-4DF8-BEB8-6C8A969C7280}" type="pres">
      <dgm:prSet presAssocID="{FCD14342-562E-4190-AAF6-6308957C94FF}" presName="comp" presStyleCnt="0"/>
      <dgm:spPr/>
    </dgm:pt>
    <dgm:pt modelId="{BED4C916-F1A9-4A44-830E-F88BDC3DC76F}" type="pres">
      <dgm:prSet presAssocID="{FCD14342-562E-4190-AAF6-6308957C94FF}" presName="rect2" presStyleLbl="node1" presStyleIdx="1" presStyleCnt="3">
        <dgm:presLayoutVars>
          <dgm:bulletEnabled val="1"/>
        </dgm:presLayoutVars>
      </dgm:prSet>
      <dgm:spPr/>
    </dgm:pt>
    <dgm:pt modelId="{A3C9163E-D66B-416A-814E-61EA93608529}" type="pres">
      <dgm:prSet presAssocID="{FCD14342-562E-4190-AAF6-6308957C94FF}" presName="rect1" presStyleLbl="ln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3B89486-E84C-4445-871E-720D3F830821}" type="pres">
      <dgm:prSet presAssocID="{827D72DC-0554-4A7D-8066-1AD37142C16D}" presName="sibTrans" presStyleCnt="0"/>
      <dgm:spPr/>
    </dgm:pt>
    <dgm:pt modelId="{2ACD9157-4C11-4D3D-96F5-F8D5162C0647}" type="pres">
      <dgm:prSet presAssocID="{5788EF63-7CC3-43AD-94EA-635CFEA6DBD0}" presName="comp" presStyleCnt="0"/>
      <dgm:spPr/>
    </dgm:pt>
    <dgm:pt modelId="{73279C5D-82A2-4681-9188-204402EA3F23}" type="pres">
      <dgm:prSet presAssocID="{5788EF63-7CC3-43AD-94EA-635CFEA6DBD0}" presName="rect2" presStyleLbl="node1" presStyleIdx="2" presStyleCnt="3">
        <dgm:presLayoutVars>
          <dgm:bulletEnabled val="1"/>
        </dgm:presLayoutVars>
      </dgm:prSet>
      <dgm:spPr/>
    </dgm:pt>
    <dgm:pt modelId="{2320225D-AE39-4485-84AF-E46B9DF55217}" type="pres">
      <dgm:prSet presAssocID="{5788EF63-7CC3-43AD-94EA-635CFEA6DBD0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EAA4FB24-EC9B-4379-8077-BD4E298AD87E}" type="presOf" srcId="{982F0DB8-B0CD-4DEC-827E-25451F96BC48}" destId="{6794E0E8-F374-4BBA-9F8D-0093655D9970}" srcOrd="0" destOrd="0" presId="urn:microsoft.com/office/officeart/2008/layout/AlternatingPictureBlocks"/>
    <dgm:cxn modelId="{5A2F3734-8BCE-4BE4-B190-ABA52E8D6162}" type="presOf" srcId="{5788EF63-7CC3-43AD-94EA-635CFEA6DBD0}" destId="{73279C5D-82A2-4681-9188-204402EA3F23}" srcOrd="0" destOrd="0" presId="urn:microsoft.com/office/officeart/2008/layout/AlternatingPictureBlocks"/>
    <dgm:cxn modelId="{7BAD255E-C80D-411E-8016-F454F440CB66}" srcId="{E50C1850-31AB-40A8-9F2F-825E9EC3A201}" destId="{982F0DB8-B0CD-4DEC-827E-25451F96BC48}" srcOrd="0" destOrd="0" parTransId="{D42DEAAE-3FD6-4705-8BA1-46477FAB763C}" sibTransId="{444969DC-5293-4293-BDE3-579C6F362B3D}"/>
    <dgm:cxn modelId="{79D3464A-5BD4-4B12-83E0-A547BF3D81EF}" type="presOf" srcId="{FCD14342-562E-4190-AAF6-6308957C94FF}" destId="{BED4C916-F1A9-4A44-830E-F88BDC3DC76F}" srcOrd="0" destOrd="0" presId="urn:microsoft.com/office/officeart/2008/layout/AlternatingPictureBlocks"/>
    <dgm:cxn modelId="{8B700B79-14F1-4A86-AE27-B2889A1A809B}" type="presOf" srcId="{E50C1850-31AB-40A8-9F2F-825E9EC3A201}" destId="{20A8E662-6649-4743-871D-F0942518F8D1}" srcOrd="0" destOrd="0" presId="urn:microsoft.com/office/officeart/2008/layout/AlternatingPictureBlocks"/>
    <dgm:cxn modelId="{60E7BAD8-FDA8-4EF6-9B6F-DDCAFB0F2B77}" srcId="{E50C1850-31AB-40A8-9F2F-825E9EC3A201}" destId="{FCD14342-562E-4190-AAF6-6308957C94FF}" srcOrd="1" destOrd="0" parTransId="{32745409-DAF2-480F-9C6C-46163D744910}" sibTransId="{827D72DC-0554-4A7D-8066-1AD37142C16D}"/>
    <dgm:cxn modelId="{E3D035E6-1053-4984-86B0-CF4F55A85818}" srcId="{E50C1850-31AB-40A8-9F2F-825E9EC3A201}" destId="{5788EF63-7CC3-43AD-94EA-635CFEA6DBD0}" srcOrd="2" destOrd="0" parTransId="{29806EAF-0178-4E81-8EEC-866FDE97DEBC}" sibTransId="{A1DBF79D-99E7-4C91-AECE-F60D22D0B53F}"/>
    <dgm:cxn modelId="{4EF9D101-BBA6-46D6-BC41-9747F43931CE}" type="presParOf" srcId="{20A8E662-6649-4743-871D-F0942518F8D1}" destId="{0E9FA28A-546B-4254-BEE0-085E6A437A43}" srcOrd="0" destOrd="0" presId="urn:microsoft.com/office/officeart/2008/layout/AlternatingPictureBlocks"/>
    <dgm:cxn modelId="{DBA5C0C1-EA15-4633-B77A-76F0C6F131B5}" type="presParOf" srcId="{0E9FA28A-546B-4254-BEE0-085E6A437A43}" destId="{6794E0E8-F374-4BBA-9F8D-0093655D9970}" srcOrd="0" destOrd="0" presId="urn:microsoft.com/office/officeart/2008/layout/AlternatingPictureBlocks"/>
    <dgm:cxn modelId="{D64DF8CC-D539-4581-99C5-4B3C7EDD78CC}" type="presParOf" srcId="{0E9FA28A-546B-4254-BEE0-085E6A437A43}" destId="{3D37A486-5F73-41AB-BE41-2CF7A9BA20EB}" srcOrd="1" destOrd="0" presId="urn:microsoft.com/office/officeart/2008/layout/AlternatingPictureBlocks"/>
    <dgm:cxn modelId="{644FFA0E-0BB0-4755-B9B4-AE12E5CF357C}" type="presParOf" srcId="{20A8E662-6649-4743-871D-F0942518F8D1}" destId="{642DAE66-FC37-4A85-B1D8-06DEF357C082}" srcOrd="1" destOrd="0" presId="urn:microsoft.com/office/officeart/2008/layout/AlternatingPictureBlocks"/>
    <dgm:cxn modelId="{ECA8BABB-457D-4DE9-913B-0C2F51655973}" type="presParOf" srcId="{20A8E662-6649-4743-871D-F0942518F8D1}" destId="{F60AA660-C29F-4DF8-BEB8-6C8A969C7280}" srcOrd="2" destOrd="0" presId="urn:microsoft.com/office/officeart/2008/layout/AlternatingPictureBlocks"/>
    <dgm:cxn modelId="{F2AA77F9-B622-4F7A-91FB-8882AD720A52}" type="presParOf" srcId="{F60AA660-C29F-4DF8-BEB8-6C8A969C7280}" destId="{BED4C916-F1A9-4A44-830E-F88BDC3DC76F}" srcOrd="0" destOrd="0" presId="urn:microsoft.com/office/officeart/2008/layout/AlternatingPictureBlocks"/>
    <dgm:cxn modelId="{6829D004-4A44-4639-B60C-94D8ECAB50DF}" type="presParOf" srcId="{F60AA660-C29F-4DF8-BEB8-6C8A969C7280}" destId="{A3C9163E-D66B-416A-814E-61EA93608529}" srcOrd="1" destOrd="0" presId="urn:microsoft.com/office/officeart/2008/layout/AlternatingPictureBlocks"/>
    <dgm:cxn modelId="{42DCAB1B-780A-4F0D-8622-6646A82C8A96}" type="presParOf" srcId="{20A8E662-6649-4743-871D-F0942518F8D1}" destId="{73B89486-E84C-4445-871E-720D3F830821}" srcOrd="3" destOrd="0" presId="urn:microsoft.com/office/officeart/2008/layout/AlternatingPictureBlocks"/>
    <dgm:cxn modelId="{91A6303D-E7EF-4768-8A6E-8CBED9D25084}" type="presParOf" srcId="{20A8E662-6649-4743-871D-F0942518F8D1}" destId="{2ACD9157-4C11-4D3D-96F5-F8D5162C0647}" srcOrd="4" destOrd="0" presId="urn:microsoft.com/office/officeart/2008/layout/AlternatingPictureBlocks"/>
    <dgm:cxn modelId="{1DBE5813-4992-4BAB-A1BD-AD18ACA4D321}" type="presParOf" srcId="{2ACD9157-4C11-4D3D-96F5-F8D5162C0647}" destId="{73279C5D-82A2-4681-9188-204402EA3F23}" srcOrd="0" destOrd="0" presId="urn:microsoft.com/office/officeart/2008/layout/AlternatingPictureBlocks"/>
    <dgm:cxn modelId="{B1957050-BA10-42D8-A5A4-D574F707EFFB}" type="presParOf" srcId="{2ACD9157-4C11-4D3D-96F5-F8D5162C0647}" destId="{2320225D-AE39-4485-84AF-E46B9DF5521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196C08-8960-40A5-9809-ED45D692375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BFA59C7E-F776-4D38-BCA5-C74F93B4E941}">
      <dgm:prSet phldrT="[Text]" custT="1"/>
      <dgm:spPr/>
      <dgm:t>
        <a:bodyPr/>
        <a:lstStyle/>
        <a:p>
          <a:r>
            <a:rPr lang="en-US" sz="2400" b="0" dirty="0">
              <a:solidFill>
                <a:schemeClr val="tx1"/>
              </a:solidFill>
            </a:rPr>
            <a:t>Unrestrained Communication </a:t>
          </a:r>
        </a:p>
      </dgm:t>
    </dgm:pt>
    <dgm:pt modelId="{ABFBF149-FC10-444C-A8BC-BB9D8A58C01C}" type="parTrans" cxnId="{FD6E8464-3277-4042-88BF-56E8982FC990}">
      <dgm:prSet/>
      <dgm:spPr/>
      <dgm:t>
        <a:bodyPr/>
        <a:lstStyle/>
        <a:p>
          <a:endParaRPr lang="en-US"/>
        </a:p>
      </dgm:t>
    </dgm:pt>
    <dgm:pt modelId="{14756E7F-8403-4297-80C1-A3184618FFFC}" type="sibTrans" cxnId="{FD6E8464-3277-4042-88BF-56E8982FC990}">
      <dgm:prSet/>
      <dgm:spPr/>
      <dgm:t>
        <a:bodyPr/>
        <a:lstStyle/>
        <a:p>
          <a:endParaRPr lang="en-US"/>
        </a:p>
      </dgm:t>
    </dgm:pt>
    <dgm:pt modelId="{DDF083A8-A63B-4597-B88F-226035DE8880}">
      <dgm:prSet phldrT="[Text]"/>
      <dgm:spPr/>
      <dgm:t>
        <a:bodyPr/>
        <a:lstStyle/>
        <a:p>
          <a:r>
            <a:rPr lang="en-US" dirty="0"/>
            <a:t>No Rigid Rules</a:t>
          </a:r>
        </a:p>
      </dgm:t>
    </dgm:pt>
    <dgm:pt modelId="{3770D8B8-0AC9-4E61-977D-A8A2F9E1F95A}" type="parTrans" cxnId="{2D939789-1F53-4B94-9C1B-A6A156166CE0}">
      <dgm:prSet/>
      <dgm:spPr/>
      <dgm:t>
        <a:bodyPr/>
        <a:lstStyle/>
        <a:p>
          <a:endParaRPr lang="en-US"/>
        </a:p>
      </dgm:t>
    </dgm:pt>
    <dgm:pt modelId="{FFD472C1-A34F-4273-8029-B3ABC659F065}" type="sibTrans" cxnId="{2D939789-1F53-4B94-9C1B-A6A156166CE0}">
      <dgm:prSet/>
      <dgm:spPr/>
      <dgm:t>
        <a:bodyPr/>
        <a:lstStyle/>
        <a:p>
          <a:endParaRPr lang="en-US"/>
        </a:p>
      </dgm:t>
    </dgm:pt>
    <dgm:pt modelId="{22E75A78-7F9B-4A49-8997-D9A270C4C619}">
      <dgm:prSet phldrT="[Text]"/>
      <dgm:spPr/>
      <dgm:t>
        <a:bodyPr/>
        <a:lstStyle/>
        <a:p>
          <a:r>
            <a:rPr lang="en-US" dirty="0"/>
            <a:t>No Boundaries of time/venue</a:t>
          </a:r>
        </a:p>
      </dgm:t>
    </dgm:pt>
    <dgm:pt modelId="{57B9F3C6-8C75-48D2-A15D-6A592EA675A0}" type="parTrans" cxnId="{9DE979C6-F92D-43B8-AAE4-68403EC36E93}">
      <dgm:prSet/>
      <dgm:spPr/>
      <dgm:t>
        <a:bodyPr/>
        <a:lstStyle/>
        <a:p>
          <a:endParaRPr lang="en-US"/>
        </a:p>
      </dgm:t>
    </dgm:pt>
    <dgm:pt modelId="{43B9A6E4-09DF-408B-A9A1-C8587155D2E1}" type="sibTrans" cxnId="{9DE979C6-F92D-43B8-AAE4-68403EC36E93}">
      <dgm:prSet/>
      <dgm:spPr/>
      <dgm:t>
        <a:bodyPr/>
        <a:lstStyle/>
        <a:p>
          <a:endParaRPr lang="en-US"/>
        </a:p>
      </dgm:t>
    </dgm:pt>
    <dgm:pt modelId="{20AF9086-B0D4-4C8A-B62E-4E720E7B747D}" type="pres">
      <dgm:prSet presAssocID="{DE196C08-8960-40A5-9809-ED45D6923751}" presName="linearFlow" presStyleCnt="0">
        <dgm:presLayoutVars>
          <dgm:dir/>
          <dgm:resizeHandles val="exact"/>
        </dgm:presLayoutVars>
      </dgm:prSet>
      <dgm:spPr/>
    </dgm:pt>
    <dgm:pt modelId="{994DD9B5-0567-4DA9-BEB8-2C99FF26A28E}" type="pres">
      <dgm:prSet presAssocID="{BFA59C7E-F776-4D38-BCA5-C74F93B4E941}" presName="comp" presStyleCnt="0"/>
      <dgm:spPr/>
    </dgm:pt>
    <dgm:pt modelId="{14D19BCE-997E-4098-A7F8-3148ED142F63}" type="pres">
      <dgm:prSet presAssocID="{BFA59C7E-F776-4D38-BCA5-C74F93B4E941}" presName="rect2" presStyleLbl="node1" presStyleIdx="0" presStyleCnt="3">
        <dgm:presLayoutVars>
          <dgm:bulletEnabled val="1"/>
        </dgm:presLayoutVars>
      </dgm:prSet>
      <dgm:spPr/>
    </dgm:pt>
    <dgm:pt modelId="{CFB29803-8AA8-4DE1-A153-20575CEF09DD}" type="pres">
      <dgm:prSet presAssocID="{BFA59C7E-F776-4D38-BCA5-C74F93B4E941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39B52EBD-C0C3-4509-9C91-D448973C0A18}" type="pres">
      <dgm:prSet presAssocID="{14756E7F-8403-4297-80C1-A3184618FFFC}" presName="sibTrans" presStyleCnt="0"/>
      <dgm:spPr/>
    </dgm:pt>
    <dgm:pt modelId="{53E0D883-530C-4484-AE09-9FD094194B95}" type="pres">
      <dgm:prSet presAssocID="{DDF083A8-A63B-4597-B88F-226035DE8880}" presName="comp" presStyleCnt="0"/>
      <dgm:spPr/>
    </dgm:pt>
    <dgm:pt modelId="{F6A08CC2-44DF-4289-B9F6-AFBB9625B0B2}" type="pres">
      <dgm:prSet presAssocID="{DDF083A8-A63B-4597-B88F-226035DE8880}" presName="rect2" presStyleLbl="node1" presStyleIdx="1" presStyleCnt="3">
        <dgm:presLayoutVars>
          <dgm:bulletEnabled val="1"/>
        </dgm:presLayoutVars>
      </dgm:prSet>
      <dgm:spPr/>
    </dgm:pt>
    <dgm:pt modelId="{0976F8CE-1500-4E77-8C6C-040BD8A3DB87}" type="pres">
      <dgm:prSet presAssocID="{DDF083A8-A63B-4597-B88F-226035DE8880}" presName="rect1" presStyleLbl="ln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8190C04A-F21A-4CEB-8828-1136B347DEEC}" type="pres">
      <dgm:prSet presAssocID="{FFD472C1-A34F-4273-8029-B3ABC659F065}" presName="sibTrans" presStyleCnt="0"/>
      <dgm:spPr/>
    </dgm:pt>
    <dgm:pt modelId="{4E3BD6F6-A1A0-4D21-B2C1-59128930D24A}" type="pres">
      <dgm:prSet presAssocID="{22E75A78-7F9B-4A49-8997-D9A270C4C619}" presName="comp" presStyleCnt="0"/>
      <dgm:spPr/>
    </dgm:pt>
    <dgm:pt modelId="{78D1C541-CD5D-4FCB-BE9B-4FD2ED056F2A}" type="pres">
      <dgm:prSet presAssocID="{22E75A78-7F9B-4A49-8997-D9A270C4C619}" presName="rect2" presStyleLbl="node1" presStyleIdx="2" presStyleCnt="3">
        <dgm:presLayoutVars>
          <dgm:bulletEnabled val="1"/>
        </dgm:presLayoutVars>
      </dgm:prSet>
      <dgm:spPr/>
    </dgm:pt>
    <dgm:pt modelId="{4A8C1A7E-B7DE-49F0-9BE1-78D49EFCD9F6}" type="pres">
      <dgm:prSet presAssocID="{22E75A78-7F9B-4A49-8997-D9A270C4C619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25397F60-61EC-4241-B508-81FCD72BEF15}" type="presOf" srcId="{DDF083A8-A63B-4597-B88F-226035DE8880}" destId="{F6A08CC2-44DF-4289-B9F6-AFBB9625B0B2}" srcOrd="0" destOrd="0" presId="urn:microsoft.com/office/officeart/2008/layout/AlternatingPictureBlocks"/>
    <dgm:cxn modelId="{FD6E8464-3277-4042-88BF-56E8982FC990}" srcId="{DE196C08-8960-40A5-9809-ED45D6923751}" destId="{BFA59C7E-F776-4D38-BCA5-C74F93B4E941}" srcOrd="0" destOrd="0" parTransId="{ABFBF149-FC10-444C-A8BC-BB9D8A58C01C}" sibTransId="{14756E7F-8403-4297-80C1-A3184618FFFC}"/>
    <dgm:cxn modelId="{F742E972-D522-404A-B744-9C1820C6EECD}" type="presOf" srcId="{BFA59C7E-F776-4D38-BCA5-C74F93B4E941}" destId="{14D19BCE-997E-4098-A7F8-3148ED142F63}" srcOrd="0" destOrd="0" presId="urn:microsoft.com/office/officeart/2008/layout/AlternatingPictureBlocks"/>
    <dgm:cxn modelId="{2D939789-1F53-4B94-9C1B-A6A156166CE0}" srcId="{DE196C08-8960-40A5-9809-ED45D6923751}" destId="{DDF083A8-A63B-4597-B88F-226035DE8880}" srcOrd="1" destOrd="0" parTransId="{3770D8B8-0AC9-4E61-977D-A8A2F9E1F95A}" sibTransId="{FFD472C1-A34F-4273-8029-B3ABC659F065}"/>
    <dgm:cxn modelId="{9DE979C6-F92D-43B8-AAE4-68403EC36E93}" srcId="{DE196C08-8960-40A5-9809-ED45D6923751}" destId="{22E75A78-7F9B-4A49-8997-D9A270C4C619}" srcOrd="2" destOrd="0" parTransId="{57B9F3C6-8C75-48D2-A15D-6A592EA675A0}" sibTransId="{43B9A6E4-09DF-408B-A9A1-C8587155D2E1}"/>
    <dgm:cxn modelId="{F543D5F1-8075-4D3D-817C-F1C4FD411F97}" type="presOf" srcId="{DE196C08-8960-40A5-9809-ED45D6923751}" destId="{20AF9086-B0D4-4C8A-B62E-4E720E7B747D}" srcOrd="0" destOrd="0" presId="urn:microsoft.com/office/officeart/2008/layout/AlternatingPictureBlocks"/>
    <dgm:cxn modelId="{57372DFA-C14B-451F-86C2-CEF41A22EF0B}" type="presOf" srcId="{22E75A78-7F9B-4A49-8997-D9A270C4C619}" destId="{78D1C541-CD5D-4FCB-BE9B-4FD2ED056F2A}" srcOrd="0" destOrd="0" presId="urn:microsoft.com/office/officeart/2008/layout/AlternatingPictureBlocks"/>
    <dgm:cxn modelId="{3AA74CFC-06DB-40DF-9367-400BB2813CFF}" type="presParOf" srcId="{20AF9086-B0D4-4C8A-B62E-4E720E7B747D}" destId="{994DD9B5-0567-4DA9-BEB8-2C99FF26A28E}" srcOrd="0" destOrd="0" presId="urn:microsoft.com/office/officeart/2008/layout/AlternatingPictureBlocks"/>
    <dgm:cxn modelId="{C4323FE6-0284-4EDB-B8B9-775F393FC04C}" type="presParOf" srcId="{994DD9B5-0567-4DA9-BEB8-2C99FF26A28E}" destId="{14D19BCE-997E-4098-A7F8-3148ED142F63}" srcOrd="0" destOrd="0" presId="urn:microsoft.com/office/officeart/2008/layout/AlternatingPictureBlocks"/>
    <dgm:cxn modelId="{F26855A7-473E-478A-8B69-2E0AC2B8742E}" type="presParOf" srcId="{994DD9B5-0567-4DA9-BEB8-2C99FF26A28E}" destId="{CFB29803-8AA8-4DE1-A153-20575CEF09DD}" srcOrd="1" destOrd="0" presId="urn:microsoft.com/office/officeart/2008/layout/AlternatingPictureBlocks"/>
    <dgm:cxn modelId="{FF4CD2A4-9E23-4D88-82BB-08FA5D3A5C85}" type="presParOf" srcId="{20AF9086-B0D4-4C8A-B62E-4E720E7B747D}" destId="{39B52EBD-C0C3-4509-9C91-D448973C0A18}" srcOrd="1" destOrd="0" presId="urn:microsoft.com/office/officeart/2008/layout/AlternatingPictureBlocks"/>
    <dgm:cxn modelId="{7263F8C0-EFE1-4E6B-837C-23EF6FE4BF49}" type="presParOf" srcId="{20AF9086-B0D4-4C8A-B62E-4E720E7B747D}" destId="{53E0D883-530C-4484-AE09-9FD094194B95}" srcOrd="2" destOrd="0" presId="urn:microsoft.com/office/officeart/2008/layout/AlternatingPictureBlocks"/>
    <dgm:cxn modelId="{C511305C-0D53-40DF-809C-EB30890B965E}" type="presParOf" srcId="{53E0D883-530C-4484-AE09-9FD094194B95}" destId="{F6A08CC2-44DF-4289-B9F6-AFBB9625B0B2}" srcOrd="0" destOrd="0" presId="urn:microsoft.com/office/officeart/2008/layout/AlternatingPictureBlocks"/>
    <dgm:cxn modelId="{9C64289B-7704-48AC-9491-6E8AAEC443BE}" type="presParOf" srcId="{53E0D883-530C-4484-AE09-9FD094194B95}" destId="{0976F8CE-1500-4E77-8C6C-040BD8A3DB87}" srcOrd="1" destOrd="0" presId="urn:microsoft.com/office/officeart/2008/layout/AlternatingPictureBlocks"/>
    <dgm:cxn modelId="{D46B6D4E-BE44-4938-BCDC-B0F611994692}" type="presParOf" srcId="{20AF9086-B0D4-4C8A-B62E-4E720E7B747D}" destId="{8190C04A-F21A-4CEB-8828-1136B347DEEC}" srcOrd="3" destOrd="0" presId="urn:microsoft.com/office/officeart/2008/layout/AlternatingPictureBlocks"/>
    <dgm:cxn modelId="{89B13C04-BF0E-4C77-98DF-605AE3637122}" type="presParOf" srcId="{20AF9086-B0D4-4C8A-B62E-4E720E7B747D}" destId="{4E3BD6F6-A1A0-4D21-B2C1-59128930D24A}" srcOrd="4" destOrd="0" presId="urn:microsoft.com/office/officeart/2008/layout/AlternatingPictureBlocks"/>
    <dgm:cxn modelId="{471AE4DD-3D87-4356-8E26-CEC8C8BB1423}" type="presParOf" srcId="{4E3BD6F6-A1A0-4D21-B2C1-59128930D24A}" destId="{78D1C541-CD5D-4FCB-BE9B-4FD2ED056F2A}" srcOrd="0" destOrd="0" presId="urn:microsoft.com/office/officeart/2008/layout/AlternatingPictureBlocks"/>
    <dgm:cxn modelId="{6987F3A8-52E6-4C67-AB89-7EEF78D2D66A}" type="presParOf" srcId="{4E3BD6F6-A1A0-4D21-B2C1-59128930D24A}" destId="{4A8C1A7E-B7DE-49F0-9BE1-78D49EFCD9F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4E0E8-F374-4BBA-9F8D-0093655D9970}">
      <dsp:nvSpPr>
        <dsp:cNvPr id="0" name=""/>
        <dsp:cNvSpPr/>
      </dsp:nvSpPr>
      <dsp:spPr>
        <a:xfrm>
          <a:off x="1643651" y="832"/>
          <a:ext cx="2225032" cy="10063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Formal Format</a:t>
          </a:r>
        </a:p>
      </dsp:txBody>
      <dsp:txXfrm>
        <a:off x="1643651" y="832"/>
        <a:ext cx="2225032" cy="1006346"/>
      </dsp:txXfrm>
    </dsp:sp>
    <dsp:sp modelId="{3D37A486-5F73-41AB-BE41-2CF7A9BA20EB}">
      <dsp:nvSpPr>
        <dsp:cNvPr id="0" name=""/>
        <dsp:cNvSpPr/>
      </dsp:nvSpPr>
      <dsp:spPr>
        <a:xfrm>
          <a:off x="547740" y="832"/>
          <a:ext cx="996283" cy="10063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4C916-F1A9-4A44-830E-F88BDC3DC76F}">
      <dsp:nvSpPr>
        <dsp:cNvPr id="0" name=""/>
        <dsp:cNvSpPr/>
      </dsp:nvSpPr>
      <dsp:spPr>
        <a:xfrm>
          <a:off x="547740" y="1173226"/>
          <a:ext cx="2225032" cy="10063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Official</a:t>
          </a:r>
        </a:p>
      </dsp:txBody>
      <dsp:txXfrm>
        <a:off x="547740" y="1173226"/>
        <a:ext cx="2225032" cy="1006346"/>
      </dsp:txXfrm>
    </dsp:sp>
    <dsp:sp modelId="{A3C9163E-D66B-416A-814E-61EA93608529}">
      <dsp:nvSpPr>
        <dsp:cNvPr id="0" name=""/>
        <dsp:cNvSpPr/>
      </dsp:nvSpPr>
      <dsp:spPr>
        <a:xfrm>
          <a:off x="2872401" y="1173226"/>
          <a:ext cx="996283" cy="100634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79C5D-82A2-4681-9188-204402EA3F23}">
      <dsp:nvSpPr>
        <dsp:cNvPr id="0" name=""/>
        <dsp:cNvSpPr/>
      </dsp:nvSpPr>
      <dsp:spPr>
        <a:xfrm>
          <a:off x="1643651" y="2345620"/>
          <a:ext cx="2225032" cy="10063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Precise </a:t>
          </a:r>
        </a:p>
      </dsp:txBody>
      <dsp:txXfrm>
        <a:off x="1643651" y="2345620"/>
        <a:ext cx="2225032" cy="1006346"/>
      </dsp:txXfrm>
    </dsp:sp>
    <dsp:sp modelId="{2320225D-AE39-4485-84AF-E46B9DF55217}">
      <dsp:nvSpPr>
        <dsp:cNvPr id="0" name=""/>
        <dsp:cNvSpPr/>
      </dsp:nvSpPr>
      <dsp:spPr>
        <a:xfrm>
          <a:off x="547740" y="2345620"/>
          <a:ext cx="996283" cy="100634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19BCE-997E-4098-A7F8-3148ED142F63}">
      <dsp:nvSpPr>
        <dsp:cNvPr id="0" name=""/>
        <dsp:cNvSpPr/>
      </dsp:nvSpPr>
      <dsp:spPr>
        <a:xfrm>
          <a:off x="1643651" y="832"/>
          <a:ext cx="2225032" cy="10063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</a:rPr>
            <a:t>Unrestrained Communication </a:t>
          </a:r>
        </a:p>
      </dsp:txBody>
      <dsp:txXfrm>
        <a:off x="1643651" y="832"/>
        <a:ext cx="2225032" cy="1006346"/>
      </dsp:txXfrm>
    </dsp:sp>
    <dsp:sp modelId="{CFB29803-8AA8-4DE1-A153-20575CEF09DD}">
      <dsp:nvSpPr>
        <dsp:cNvPr id="0" name=""/>
        <dsp:cNvSpPr/>
      </dsp:nvSpPr>
      <dsp:spPr>
        <a:xfrm>
          <a:off x="547740" y="832"/>
          <a:ext cx="996283" cy="10063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08CC2-44DF-4289-B9F6-AFBB9625B0B2}">
      <dsp:nvSpPr>
        <dsp:cNvPr id="0" name=""/>
        <dsp:cNvSpPr/>
      </dsp:nvSpPr>
      <dsp:spPr>
        <a:xfrm>
          <a:off x="547740" y="1173226"/>
          <a:ext cx="2225032" cy="10063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 Rigid Rules</a:t>
          </a:r>
        </a:p>
      </dsp:txBody>
      <dsp:txXfrm>
        <a:off x="547740" y="1173226"/>
        <a:ext cx="2225032" cy="1006346"/>
      </dsp:txXfrm>
    </dsp:sp>
    <dsp:sp modelId="{0976F8CE-1500-4E77-8C6C-040BD8A3DB87}">
      <dsp:nvSpPr>
        <dsp:cNvPr id="0" name=""/>
        <dsp:cNvSpPr/>
      </dsp:nvSpPr>
      <dsp:spPr>
        <a:xfrm>
          <a:off x="2872401" y="1173226"/>
          <a:ext cx="996283" cy="100634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1C541-CD5D-4FCB-BE9B-4FD2ED056F2A}">
      <dsp:nvSpPr>
        <dsp:cNvPr id="0" name=""/>
        <dsp:cNvSpPr/>
      </dsp:nvSpPr>
      <dsp:spPr>
        <a:xfrm>
          <a:off x="1643651" y="2345620"/>
          <a:ext cx="2225032" cy="10063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 Boundaries of time/venue</a:t>
          </a:r>
        </a:p>
      </dsp:txBody>
      <dsp:txXfrm>
        <a:off x="1643651" y="2345620"/>
        <a:ext cx="2225032" cy="1006346"/>
      </dsp:txXfrm>
    </dsp:sp>
    <dsp:sp modelId="{4A8C1A7E-B7DE-49F0-9BE1-78D49EFCD9F6}">
      <dsp:nvSpPr>
        <dsp:cNvPr id="0" name=""/>
        <dsp:cNvSpPr/>
      </dsp:nvSpPr>
      <dsp:spPr>
        <a:xfrm>
          <a:off x="547740" y="2345620"/>
          <a:ext cx="996283" cy="100634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12/23/2021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12/23/2021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image" Target="../media/image27.svg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TO </a:t>
            </a:r>
            <a:br>
              <a:rPr lang="en-US" dirty="0"/>
            </a:br>
            <a:r>
              <a:rPr lang="en-US" dirty="0"/>
              <a:t>COMMUNICATION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92B2D5A-C224-4E86-B87D-0C897F8BC7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BM002-4-0 – 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748D-4B57-4CDE-B6C3-3C1B1081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778B9-91D6-4155-B8B1-7BE3E22C8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Non-verbal Communication is Combination of: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/>
              <a:t>Body language 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/>
              <a:t>Pictorials 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/>
              <a:t>Paraverbal	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Graphic 14" descr="Handshake">
            <a:extLst>
              <a:ext uri="{FF2B5EF4-FFF2-40B4-BE49-F238E27FC236}">
                <a16:creationId xmlns:a16="http://schemas.microsoft.com/office/drawing/2014/main" id="{1BB903B2-DCF8-4320-96D4-2012FB59D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5612" y="2579914"/>
            <a:ext cx="914400" cy="914400"/>
          </a:xfrm>
          <a:prstGeom prst="rect">
            <a:avLst/>
          </a:prstGeom>
        </p:spPr>
      </p:pic>
      <p:pic>
        <p:nvPicPr>
          <p:cNvPr id="19" name="Graphic 18" descr="Clapping hands">
            <a:extLst>
              <a:ext uri="{FF2B5EF4-FFF2-40B4-BE49-F238E27FC236}">
                <a16:creationId xmlns:a16="http://schemas.microsoft.com/office/drawing/2014/main" id="{03D81416-67FA-404A-AEC0-33C78C2D1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0012" y="2514600"/>
            <a:ext cx="914400" cy="914400"/>
          </a:xfrm>
          <a:prstGeom prst="rect">
            <a:avLst/>
          </a:prstGeom>
        </p:spPr>
      </p:pic>
      <p:pic>
        <p:nvPicPr>
          <p:cNvPr id="21" name="Graphic 20" descr="Eyes">
            <a:extLst>
              <a:ext uri="{FF2B5EF4-FFF2-40B4-BE49-F238E27FC236}">
                <a16:creationId xmlns:a16="http://schemas.microsoft.com/office/drawing/2014/main" id="{4D39557E-2F90-4135-A6D7-AA386A94D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4412" y="2558143"/>
            <a:ext cx="914400" cy="914400"/>
          </a:xfrm>
          <a:prstGeom prst="rect">
            <a:avLst/>
          </a:prstGeom>
        </p:spPr>
      </p:pic>
      <p:pic>
        <p:nvPicPr>
          <p:cNvPr id="23" name="Graphic 22" descr="Run">
            <a:extLst>
              <a:ext uri="{FF2B5EF4-FFF2-40B4-BE49-F238E27FC236}">
                <a16:creationId xmlns:a16="http://schemas.microsoft.com/office/drawing/2014/main" id="{728D4FCB-F4EE-40B5-BCB6-B4C5D1B1E0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08810" y="2514600"/>
            <a:ext cx="914400" cy="914400"/>
          </a:xfrm>
          <a:prstGeom prst="rect">
            <a:avLst/>
          </a:prstGeom>
        </p:spPr>
      </p:pic>
      <p:pic>
        <p:nvPicPr>
          <p:cNvPr id="27" name="Graphic 26" descr="Smiling face outline">
            <a:extLst>
              <a:ext uri="{FF2B5EF4-FFF2-40B4-BE49-F238E27FC236}">
                <a16:creationId xmlns:a16="http://schemas.microsoft.com/office/drawing/2014/main" id="{89885C27-F288-46DD-94CA-9107094452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1297" y="2492069"/>
            <a:ext cx="914400" cy="914400"/>
          </a:xfrm>
          <a:prstGeom prst="rect">
            <a:avLst/>
          </a:prstGeom>
        </p:spPr>
      </p:pic>
      <p:pic>
        <p:nvPicPr>
          <p:cNvPr id="29" name="Graphic 28" descr="Danger">
            <a:extLst>
              <a:ext uri="{FF2B5EF4-FFF2-40B4-BE49-F238E27FC236}">
                <a16:creationId xmlns:a16="http://schemas.microsoft.com/office/drawing/2014/main" id="{EB90FF4F-BE5F-48B7-8CB2-F3919F9612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97123" y="3712028"/>
            <a:ext cx="914400" cy="914400"/>
          </a:xfrm>
          <a:prstGeom prst="rect">
            <a:avLst/>
          </a:prstGeom>
        </p:spPr>
      </p:pic>
      <p:pic>
        <p:nvPicPr>
          <p:cNvPr id="31" name="Graphic 30" descr="Medical">
            <a:extLst>
              <a:ext uri="{FF2B5EF4-FFF2-40B4-BE49-F238E27FC236}">
                <a16:creationId xmlns:a16="http://schemas.microsoft.com/office/drawing/2014/main" id="{F8A31342-4BAF-4EA0-BE59-0201767536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80012" y="3712028"/>
            <a:ext cx="914400" cy="914400"/>
          </a:xfrm>
          <a:prstGeom prst="rect">
            <a:avLst/>
          </a:prstGeom>
        </p:spPr>
      </p:pic>
      <p:pic>
        <p:nvPicPr>
          <p:cNvPr id="33" name="Graphic 32" descr="Asian Temple">
            <a:extLst>
              <a:ext uri="{FF2B5EF4-FFF2-40B4-BE49-F238E27FC236}">
                <a16:creationId xmlns:a16="http://schemas.microsoft.com/office/drawing/2014/main" id="{AA5CF7D3-88F0-436E-A022-FCAC24993A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57769" y="3712028"/>
            <a:ext cx="914400" cy="914400"/>
          </a:xfrm>
          <a:prstGeom prst="rect">
            <a:avLst/>
          </a:prstGeom>
        </p:spPr>
      </p:pic>
      <p:pic>
        <p:nvPicPr>
          <p:cNvPr id="35" name="Graphic 34" descr="Toilet">
            <a:extLst>
              <a:ext uri="{FF2B5EF4-FFF2-40B4-BE49-F238E27FC236}">
                <a16:creationId xmlns:a16="http://schemas.microsoft.com/office/drawing/2014/main" id="{390C299F-D16B-4902-9850-B413285645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93354" y="3711269"/>
            <a:ext cx="914400" cy="914400"/>
          </a:xfrm>
          <a:prstGeom prst="rect">
            <a:avLst/>
          </a:prstGeom>
        </p:spPr>
      </p:pic>
      <p:pic>
        <p:nvPicPr>
          <p:cNvPr id="41" name="Graphic 40" descr="Artist">
            <a:extLst>
              <a:ext uri="{FF2B5EF4-FFF2-40B4-BE49-F238E27FC236}">
                <a16:creationId xmlns:a16="http://schemas.microsoft.com/office/drawing/2014/main" id="{6FCD839E-917F-4975-8906-5A4051B499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3213" y="3711269"/>
            <a:ext cx="914400" cy="914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08E38F7-900B-4BED-82D2-BEE53E1E795A}"/>
              </a:ext>
            </a:extLst>
          </p:cNvPr>
          <p:cNvSpPr txBox="1"/>
          <p:nvPr/>
        </p:nvSpPr>
        <p:spPr>
          <a:xfrm>
            <a:off x="4231367" y="5170713"/>
            <a:ext cx="346324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I</a:t>
            </a:r>
            <a:r>
              <a:rPr lang="en-US" sz="2400" dirty="0"/>
              <a:t> didn’t say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n-US" sz="2400" dirty="0"/>
              <a:t> are smart!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01B839-4E64-480C-9954-C965DF006E65}"/>
              </a:ext>
            </a:extLst>
          </p:cNvPr>
          <p:cNvSpPr txBox="1"/>
          <p:nvPr/>
        </p:nvSpPr>
        <p:spPr>
          <a:xfrm>
            <a:off x="4638476" y="3346241"/>
            <a:ext cx="946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Hand gestures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AAA583-1577-4CB2-BF25-38C9880BC9D0}"/>
              </a:ext>
            </a:extLst>
          </p:cNvPr>
          <p:cNvSpPr txBox="1"/>
          <p:nvPr/>
        </p:nvSpPr>
        <p:spPr>
          <a:xfrm>
            <a:off x="6095655" y="3347828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/>
              <a:t>Eye contact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EACD36-27B3-484F-9D91-8D3F67F786DE}"/>
              </a:ext>
            </a:extLst>
          </p:cNvPr>
          <p:cNvSpPr txBox="1"/>
          <p:nvPr/>
        </p:nvSpPr>
        <p:spPr>
          <a:xfrm>
            <a:off x="6980058" y="3348772"/>
            <a:ext cx="10647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Body movement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153C3C-71C7-4F25-9A2C-F1B52673F783}"/>
              </a:ext>
            </a:extLst>
          </p:cNvPr>
          <p:cNvSpPr txBox="1"/>
          <p:nvPr/>
        </p:nvSpPr>
        <p:spPr>
          <a:xfrm>
            <a:off x="8122545" y="3346241"/>
            <a:ext cx="1082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Facial expression</a:t>
            </a:r>
          </a:p>
        </p:txBody>
      </p:sp>
    </p:spTree>
    <p:extLst>
      <p:ext uri="{BB962C8B-B14F-4D97-AF65-F5344CB8AC3E}">
        <p14:creationId xmlns:p14="http://schemas.microsoft.com/office/powerpoint/2010/main" val="208533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DEAE1177-ED39-44AA-84FA-B15E4425D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7 38 55 rule of Communication By Dr. Albert Mehrabian</a:t>
            </a:r>
          </a:p>
        </p:txBody>
      </p:sp>
      <p:pic>
        <p:nvPicPr>
          <p:cNvPr id="1026" name="Picture 2" descr="Experts Say… Is Communication Really Only 7% Verbal? Truth vs. Marketing |  by Neurodata Lab | Medium">
            <a:extLst>
              <a:ext uri="{FF2B5EF4-FFF2-40B4-BE49-F238E27FC236}">
                <a16:creationId xmlns:a16="http://schemas.microsoft.com/office/drawing/2014/main" id="{87D302B4-EC35-4214-BADF-E2243F16BD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249614" y="1905000"/>
            <a:ext cx="56896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42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glish business man">
            <a:extLst>
              <a:ext uri="{FF2B5EF4-FFF2-40B4-BE49-F238E27FC236}">
                <a16:creationId xmlns:a16="http://schemas.microsoft.com/office/drawing/2014/main" id="{99EA5EFB-418E-4FA5-BF63-1C881F96A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2" y="381000"/>
            <a:ext cx="2013499" cy="60960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AB49790E-26E6-4EA5-BA20-174101C43257}"/>
              </a:ext>
            </a:extLst>
          </p:cNvPr>
          <p:cNvSpPr/>
          <p:nvPr/>
        </p:nvSpPr>
        <p:spPr>
          <a:xfrm>
            <a:off x="1979612" y="2590800"/>
            <a:ext cx="4267200" cy="2971800"/>
          </a:xfrm>
          <a:prstGeom prst="cloudCallout">
            <a:avLst>
              <a:gd name="adj1" fmla="val 124561"/>
              <a:gd name="adj2" fmla="val -112548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Does that mean the content has NO value?! Or the messages are not important?!</a:t>
            </a:r>
          </a:p>
        </p:txBody>
      </p:sp>
    </p:spTree>
    <p:extLst>
      <p:ext uri="{BB962C8B-B14F-4D97-AF65-F5344CB8AC3E}">
        <p14:creationId xmlns:p14="http://schemas.microsoft.com/office/powerpoint/2010/main" val="1172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506E-3B73-4BAF-82E6-46C8AC2E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 this!</a:t>
            </a:r>
          </a:p>
        </p:txBody>
      </p:sp>
      <p:pic>
        <p:nvPicPr>
          <p:cNvPr id="3074" name="Picture 2" descr="Funny Short Stories: 10+ Funny Stories in English - ESLBuzz Learning English">
            <a:extLst>
              <a:ext uri="{FF2B5EF4-FFF2-40B4-BE49-F238E27FC236}">
                <a16:creationId xmlns:a16="http://schemas.microsoft.com/office/drawing/2014/main" id="{E7419FFD-DAEB-4BAB-875F-3C3B5DCD9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4"/>
          <a:stretch/>
        </p:blipFill>
        <p:spPr bwMode="auto">
          <a:xfrm>
            <a:off x="1674812" y="1687010"/>
            <a:ext cx="4571997" cy="41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4 Short Funny Life Quotes To Make You Laugh and Think | Funny relatable  quotes, Funny quotes, Short funny quotes">
            <a:extLst>
              <a:ext uri="{FF2B5EF4-FFF2-40B4-BE49-F238E27FC236}">
                <a16:creationId xmlns:a16="http://schemas.microsoft.com/office/drawing/2014/main" id="{7D8D2FEC-5459-49B7-8F8A-C9F6AB647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8889" r="10000" b="20000"/>
          <a:stretch/>
        </p:blipFill>
        <p:spPr bwMode="auto">
          <a:xfrm>
            <a:off x="6932612" y="1687010"/>
            <a:ext cx="4354116" cy="41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BA0C7-CEB9-4811-9249-3FD9B841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Continues…</a:t>
            </a:r>
          </a:p>
        </p:txBody>
      </p:sp>
      <p:pic>
        <p:nvPicPr>
          <p:cNvPr id="4098" name="Picture 2" descr="Motivational Quotes: 200+ Inspiring Quotes to Win 2021">
            <a:extLst>
              <a:ext uri="{FF2B5EF4-FFF2-40B4-BE49-F238E27FC236}">
                <a16:creationId xmlns:a16="http://schemas.microsoft.com/office/drawing/2014/main" id="{F5831EF2-6AEA-496E-BB62-B9260E5E8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61" y="1828800"/>
            <a:ext cx="457455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0 Highly Motivational Morning Quotes">
            <a:extLst>
              <a:ext uri="{FF2B5EF4-FFF2-40B4-BE49-F238E27FC236}">
                <a16:creationId xmlns:a16="http://schemas.microsoft.com/office/drawing/2014/main" id="{0D67EB4C-5663-4A61-A729-80A82E29D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2" y="1828800"/>
            <a:ext cx="4191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8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604E6-8333-49DD-B13B-33A16C03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&amp; Informal Communication: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529A3-2692-400D-9D8E-DF3821020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Formal Communication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40E960B-FDF3-4014-91F3-627BFFCA753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8726181"/>
              </p:ext>
            </p:extLst>
          </p:nvPr>
        </p:nvGraphicFramePr>
        <p:xfrm>
          <a:off x="1522413" y="2819400"/>
          <a:ext cx="4416425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BE7DC-E9E2-4694-8F44-616FC9520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Informal Communication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F7878D3-F13C-4A32-90CC-67728B5FB1E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47299607"/>
              </p:ext>
            </p:extLst>
          </p:nvPr>
        </p:nvGraphicFramePr>
        <p:xfrm>
          <a:off x="6249988" y="2819400"/>
          <a:ext cx="4416425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6786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AsOne/>
      </p:bldGraphic>
      <p:bldP spid="5" grpId="0" build="p"/>
      <p:bldGraphic spid="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BE3D-BA00-4D32-AA3C-0E6A1CC8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Need to be Considered When Choosing Your Communication Channel: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18D929-B511-4C42-AD7B-3C74097EC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40" y="1981200"/>
            <a:ext cx="4008288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3DF16-95E0-40A1-A7E3-8A017E6D5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40" y="1981199"/>
            <a:ext cx="4008288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0ABA88-3421-431D-8D25-349BA935F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53" y="4343400"/>
            <a:ext cx="4002160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F13BCA-8090-4AAD-B89D-5C2C02E3F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40" y="4343399"/>
            <a:ext cx="4002160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909605-C665-487E-BB2E-C9700AC464A3}"/>
              </a:ext>
            </a:extLst>
          </p:cNvPr>
          <p:cNvSpPr txBox="1"/>
          <p:nvPr/>
        </p:nvSpPr>
        <p:spPr>
          <a:xfrm>
            <a:off x="2686697" y="1639567"/>
            <a:ext cx="174647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 dirty="0"/>
              <a:t>Feedback Speed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EDC33-2727-4763-88C0-3E24E691631A}"/>
              </a:ext>
            </a:extLst>
          </p:cNvPr>
          <p:cNvSpPr txBox="1"/>
          <p:nvPr/>
        </p:nvSpPr>
        <p:spPr>
          <a:xfrm>
            <a:off x="7990384" y="1643425"/>
            <a:ext cx="174647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/>
              <a:t>Cues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2E7E4-73DB-4CD2-B315-97E6BD112456}"/>
              </a:ext>
            </a:extLst>
          </p:cNvPr>
          <p:cNvSpPr txBox="1"/>
          <p:nvPr/>
        </p:nvSpPr>
        <p:spPr>
          <a:xfrm>
            <a:off x="2589212" y="6241730"/>
            <a:ext cx="174647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/>
              <a:t>Personable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DD4C1-15EC-4D6C-BAF1-C5278377B45F}"/>
              </a:ext>
            </a:extLst>
          </p:cNvPr>
          <p:cNvSpPr txBox="1"/>
          <p:nvPr/>
        </p:nvSpPr>
        <p:spPr>
          <a:xfrm>
            <a:off x="7990384" y="6248398"/>
            <a:ext cx="1981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 dirty="0"/>
              <a:t>Emotional Content</a:t>
            </a:r>
          </a:p>
        </p:txBody>
      </p:sp>
    </p:spTree>
    <p:extLst>
      <p:ext uri="{BB962C8B-B14F-4D97-AF65-F5344CB8AC3E}">
        <p14:creationId xmlns:p14="http://schemas.microsoft.com/office/powerpoint/2010/main" val="12715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36127A-BE1C-4A6F-AA17-243AF30AF2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6412" y="1104900"/>
            <a:ext cx="8382000" cy="4648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'The End' typed on a typewriter">
            <a:extLst>
              <a:ext uri="{FF2B5EF4-FFF2-40B4-BE49-F238E27FC236}">
                <a16:creationId xmlns:a16="http://schemas.microsoft.com/office/drawing/2014/main" id="{44EC9138-EF93-4DBA-A214-D297A35AC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1905000"/>
            <a:ext cx="8762999" cy="4267200"/>
          </a:xfrm>
        </p:spPr>
      </p:pic>
    </p:spTree>
    <p:extLst>
      <p:ext uri="{BB962C8B-B14F-4D97-AF65-F5344CB8AC3E}">
        <p14:creationId xmlns:p14="http://schemas.microsoft.com/office/powerpoint/2010/main" val="40199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Learning Outcomes</a:t>
            </a:r>
          </a:p>
        </p:txBody>
      </p:sp>
      <p:pic>
        <p:nvPicPr>
          <p:cNvPr id="3" name="Graphic 2" descr="Clipboard">
            <a:extLst>
              <a:ext uri="{FF2B5EF4-FFF2-40B4-BE49-F238E27FC236}">
                <a16:creationId xmlns:a16="http://schemas.microsoft.com/office/drawing/2014/main" id="{4FB51DE2-9BEB-4CF6-9036-69671B51B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598612" y="1905000"/>
            <a:ext cx="4267200" cy="42672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246814" y="1905000"/>
            <a:ext cx="4724397" cy="4572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At the end of this chapter, you should:</a:t>
            </a:r>
          </a:p>
          <a:p>
            <a:r>
              <a:rPr lang="en-US" dirty="0"/>
              <a:t>Describe the fundamentals of communication</a:t>
            </a:r>
          </a:p>
          <a:p>
            <a:r>
              <a:rPr lang="en-US" dirty="0"/>
              <a:t>Identify components of Shannon weaver communication model </a:t>
            </a:r>
          </a:p>
          <a:p>
            <a:r>
              <a:rPr lang="en-US" dirty="0"/>
              <a:t>Define interpersonal communication and intrapersonal communication</a:t>
            </a:r>
          </a:p>
          <a:p>
            <a:r>
              <a:rPr lang="en-US" dirty="0"/>
              <a:t>Differentiate between forma and informal communication</a:t>
            </a:r>
          </a:p>
          <a:p>
            <a:r>
              <a:rPr lang="en-US" dirty="0"/>
              <a:t>Differentiate between verbal and nonverbal communication</a:t>
            </a:r>
          </a:p>
          <a:p>
            <a:r>
              <a:rPr lang="en-US" dirty="0"/>
              <a:t>Describe Dr. Albert Mehrabian’s Theory of Feeling</a:t>
            </a:r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What is Communication To You?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C271EC1-A004-450C-B086-6FAFB26D8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2" y="3200400"/>
            <a:ext cx="3124200" cy="2743200"/>
          </a:xfrm>
        </p:spPr>
        <p:txBody>
          <a:bodyPr/>
          <a:lstStyle/>
          <a:p>
            <a:r>
              <a:rPr lang="en-US" sz="3200" dirty="0"/>
              <a:t>Let’s brainstorm!</a:t>
            </a:r>
          </a:p>
          <a:p>
            <a:endParaRPr lang="en-US" sz="3200" dirty="0"/>
          </a:p>
          <a:p>
            <a:r>
              <a:rPr lang="en-US" sz="3200" dirty="0"/>
              <a:t>Throw your ideas!</a:t>
            </a:r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Links">
                <a:extLst>
                  <a:ext uri="{FF2B5EF4-FFF2-40B4-BE49-F238E27FC236}">
                    <a16:creationId xmlns:a16="http://schemas.microsoft.com/office/drawing/2014/main" id="{B119504F-4885-49F3-A117-4C10117B53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3759520"/>
                  </p:ext>
                </p:extLst>
              </p:nvPr>
            </p:nvGraphicFramePr>
            <p:xfrm>
              <a:off x="912812" y="1181100"/>
              <a:ext cx="6172197" cy="44958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172197" cy="4495800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86584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Links">
                <a:extLst>
                  <a:ext uri="{FF2B5EF4-FFF2-40B4-BE49-F238E27FC236}">
                    <a16:creationId xmlns:a16="http://schemas.microsoft.com/office/drawing/2014/main" id="{B119504F-4885-49F3-A117-4C10117B53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2812" y="1181100"/>
                <a:ext cx="6172197" cy="449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Communicate to…</a:t>
            </a:r>
          </a:p>
        </p:txBody>
      </p:sp>
      <p:pic>
        <p:nvPicPr>
          <p:cNvPr id="15" name="Picture 14" descr="Business man smiling">
            <a:extLst>
              <a:ext uri="{FF2B5EF4-FFF2-40B4-BE49-F238E27FC236}">
                <a16:creationId xmlns:a16="http://schemas.microsoft.com/office/drawing/2014/main" id="{47191E82-1D19-40F3-B39F-2D0998AC1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2" y="1600200"/>
            <a:ext cx="2744811" cy="4270248"/>
          </a:xfrm>
          <a:prstGeom prst="rect">
            <a:avLst/>
          </a:prstGeom>
        </p:spPr>
      </p:pic>
      <p:pic>
        <p:nvPicPr>
          <p:cNvPr id="19" name="Content Placeholder 18" descr="Business man smiling">
            <a:extLst>
              <a:ext uri="{FF2B5EF4-FFF2-40B4-BE49-F238E27FC236}">
                <a16:creationId xmlns:a16="http://schemas.microsoft.com/office/drawing/2014/main" id="{5BA05B58-4EF2-471B-96FD-BD2976A9A9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459" y="1585732"/>
            <a:ext cx="2007810" cy="4267200"/>
          </a:xfrm>
        </p:spPr>
      </p:pic>
      <p:pic>
        <p:nvPicPr>
          <p:cNvPr id="21" name="Picture 20" descr="Business man smiling">
            <a:extLst>
              <a:ext uri="{FF2B5EF4-FFF2-40B4-BE49-F238E27FC236}">
                <a16:creationId xmlns:a16="http://schemas.microsoft.com/office/drawing/2014/main" id="{E96C04BE-FAB3-49D6-BC92-FFD7A459D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55" y="1600200"/>
            <a:ext cx="2803316" cy="42702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00F17A-CB9D-46FF-8D4A-7B8F3C33CB55}"/>
              </a:ext>
            </a:extLst>
          </p:cNvPr>
          <p:cNvSpPr txBox="1"/>
          <p:nvPr/>
        </p:nvSpPr>
        <p:spPr>
          <a:xfrm>
            <a:off x="1895277" y="2890353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INFORM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E9A477-8A97-480B-86FB-7E562A7F8619}"/>
              </a:ext>
            </a:extLst>
          </p:cNvPr>
          <p:cNvSpPr txBox="1"/>
          <p:nvPr/>
        </p:nvSpPr>
        <p:spPr>
          <a:xfrm>
            <a:off x="5669761" y="289316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8CB142-65F9-4C84-AC0D-7FE0FC40B4C2}"/>
              </a:ext>
            </a:extLst>
          </p:cNvPr>
          <p:cNvSpPr txBox="1"/>
          <p:nvPr/>
        </p:nvSpPr>
        <p:spPr>
          <a:xfrm>
            <a:off x="9930933" y="274320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INFLUENCE</a:t>
            </a:r>
          </a:p>
        </p:txBody>
      </p:sp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Intrapersonal Communication </a:t>
            </a:r>
          </a:p>
        </p:txBody>
      </p:sp>
      <p:pic>
        <p:nvPicPr>
          <p:cNvPr id="4" name="Picture 3" descr="Business man thinking">
            <a:extLst>
              <a:ext uri="{FF2B5EF4-FFF2-40B4-BE49-F238E27FC236}">
                <a16:creationId xmlns:a16="http://schemas.microsoft.com/office/drawing/2014/main" id="{49BCE2BE-3F1C-4B39-BC8A-DEF32DD1A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1905000"/>
            <a:ext cx="1930907" cy="42672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963B2F-219E-499D-BC48-E032097E4C92}"/>
              </a:ext>
            </a:extLst>
          </p:cNvPr>
          <p:cNvSpPr txBox="1"/>
          <p:nvPr/>
        </p:nvSpPr>
        <p:spPr>
          <a:xfrm>
            <a:off x="5484812" y="1905000"/>
            <a:ext cx="4419598" cy="4267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Communication process within an individual.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Examples: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Self talk to motivate oneself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Think before answering a question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Deciding on what to eat</a:t>
            </a:r>
          </a:p>
        </p:txBody>
      </p:sp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Interpersonal Communication </a:t>
            </a:r>
          </a:p>
        </p:txBody>
      </p:sp>
      <p:pic>
        <p:nvPicPr>
          <p:cNvPr id="4" name="Picture 3" descr="Business man thinking">
            <a:extLst>
              <a:ext uri="{FF2B5EF4-FFF2-40B4-BE49-F238E27FC236}">
                <a16:creationId xmlns:a16="http://schemas.microsoft.com/office/drawing/2014/main" id="{49BCE2BE-3F1C-4B39-BC8A-DEF32DD1A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1905000"/>
            <a:ext cx="1930907" cy="42672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963B2F-219E-499D-BC48-E032097E4C92}"/>
              </a:ext>
            </a:extLst>
          </p:cNvPr>
          <p:cNvSpPr txBox="1"/>
          <p:nvPr/>
        </p:nvSpPr>
        <p:spPr>
          <a:xfrm>
            <a:off x="5484812" y="1905000"/>
            <a:ext cx="4419598" cy="4267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Communication process with other individual.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Examples: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Asking question to the class lecturer during lesson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Conversing with friends over coffee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09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'The End' typed on a typewriter">
            <a:extLst>
              <a:ext uri="{FF2B5EF4-FFF2-40B4-BE49-F238E27FC236}">
                <a16:creationId xmlns:a16="http://schemas.microsoft.com/office/drawing/2014/main" id="{88869BA1-55F8-4469-A214-A8208A198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1905000"/>
            <a:ext cx="8762999" cy="4267200"/>
          </a:xfrm>
        </p:spPr>
      </p:pic>
    </p:spTree>
    <p:extLst>
      <p:ext uri="{BB962C8B-B14F-4D97-AF65-F5344CB8AC3E}">
        <p14:creationId xmlns:p14="http://schemas.microsoft.com/office/powerpoint/2010/main" val="20581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D10E-EFCB-4636-8807-1C259DEE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Basic Forms Of Communication: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13E0A-C7F2-4656-984E-F15A5FAD5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VERBAL COMMUNICATION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dirty="0"/>
              <a:t>Uses language (word + grammar) to communicate.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dirty="0"/>
              <a:t>Message is sent through </a:t>
            </a:r>
            <a:r>
              <a:rPr lang="en-US" b="1" dirty="0">
                <a:solidFill>
                  <a:srgbClr val="00B050"/>
                </a:solidFill>
              </a:rPr>
              <a:t>oral</a:t>
            </a:r>
            <a:r>
              <a:rPr lang="en-US" dirty="0"/>
              <a:t> or </a:t>
            </a:r>
            <a:r>
              <a:rPr lang="en-US" b="1" dirty="0">
                <a:solidFill>
                  <a:srgbClr val="00B050"/>
                </a:solidFill>
              </a:rPr>
              <a:t>written</a:t>
            </a:r>
            <a:r>
              <a:rPr lang="en-US" dirty="0"/>
              <a:t> communication.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ORAL</a:t>
            </a:r>
            <a:r>
              <a:rPr lang="en-US" dirty="0"/>
              <a:t>: 					</a:t>
            </a:r>
            <a:r>
              <a:rPr lang="en-US" sz="2000" dirty="0"/>
              <a:t>WRITTEN</a:t>
            </a:r>
            <a:r>
              <a:rPr lang="en-US" dirty="0"/>
              <a:t>:</a:t>
            </a:r>
          </a:p>
        </p:txBody>
      </p:sp>
      <p:pic>
        <p:nvPicPr>
          <p:cNvPr id="5" name="Graphic 4" descr="Marketing">
            <a:extLst>
              <a:ext uri="{FF2B5EF4-FFF2-40B4-BE49-F238E27FC236}">
                <a16:creationId xmlns:a16="http://schemas.microsoft.com/office/drawing/2014/main" id="{57E878D3-CB63-4AD1-8067-43DC5108D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659" y="5132867"/>
            <a:ext cx="914400" cy="914400"/>
          </a:xfrm>
          <a:prstGeom prst="rect">
            <a:avLst/>
          </a:prstGeom>
        </p:spPr>
      </p:pic>
      <p:pic>
        <p:nvPicPr>
          <p:cNvPr id="7" name="Graphic 6" descr="Call center">
            <a:extLst>
              <a:ext uri="{FF2B5EF4-FFF2-40B4-BE49-F238E27FC236}">
                <a16:creationId xmlns:a16="http://schemas.microsoft.com/office/drawing/2014/main" id="{07DE3782-BCC3-4ECE-A527-1FC7FB00E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5059" y="5091667"/>
            <a:ext cx="914400" cy="914400"/>
          </a:xfrm>
          <a:prstGeom prst="rect">
            <a:avLst/>
          </a:prstGeom>
        </p:spPr>
      </p:pic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3F5739AD-03CD-4D1A-8703-B7A60376D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9893" y="5132867"/>
            <a:ext cx="914400" cy="914400"/>
          </a:xfrm>
          <a:prstGeom prst="rect">
            <a:avLst/>
          </a:prstGeom>
        </p:spPr>
      </p:pic>
      <p:pic>
        <p:nvPicPr>
          <p:cNvPr id="11" name="Graphic 10" descr="Email">
            <a:extLst>
              <a:ext uri="{FF2B5EF4-FFF2-40B4-BE49-F238E27FC236}">
                <a16:creationId xmlns:a16="http://schemas.microsoft.com/office/drawing/2014/main" id="{CBA5813E-7CBA-43ED-A6BC-BD9BFCA281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1944" y="5091667"/>
            <a:ext cx="914400" cy="914400"/>
          </a:xfrm>
          <a:prstGeom prst="rect">
            <a:avLst/>
          </a:prstGeom>
        </p:spPr>
      </p:pic>
      <p:pic>
        <p:nvPicPr>
          <p:cNvPr id="13" name="Graphic 12" descr="Books">
            <a:extLst>
              <a:ext uri="{FF2B5EF4-FFF2-40B4-BE49-F238E27FC236}">
                <a16:creationId xmlns:a16="http://schemas.microsoft.com/office/drawing/2014/main" id="{216D2BCA-ECB9-450A-9A5E-E305FB22EA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13612" y="5132867"/>
            <a:ext cx="914400" cy="914400"/>
          </a:xfrm>
          <a:prstGeom prst="rect">
            <a:avLst/>
          </a:prstGeom>
        </p:spPr>
      </p:pic>
      <p:pic>
        <p:nvPicPr>
          <p:cNvPr id="15" name="Graphic 14" descr="Blog">
            <a:extLst>
              <a:ext uri="{FF2B5EF4-FFF2-40B4-BE49-F238E27FC236}">
                <a16:creationId xmlns:a16="http://schemas.microsoft.com/office/drawing/2014/main" id="{C38AA2A4-B7FC-4F14-9EEB-2E4295C9C4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75280" y="51328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D10E-EFCB-4636-8807-1C259DEE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Basic Forms Of Communication: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13E0A-C7F2-4656-984E-F15A5FAD5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NON-VERBAL COMMUNICATION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dirty="0"/>
              <a:t>Uses NO </a:t>
            </a:r>
            <a:r>
              <a:rPr lang="en-US" i="1" dirty="0"/>
              <a:t>language</a:t>
            </a:r>
            <a:r>
              <a:rPr lang="en-US" dirty="0"/>
              <a:t> to communicate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dirty="0"/>
              <a:t>Message is sent through </a:t>
            </a:r>
            <a:r>
              <a:rPr lang="en-US" b="1" dirty="0">
                <a:solidFill>
                  <a:srgbClr val="00B050"/>
                </a:solidFill>
              </a:rPr>
              <a:t>body language , paraverbal </a:t>
            </a:r>
            <a:r>
              <a:rPr lang="en-US" dirty="0"/>
              <a:t>or </a:t>
            </a:r>
            <a:r>
              <a:rPr lang="en-US" b="1" dirty="0">
                <a:solidFill>
                  <a:srgbClr val="00B050"/>
                </a:solidFill>
              </a:rPr>
              <a:t>pictorials</a:t>
            </a:r>
            <a:r>
              <a:rPr lang="en-US" dirty="0"/>
              <a:t>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dirty="0"/>
              <a:t>			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	          WHAT YOU DON’T SAY CAN BE MORE IMPORTANT!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Vulcan Salute Handy">
            <a:extLst>
              <a:ext uri="{FF2B5EF4-FFF2-40B4-BE49-F238E27FC236}">
                <a16:creationId xmlns:a16="http://schemas.microsoft.com/office/drawing/2014/main" id="{0F4DAEB7-BD02-4373-B010-D53FC1CD7E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4" y="4191000"/>
            <a:ext cx="2239962" cy="2087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6C86DA-9582-4B58-9A23-72727A8BEECF}"/>
              </a:ext>
            </a:extLst>
          </p:cNvPr>
          <p:cNvSpPr txBox="1"/>
          <p:nvPr/>
        </p:nvSpPr>
        <p:spPr>
          <a:xfrm>
            <a:off x="9371012" y="5498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LET’S DISCUSS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Emoji With Glasses">
                <a:extLst>
                  <a:ext uri="{FF2B5EF4-FFF2-40B4-BE49-F238E27FC236}">
                    <a16:creationId xmlns:a16="http://schemas.microsoft.com/office/drawing/2014/main" id="{E01F7637-A728-402D-B0DB-25B055BE75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5086315"/>
                  </p:ext>
                </p:extLst>
              </p:nvPr>
            </p:nvGraphicFramePr>
            <p:xfrm>
              <a:off x="9848158" y="4737627"/>
              <a:ext cx="874506" cy="76044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874506" cy="760440"/>
                    </a:xfrm>
                    <a:prstGeom prst="rect">
                      <a:avLst/>
                    </a:prstGeom>
                  </am3d:spPr>
                  <am3d:camera>
                    <am3d:pos x="0" y="0" z="782266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25281" d="1000000"/>
                    <am3d:preTrans dx="9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16248" ay="607855" az="20331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2547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Emoji With Glasses">
                <a:extLst>
                  <a:ext uri="{FF2B5EF4-FFF2-40B4-BE49-F238E27FC236}">
                    <a16:creationId xmlns:a16="http://schemas.microsoft.com/office/drawing/2014/main" id="{E01F7637-A728-402D-B0DB-25B055BE75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48158" y="4737627"/>
                <a:ext cx="874506" cy="76044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Graphic 16" descr="Cave Drawing">
            <a:extLst>
              <a:ext uri="{FF2B5EF4-FFF2-40B4-BE49-F238E27FC236}">
                <a16:creationId xmlns:a16="http://schemas.microsoft.com/office/drawing/2014/main" id="{F0145D67-D7E1-47A2-BE0A-AE6B432E9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2939" y="2286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307</Words>
  <Application>Microsoft Office PowerPoint</Application>
  <PresentationFormat>Custom</PresentationFormat>
  <Paragraphs>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Consolas</vt:lpstr>
      <vt:lpstr>Corbel</vt:lpstr>
      <vt:lpstr>Wingdings</vt:lpstr>
      <vt:lpstr>Chalkboard 16x9</vt:lpstr>
      <vt:lpstr>INTRODUCTION TO  COMMUNICATION</vt:lpstr>
      <vt:lpstr>Learning Outcomes</vt:lpstr>
      <vt:lpstr>What is Communication To You?</vt:lpstr>
      <vt:lpstr>We Communicate to…</vt:lpstr>
      <vt:lpstr>Intrapersonal Communication </vt:lpstr>
      <vt:lpstr>Interpersonal Communication </vt:lpstr>
      <vt:lpstr>PowerPoint Presentation</vt:lpstr>
      <vt:lpstr>TWO Basic Forms Of Communication:</vt:lpstr>
      <vt:lpstr>TWO Basic Forms Of Communication:</vt:lpstr>
      <vt:lpstr>Continuation:</vt:lpstr>
      <vt:lpstr>7 38 55 rule of Communication By Dr. Albert Mehrabian</vt:lpstr>
      <vt:lpstr>PowerPoint Presentation</vt:lpstr>
      <vt:lpstr>Let’s try this!</vt:lpstr>
      <vt:lpstr>Continues…</vt:lpstr>
      <vt:lpstr>Formal &amp; Informal Communication:</vt:lpstr>
      <vt:lpstr>Factors that Need to be Considered When Choosing Your Communication Channel: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COMMUNICATION</dc:title>
  <dc:creator>Nurjahan Binti Othman</dc:creator>
  <cp:lastModifiedBy>Nurjahan Othman</cp:lastModifiedBy>
  <cp:revision>31</cp:revision>
  <dcterms:created xsi:type="dcterms:W3CDTF">2020-05-19T09:20:10Z</dcterms:created>
  <dcterms:modified xsi:type="dcterms:W3CDTF">2021-12-23T00:59:57Z</dcterms:modified>
</cp:coreProperties>
</file>