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7" r:id="rId5"/>
    <p:sldId id="258" r:id="rId6"/>
    <p:sldId id="259" r:id="rId7"/>
    <p:sldId id="327" r:id="rId8"/>
    <p:sldId id="261" r:id="rId9"/>
    <p:sldId id="292" r:id="rId10"/>
    <p:sldId id="324" r:id="rId11"/>
    <p:sldId id="333" r:id="rId12"/>
    <p:sldId id="325" r:id="rId13"/>
    <p:sldId id="326" r:id="rId14"/>
    <p:sldId id="332" r:id="rId15"/>
    <p:sldId id="263" r:id="rId16"/>
    <p:sldId id="293" r:id="rId17"/>
    <p:sldId id="294" r:id="rId18"/>
    <p:sldId id="295" r:id="rId19"/>
    <p:sldId id="318" r:id="rId20"/>
    <p:sldId id="285" r:id="rId21"/>
    <p:sldId id="312" r:id="rId22"/>
    <p:sldId id="314" r:id="rId23"/>
    <p:sldId id="286" r:id="rId24"/>
    <p:sldId id="317" r:id="rId25"/>
    <p:sldId id="334" r:id="rId26"/>
    <p:sldId id="338" r:id="rId27"/>
    <p:sldId id="335" r:id="rId28"/>
    <p:sldId id="336" r:id="rId29"/>
    <p:sldId id="337" r:id="rId30"/>
    <p:sldId id="341" r:id="rId31"/>
    <p:sldId id="343" r:id="rId32"/>
    <p:sldId id="34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3D2C3-754B-45EF-9235-E6CE352FED97}" v="1" dt="2020-08-13T09:11:05.894"/>
    <p1510:client id="{6EB7393E-23EF-4F0A-A390-77B4646BEEF1}" v="2" dt="2020-08-13T08:48:35.912"/>
    <p1510:client id="{9518B85D-524A-41BE-9F0A-7F38DEC1F674}" v="1" dt="2020-08-13T08:50:37.722"/>
    <p1510:client id="{CC21ED32-9BEA-4F2C-B638-6B8B54C89A15}" v="1" dt="2020-08-13T08:43:41.400"/>
    <p1510:client id="{DEF40A65-367E-4F81-908F-E1186928B58A}" v="1" dt="2020-08-13T08:45:17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Ma'wa Bin Abdul Aziz" userId="c3eb8783-9582-4c64-953d-880546adfe37" providerId="ADAL" clId="{9518B85D-524A-41BE-9F0A-7F38DEC1F674}"/>
    <pc:docChg chg="addSld delSld modSld modMainMaster">
      <pc:chgData name="Muhammad Ma'wa Bin Abdul Aziz" userId="c3eb8783-9582-4c64-953d-880546adfe37" providerId="ADAL" clId="{9518B85D-524A-41BE-9F0A-7F38DEC1F674}" dt="2020-08-13T08:51:12.825" v="106" actId="20577"/>
      <pc:docMkLst>
        <pc:docMk/>
      </pc:docMkLst>
      <pc:sldChg chg="modSp">
        <pc:chgData name="Muhammad Ma'wa Bin Abdul Aziz" userId="c3eb8783-9582-4c64-953d-880546adfe37" providerId="ADAL" clId="{9518B85D-524A-41BE-9F0A-7F38DEC1F674}" dt="2020-08-13T08:50:56.036" v="79" actId="20577"/>
        <pc:sldMkLst>
          <pc:docMk/>
          <pc:sldMk cId="3542542556" sldId="257"/>
        </pc:sldMkLst>
        <pc:spChg chg="mod">
          <ac:chgData name="Muhammad Ma'wa Bin Abdul Aziz" userId="c3eb8783-9582-4c64-953d-880546adfe37" providerId="ADAL" clId="{9518B85D-524A-41BE-9F0A-7F38DEC1F674}" dt="2020-08-13T08:50:56.036" v="79" actId="20577"/>
          <ac:spMkLst>
            <pc:docMk/>
            <pc:sldMk cId="3542542556" sldId="257"/>
            <ac:spMk id="3075" creationId="{00000000-0000-0000-0000-000000000000}"/>
          </ac:spMkLst>
        </pc:spChg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1542258478" sldId="258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34968241" sldId="259"/>
        </pc:sldMkLst>
      </pc:sldChg>
      <pc:sldChg chg="del">
        <pc:chgData name="Muhammad Ma'wa Bin Abdul Aziz" userId="c3eb8783-9582-4c64-953d-880546adfe37" providerId="ADAL" clId="{9518B85D-524A-41BE-9F0A-7F38DEC1F674}" dt="2020-08-13T08:50:36.809" v="0" actId="2696"/>
        <pc:sldMkLst>
          <pc:docMk/>
          <pc:sldMk cId="36400937" sldId="259"/>
        </pc:sldMkLst>
      </pc:sldChg>
      <pc:sldChg chg="del">
        <pc:chgData name="Muhammad Ma'wa Bin Abdul Aziz" userId="c3eb8783-9582-4c64-953d-880546adfe37" providerId="ADAL" clId="{9518B85D-524A-41BE-9F0A-7F38DEC1F674}" dt="2020-08-13T08:50:36.819" v="1" actId="2696"/>
        <pc:sldMkLst>
          <pc:docMk/>
          <pc:sldMk cId="1654376286" sldId="260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89625931" sldId="261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868873691" sldId="263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425222897" sldId="285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3845591710" sldId="286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3755875748" sldId="292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2491778685" sldId="293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2186805482" sldId="294"/>
        </pc:sldMkLst>
      </pc:sldChg>
      <pc:sldChg chg="del">
        <pc:chgData name="Muhammad Ma'wa Bin Abdul Aziz" userId="c3eb8783-9582-4c64-953d-880546adfe37" providerId="ADAL" clId="{9518B85D-524A-41BE-9F0A-7F38DEC1F674}" dt="2020-08-13T08:50:36.896" v="3" actId="2696"/>
        <pc:sldMkLst>
          <pc:docMk/>
          <pc:sldMk cId="3036924362" sldId="295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4007609113" sldId="295"/>
        </pc:sldMkLst>
      </pc:sldChg>
      <pc:sldChg chg="del">
        <pc:chgData name="Muhammad Ma'wa Bin Abdul Aziz" userId="c3eb8783-9582-4c64-953d-880546adfe37" providerId="ADAL" clId="{9518B85D-524A-41BE-9F0A-7F38DEC1F674}" dt="2020-08-13T08:50:37.182" v="25" actId="2696"/>
        <pc:sldMkLst>
          <pc:docMk/>
          <pc:sldMk cId="214888256" sldId="298"/>
        </pc:sldMkLst>
      </pc:sldChg>
      <pc:sldChg chg="del">
        <pc:chgData name="Muhammad Ma'wa Bin Abdul Aziz" userId="c3eb8783-9582-4c64-953d-880546adfe37" providerId="ADAL" clId="{9518B85D-524A-41BE-9F0A-7F38DEC1F674}" dt="2020-08-13T08:50:37.193" v="26" actId="2696"/>
        <pc:sldMkLst>
          <pc:docMk/>
          <pc:sldMk cId="1579616595" sldId="300"/>
        </pc:sldMkLst>
      </pc:sldChg>
      <pc:sldChg chg="del">
        <pc:chgData name="Muhammad Ma'wa Bin Abdul Aziz" userId="c3eb8783-9582-4c64-953d-880546adfe37" providerId="ADAL" clId="{9518B85D-524A-41BE-9F0A-7F38DEC1F674}" dt="2020-08-13T08:50:36.915" v="5" actId="2696"/>
        <pc:sldMkLst>
          <pc:docMk/>
          <pc:sldMk cId="2765282091" sldId="301"/>
        </pc:sldMkLst>
      </pc:sldChg>
      <pc:sldChg chg="del">
        <pc:chgData name="Muhammad Ma'wa Bin Abdul Aziz" userId="c3eb8783-9582-4c64-953d-880546adfe37" providerId="ADAL" clId="{9518B85D-524A-41BE-9F0A-7F38DEC1F674}" dt="2020-08-13T08:50:37.046" v="14" actId="2696"/>
        <pc:sldMkLst>
          <pc:docMk/>
          <pc:sldMk cId="185852631" sldId="302"/>
        </pc:sldMkLst>
      </pc:sldChg>
      <pc:sldChg chg="del">
        <pc:chgData name="Muhammad Ma'wa Bin Abdul Aziz" userId="c3eb8783-9582-4c64-953d-880546adfe37" providerId="ADAL" clId="{9518B85D-524A-41BE-9F0A-7F38DEC1F674}" dt="2020-08-13T08:50:37.133" v="20" actId="2696"/>
        <pc:sldMkLst>
          <pc:docMk/>
          <pc:sldMk cId="5193081" sldId="303"/>
        </pc:sldMkLst>
      </pc:sldChg>
      <pc:sldChg chg="del">
        <pc:chgData name="Muhammad Ma'wa Bin Abdul Aziz" userId="c3eb8783-9582-4c64-953d-880546adfe37" providerId="ADAL" clId="{9518B85D-524A-41BE-9F0A-7F38DEC1F674}" dt="2020-08-13T08:50:36.958" v="8" actId="2696"/>
        <pc:sldMkLst>
          <pc:docMk/>
          <pc:sldMk cId="1891438727" sldId="306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3392250560" sldId="312"/>
        </pc:sldMkLst>
      </pc:sldChg>
      <pc:sldChg chg="del">
        <pc:chgData name="Muhammad Ma'wa Bin Abdul Aziz" userId="c3eb8783-9582-4c64-953d-880546adfe37" providerId="ADAL" clId="{9518B85D-524A-41BE-9F0A-7F38DEC1F674}" dt="2020-08-13T08:50:37.154" v="22" actId="2696"/>
        <pc:sldMkLst>
          <pc:docMk/>
          <pc:sldMk cId="3696712333" sldId="312"/>
        </pc:sldMkLst>
      </pc:sldChg>
      <pc:sldChg chg="del">
        <pc:chgData name="Muhammad Ma'wa Bin Abdul Aziz" userId="c3eb8783-9582-4c64-953d-880546adfe37" providerId="ADAL" clId="{9518B85D-524A-41BE-9F0A-7F38DEC1F674}" dt="2020-08-13T08:50:37.071" v="16" actId="2696"/>
        <pc:sldMkLst>
          <pc:docMk/>
          <pc:sldMk cId="1275358038" sldId="313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1006061748" sldId="314"/>
        </pc:sldMkLst>
      </pc:sldChg>
      <pc:sldChg chg="del">
        <pc:chgData name="Muhammad Ma'wa Bin Abdul Aziz" userId="c3eb8783-9582-4c64-953d-880546adfe37" providerId="ADAL" clId="{9518B85D-524A-41BE-9F0A-7F38DEC1F674}" dt="2020-08-13T08:50:36.980" v="10" actId="2696"/>
        <pc:sldMkLst>
          <pc:docMk/>
          <pc:sldMk cId="3936607921" sldId="315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167366594" sldId="317"/>
        </pc:sldMkLst>
      </pc:sldChg>
      <pc:sldChg chg="del">
        <pc:chgData name="Muhammad Ma'wa Bin Abdul Aziz" userId="c3eb8783-9582-4c64-953d-880546adfe37" providerId="ADAL" clId="{9518B85D-524A-41BE-9F0A-7F38DEC1F674}" dt="2020-08-13T08:50:36.940" v="7" actId="2696"/>
        <pc:sldMkLst>
          <pc:docMk/>
          <pc:sldMk cId="3741822549" sldId="317"/>
        </pc:sldMkLst>
      </pc:sldChg>
      <pc:sldChg chg="del">
        <pc:chgData name="Muhammad Ma'wa Bin Abdul Aziz" userId="c3eb8783-9582-4c64-953d-880546adfe37" providerId="ADAL" clId="{9518B85D-524A-41BE-9F0A-7F38DEC1F674}" dt="2020-08-13T08:50:37.175" v="24" actId="2696"/>
        <pc:sldMkLst>
          <pc:docMk/>
          <pc:sldMk cId="2139714591" sldId="318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4286309085" sldId="318"/>
        </pc:sldMkLst>
      </pc:sldChg>
      <pc:sldChg chg="del">
        <pc:chgData name="Muhammad Ma'wa Bin Abdul Aziz" userId="c3eb8783-9582-4c64-953d-880546adfe37" providerId="ADAL" clId="{9518B85D-524A-41BE-9F0A-7F38DEC1F674}" dt="2020-08-13T08:50:37.059" v="15" actId="2696"/>
        <pc:sldMkLst>
          <pc:docMk/>
          <pc:sldMk cId="4263121164" sldId="320"/>
        </pc:sldMkLst>
      </pc:sldChg>
      <pc:sldChg chg="del">
        <pc:chgData name="Muhammad Ma'wa Bin Abdul Aziz" userId="c3eb8783-9582-4c64-953d-880546adfe37" providerId="ADAL" clId="{9518B85D-524A-41BE-9F0A-7F38DEC1F674}" dt="2020-08-13T08:50:37.144" v="21" actId="2696"/>
        <pc:sldMkLst>
          <pc:docMk/>
          <pc:sldMk cId="2648239729" sldId="321"/>
        </pc:sldMkLst>
      </pc:sldChg>
      <pc:sldChg chg="del">
        <pc:chgData name="Muhammad Ma'wa Bin Abdul Aziz" userId="c3eb8783-9582-4c64-953d-880546adfe37" providerId="ADAL" clId="{9518B85D-524A-41BE-9F0A-7F38DEC1F674}" dt="2020-08-13T08:50:36.970" v="9" actId="2696"/>
        <pc:sldMkLst>
          <pc:docMk/>
          <pc:sldMk cId="3778028271" sldId="324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3816152865" sldId="324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941489389" sldId="325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2900088919" sldId="326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4067671506" sldId="327"/>
        </pc:sldMkLst>
      </pc:sldChg>
      <pc:sldChg chg="del">
        <pc:chgData name="Muhammad Ma'wa Bin Abdul Aziz" userId="c3eb8783-9582-4c64-953d-880546adfe37" providerId="ADAL" clId="{9518B85D-524A-41BE-9F0A-7F38DEC1F674}" dt="2020-08-13T08:50:37.113" v="19" actId="2696"/>
        <pc:sldMkLst>
          <pc:docMk/>
          <pc:sldMk cId="1107521193" sldId="331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1786944504" sldId="332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54305355" sldId="333"/>
        </pc:sldMkLst>
      </pc:sldChg>
      <pc:sldChg chg="del">
        <pc:chgData name="Muhammad Ma'wa Bin Abdul Aziz" userId="c3eb8783-9582-4c64-953d-880546adfe37" providerId="ADAL" clId="{9518B85D-524A-41BE-9F0A-7F38DEC1F674}" dt="2020-08-13T08:50:36.927" v="6" actId="2696"/>
        <pc:sldMkLst>
          <pc:docMk/>
          <pc:sldMk cId="148946766" sldId="333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1630942887" sldId="334"/>
        </pc:sldMkLst>
      </pc:sldChg>
      <pc:sldChg chg="del">
        <pc:chgData name="Muhammad Ma'wa Bin Abdul Aziz" userId="c3eb8783-9582-4c64-953d-880546adfe37" providerId="ADAL" clId="{9518B85D-524A-41BE-9F0A-7F38DEC1F674}" dt="2020-08-13T08:50:37.004" v="11" actId="2696"/>
        <pc:sldMkLst>
          <pc:docMk/>
          <pc:sldMk cId="4079271795" sldId="334"/>
        </pc:sldMkLst>
      </pc:sldChg>
      <pc:sldChg chg="del">
        <pc:chgData name="Muhammad Ma'wa Bin Abdul Aziz" userId="c3eb8783-9582-4c64-953d-880546adfe37" providerId="ADAL" clId="{9518B85D-524A-41BE-9F0A-7F38DEC1F674}" dt="2020-08-13T08:50:37.014" v="12" actId="2696"/>
        <pc:sldMkLst>
          <pc:docMk/>
          <pc:sldMk cId="173229603" sldId="335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3539024740" sldId="335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1517443062" sldId="336"/>
        </pc:sldMkLst>
      </pc:sldChg>
      <pc:sldChg chg="del">
        <pc:chgData name="Muhammad Ma'wa Bin Abdul Aziz" userId="c3eb8783-9582-4c64-953d-880546adfe37" providerId="ADAL" clId="{9518B85D-524A-41BE-9F0A-7F38DEC1F674}" dt="2020-08-13T08:50:37.024" v="13" actId="2696"/>
        <pc:sldMkLst>
          <pc:docMk/>
          <pc:sldMk cId="2348225967" sldId="337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3854034066" sldId="337"/>
        </pc:sldMkLst>
      </pc:sldChg>
      <pc:sldChg chg="del">
        <pc:chgData name="Muhammad Ma'wa Bin Abdul Aziz" userId="c3eb8783-9582-4c64-953d-880546adfe37" providerId="ADAL" clId="{9518B85D-524A-41BE-9F0A-7F38DEC1F674}" dt="2020-08-13T08:50:37.090" v="17" actId="2696"/>
        <pc:sldMkLst>
          <pc:docMk/>
          <pc:sldMk cId="1164962332" sldId="338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2214169075" sldId="338"/>
        </pc:sldMkLst>
      </pc:sldChg>
      <pc:sldChg chg="del">
        <pc:chgData name="Muhammad Ma'wa Bin Abdul Aziz" userId="c3eb8783-9582-4c64-953d-880546adfe37" providerId="ADAL" clId="{9518B85D-524A-41BE-9F0A-7F38DEC1F674}" dt="2020-08-13T08:50:37.102" v="18" actId="2696"/>
        <pc:sldMkLst>
          <pc:docMk/>
          <pc:sldMk cId="1622463390" sldId="339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2363137085" sldId="340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2411457942" sldId="341"/>
        </pc:sldMkLst>
      </pc:sldChg>
      <pc:sldChg chg="del">
        <pc:chgData name="Muhammad Ma'wa Bin Abdul Aziz" userId="c3eb8783-9582-4c64-953d-880546adfe37" providerId="ADAL" clId="{9518B85D-524A-41BE-9F0A-7F38DEC1F674}" dt="2020-08-13T08:50:36.887" v="2" actId="2696"/>
        <pc:sldMkLst>
          <pc:docMk/>
          <pc:sldMk cId="2450006331" sldId="342"/>
        </pc:sldMkLst>
      </pc:sldChg>
      <pc:sldChg chg="add">
        <pc:chgData name="Muhammad Ma'wa Bin Abdul Aziz" userId="c3eb8783-9582-4c64-953d-880546adfe37" providerId="ADAL" clId="{9518B85D-524A-41BE-9F0A-7F38DEC1F674}" dt="2020-08-13T08:50:37.718" v="44"/>
        <pc:sldMkLst>
          <pc:docMk/>
          <pc:sldMk cId="2155000390" sldId="343"/>
        </pc:sldMkLst>
      </pc:sldChg>
      <pc:sldChg chg="del">
        <pc:chgData name="Muhammad Ma'wa Bin Abdul Aziz" userId="c3eb8783-9582-4c64-953d-880546adfe37" providerId="ADAL" clId="{9518B85D-524A-41BE-9F0A-7F38DEC1F674}" dt="2020-08-13T08:50:37.162" v="23" actId="2696"/>
        <pc:sldMkLst>
          <pc:docMk/>
          <pc:sldMk cId="1992102450" sldId="344"/>
        </pc:sldMkLst>
      </pc:sldChg>
      <pc:sldChg chg="del">
        <pc:chgData name="Muhammad Ma'wa Bin Abdul Aziz" userId="c3eb8783-9582-4c64-953d-880546adfe37" providerId="ADAL" clId="{9518B85D-524A-41BE-9F0A-7F38DEC1F674}" dt="2020-08-13T08:50:37.208" v="27" actId="2696"/>
        <pc:sldMkLst>
          <pc:docMk/>
          <pc:sldMk cId="3941165786" sldId="345"/>
        </pc:sldMkLst>
      </pc:sldChg>
      <pc:sldChg chg="del">
        <pc:chgData name="Muhammad Ma'wa Bin Abdul Aziz" userId="c3eb8783-9582-4c64-953d-880546adfe37" providerId="ADAL" clId="{9518B85D-524A-41BE-9F0A-7F38DEC1F674}" dt="2020-08-13T08:50:37.220" v="28" actId="2696"/>
        <pc:sldMkLst>
          <pc:docMk/>
          <pc:sldMk cId="4269485298" sldId="346"/>
        </pc:sldMkLst>
      </pc:sldChg>
      <pc:sldChg chg="del">
        <pc:chgData name="Muhammad Ma'wa Bin Abdul Aziz" userId="c3eb8783-9582-4c64-953d-880546adfe37" providerId="ADAL" clId="{9518B85D-524A-41BE-9F0A-7F38DEC1F674}" dt="2020-08-13T08:50:37.226" v="29" actId="2696"/>
        <pc:sldMkLst>
          <pc:docMk/>
          <pc:sldMk cId="799169155" sldId="347"/>
        </pc:sldMkLst>
      </pc:sldChg>
      <pc:sldChg chg="del">
        <pc:chgData name="Muhammad Ma'wa Bin Abdul Aziz" userId="c3eb8783-9582-4c64-953d-880546adfe37" providerId="ADAL" clId="{9518B85D-524A-41BE-9F0A-7F38DEC1F674}" dt="2020-08-13T08:50:36.905" v="4" actId="2696"/>
        <pc:sldMkLst>
          <pc:docMk/>
          <pc:sldMk cId="195466055" sldId="348"/>
        </pc:sldMkLst>
      </pc:sldChg>
      <pc:sldChg chg="del">
        <pc:chgData name="Muhammad Ma'wa Bin Abdul Aziz" userId="c3eb8783-9582-4c64-953d-880546adfe37" providerId="ADAL" clId="{9518B85D-524A-41BE-9F0A-7F38DEC1F674}" dt="2020-08-13T08:50:37.236" v="30" actId="2696"/>
        <pc:sldMkLst>
          <pc:docMk/>
          <pc:sldMk cId="710105510" sldId="349"/>
        </pc:sldMkLst>
      </pc:sldChg>
      <pc:sldChg chg="del">
        <pc:chgData name="Muhammad Ma'wa Bin Abdul Aziz" userId="c3eb8783-9582-4c64-953d-880546adfe37" providerId="ADAL" clId="{9518B85D-524A-41BE-9F0A-7F38DEC1F674}" dt="2020-08-13T08:50:37.275" v="34" actId="2696"/>
        <pc:sldMkLst>
          <pc:docMk/>
          <pc:sldMk cId="454044932" sldId="350"/>
        </pc:sldMkLst>
      </pc:sldChg>
      <pc:sldChg chg="del">
        <pc:chgData name="Muhammad Ma'wa Bin Abdul Aziz" userId="c3eb8783-9582-4c64-953d-880546adfe37" providerId="ADAL" clId="{9518B85D-524A-41BE-9F0A-7F38DEC1F674}" dt="2020-08-13T08:50:37.264" v="33" actId="2696"/>
        <pc:sldMkLst>
          <pc:docMk/>
          <pc:sldMk cId="1311716881" sldId="353"/>
        </pc:sldMkLst>
      </pc:sldChg>
      <pc:sldChg chg="del">
        <pc:chgData name="Muhammad Ma'wa Bin Abdul Aziz" userId="c3eb8783-9582-4c64-953d-880546adfe37" providerId="ADAL" clId="{9518B85D-524A-41BE-9F0A-7F38DEC1F674}" dt="2020-08-13T08:50:37.255" v="32" actId="2696"/>
        <pc:sldMkLst>
          <pc:docMk/>
          <pc:sldMk cId="3472828172" sldId="354"/>
        </pc:sldMkLst>
      </pc:sldChg>
      <pc:sldChg chg="del">
        <pc:chgData name="Muhammad Ma'wa Bin Abdul Aziz" userId="c3eb8783-9582-4c64-953d-880546adfe37" providerId="ADAL" clId="{9518B85D-524A-41BE-9F0A-7F38DEC1F674}" dt="2020-08-13T08:50:37.285" v="35" actId="2696"/>
        <pc:sldMkLst>
          <pc:docMk/>
          <pc:sldMk cId="2276008064" sldId="355"/>
        </pc:sldMkLst>
      </pc:sldChg>
      <pc:sldChg chg="del">
        <pc:chgData name="Muhammad Ma'wa Bin Abdul Aziz" userId="c3eb8783-9582-4c64-953d-880546adfe37" providerId="ADAL" clId="{9518B85D-524A-41BE-9F0A-7F38DEC1F674}" dt="2020-08-13T08:50:37.293" v="36" actId="2696"/>
        <pc:sldMkLst>
          <pc:docMk/>
          <pc:sldMk cId="2658212633" sldId="356"/>
        </pc:sldMkLst>
      </pc:sldChg>
      <pc:sldChg chg="del">
        <pc:chgData name="Muhammad Ma'wa Bin Abdul Aziz" userId="c3eb8783-9582-4c64-953d-880546adfe37" providerId="ADAL" clId="{9518B85D-524A-41BE-9F0A-7F38DEC1F674}" dt="2020-08-13T08:50:37.303" v="37" actId="2696"/>
        <pc:sldMkLst>
          <pc:docMk/>
          <pc:sldMk cId="505747438" sldId="357"/>
        </pc:sldMkLst>
      </pc:sldChg>
      <pc:sldChg chg="del">
        <pc:chgData name="Muhammad Ma'wa Bin Abdul Aziz" userId="c3eb8783-9582-4c64-953d-880546adfe37" providerId="ADAL" clId="{9518B85D-524A-41BE-9F0A-7F38DEC1F674}" dt="2020-08-13T08:50:37.311" v="38" actId="2696"/>
        <pc:sldMkLst>
          <pc:docMk/>
          <pc:sldMk cId="2601779853" sldId="359"/>
        </pc:sldMkLst>
      </pc:sldChg>
      <pc:sldChg chg="del">
        <pc:chgData name="Muhammad Ma'wa Bin Abdul Aziz" userId="c3eb8783-9582-4c64-953d-880546adfe37" providerId="ADAL" clId="{9518B85D-524A-41BE-9F0A-7F38DEC1F674}" dt="2020-08-13T08:50:37.320" v="39" actId="2696"/>
        <pc:sldMkLst>
          <pc:docMk/>
          <pc:sldMk cId="2989364504" sldId="360"/>
        </pc:sldMkLst>
      </pc:sldChg>
      <pc:sldChg chg="del">
        <pc:chgData name="Muhammad Ma'wa Bin Abdul Aziz" userId="c3eb8783-9582-4c64-953d-880546adfe37" providerId="ADAL" clId="{9518B85D-524A-41BE-9F0A-7F38DEC1F674}" dt="2020-08-13T08:50:37.328" v="40" actId="2696"/>
        <pc:sldMkLst>
          <pc:docMk/>
          <pc:sldMk cId="2132407744" sldId="361"/>
        </pc:sldMkLst>
      </pc:sldChg>
      <pc:sldChg chg="del">
        <pc:chgData name="Muhammad Ma'wa Bin Abdul Aziz" userId="c3eb8783-9582-4c64-953d-880546adfe37" providerId="ADAL" clId="{9518B85D-524A-41BE-9F0A-7F38DEC1F674}" dt="2020-08-13T08:50:37.338" v="41" actId="2696"/>
        <pc:sldMkLst>
          <pc:docMk/>
          <pc:sldMk cId="3279179391" sldId="362"/>
        </pc:sldMkLst>
      </pc:sldChg>
      <pc:sldChg chg="del">
        <pc:chgData name="Muhammad Ma'wa Bin Abdul Aziz" userId="c3eb8783-9582-4c64-953d-880546adfe37" providerId="ADAL" clId="{9518B85D-524A-41BE-9F0A-7F38DEC1F674}" dt="2020-08-13T08:50:37.344" v="42" actId="2696"/>
        <pc:sldMkLst>
          <pc:docMk/>
          <pc:sldMk cId="970894102" sldId="363"/>
        </pc:sldMkLst>
      </pc:sldChg>
      <pc:sldChg chg="del">
        <pc:chgData name="Muhammad Ma'wa Bin Abdul Aziz" userId="c3eb8783-9582-4c64-953d-880546adfe37" providerId="ADAL" clId="{9518B85D-524A-41BE-9F0A-7F38DEC1F674}" dt="2020-08-13T08:50:37.351" v="43" actId="2696"/>
        <pc:sldMkLst>
          <pc:docMk/>
          <pc:sldMk cId="2822441630" sldId="364"/>
        </pc:sldMkLst>
      </pc:sldChg>
      <pc:sldChg chg="del">
        <pc:chgData name="Muhammad Ma'wa Bin Abdul Aziz" userId="c3eb8783-9582-4c64-953d-880546adfe37" providerId="ADAL" clId="{9518B85D-524A-41BE-9F0A-7F38DEC1F674}" dt="2020-08-13T08:50:37.245" v="31" actId="2696"/>
        <pc:sldMkLst>
          <pc:docMk/>
          <pc:sldMk cId="4038341963" sldId="365"/>
        </pc:sldMkLst>
      </pc:sldChg>
      <pc:sldMasterChg chg="modSp">
        <pc:chgData name="Muhammad Ma'wa Bin Abdul Aziz" userId="c3eb8783-9582-4c64-953d-880546adfe37" providerId="ADAL" clId="{9518B85D-524A-41BE-9F0A-7F38DEC1F674}" dt="2020-08-13T08:51:12.825" v="106" actId="20577"/>
        <pc:sldMasterMkLst>
          <pc:docMk/>
          <pc:sldMasterMk cId="1306370073" sldId="2147483660"/>
        </pc:sldMasterMkLst>
        <pc:spChg chg="mod">
          <ac:chgData name="Muhammad Ma'wa Bin Abdul Aziz" userId="c3eb8783-9582-4c64-953d-880546adfe37" providerId="ADAL" clId="{9518B85D-524A-41BE-9F0A-7F38DEC1F674}" dt="2020-08-13T08:51:12.825" v="106" actId="20577"/>
          <ac:spMkLst>
            <pc:docMk/>
            <pc:sldMasterMk cId="1306370073" sldId="2147483660"/>
            <ac:spMk id="86025" creationId="{00000000-0000-0000-0000-000000000000}"/>
          </ac:spMkLst>
        </pc:spChg>
      </pc:sldMasterChg>
    </pc:docChg>
  </pc:docChgLst>
  <pc:docChgLst>
    <pc:chgData name="Muhammad Ma'wa Bin Abdul Aziz" userId="c3eb8783-9582-4c64-953d-880546adfe37" providerId="ADAL" clId="{CC21ED32-9BEA-4F2C-B638-6B8B54C89A15}"/>
    <pc:docChg chg="undo addSld delSld modSld modMainMaster">
      <pc:chgData name="Muhammad Ma'wa Bin Abdul Aziz" userId="c3eb8783-9582-4c64-953d-880546adfe37" providerId="ADAL" clId="{CC21ED32-9BEA-4F2C-B638-6B8B54C89A15}" dt="2020-08-13T08:44:14.618" v="69" actId="20577"/>
      <pc:docMkLst>
        <pc:docMk/>
      </pc:docMkLst>
      <pc:sldChg chg="del">
        <pc:chgData name="Muhammad Ma'wa Bin Abdul Aziz" userId="c3eb8783-9582-4c64-953d-880546adfe37" providerId="ADAL" clId="{CC21ED32-9BEA-4F2C-B638-6B8B54C89A15}" dt="2020-08-13T08:43:40.741" v="1" actId="2696"/>
        <pc:sldMkLst>
          <pc:docMk/>
          <pc:sldMk cId="3503877948" sldId="259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189887906" sldId="261"/>
        </pc:sldMkLst>
      </pc:sldChg>
      <pc:sldChg chg="del">
        <pc:chgData name="Muhammad Ma'wa Bin Abdul Aziz" userId="c3eb8783-9582-4c64-953d-880546adfe37" providerId="ADAL" clId="{CC21ED32-9BEA-4F2C-B638-6B8B54C89A15}" dt="2020-08-13T08:43:41.185" v="25" actId="2696"/>
        <pc:sldMkLst>
          <pc:docMk/>
          <pc:sldMk cId="2199029212" sldId="277"/>
        </pc:sldMkLst>
      </pc:sldChg>
      <pc:sldChg chg="del">
        <pc:chgData name="Muhammad Ma'wa Bin Abdul Aziz" userId="c3eb8783-9582-4c64-953d-880546adfe37" providerId="ADAL" clId="{CC21ED32-9BEA-4F2C-B638-6B8B54C89A15}" dt="2020-08-13T08:43:41.282" v="32" actId="2696"/>
        <pc:sldMkLst>
          <pc:docMk/>
          <pc:sldMk cId="2988530722" sldId="280"/>
        </pc:sldMkLst>
      </pc:sldChg>
      <pc:sldChg chg="del">
        <pc:chgData name="Muhammad Ma'wa Bin Abdul Aziz" userId="c3eb8783-9582-4c64-953d-880546adfe37" providerId="ADAL" clId="{CC21ED32-9BEA-4F2C-B638-6B8B54C89A15}" dt="2020-08-13T08:43:40.726" v="0" actId="2696"/>
        <pc:sldMkLst>
          <pc:docMk/>
          <pc:sldMk cId="474778522" sldId="281"/>
        </pc:sldMkLst>
      </pc:sldChg>
      <pc:sldChg chg="del">
        <pc:chgData name="Muhammad Ma'wa Bin Abdul Aziz" userId="c3eb8783-9582-4c64-953d-880546adfe37" providerId="ADAL" clId="{CC21ED32-9BEA-4F2C-B638-6B8B54C89A15}" dt="2020-08-13T08:43:40.750" v="2" actId="2696"/>
        <pc:sldMkLst>
          <pc:docMk/>
          <pc:sldMk cId="544309353" sldId="282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1301533451" sldId="285"/>
        </pc:sldMkLst>
      </pc:sldChg>
      <pc:sldChg chg="del">
        <pc:chgData name="Muhammad Ma'wa Bin Abdul Aziz" userId="c3eb8783-9582-4c64-953d-880546adfe37" providerId="ADAL" clId="{CC21ED32-9BEA-4F2C-B638-6B8B54C89A15}" dt="2020-08-13T08:43:40.767" v="3" actId="2696"/>
        <pc:sldMkLst>
          <pc:docMk/>
          <pc:sldMk cId="4174241992" sldId="285"/>
        </pc:sldMkLst>
      </pc:sldChg>
      <pc:sldChg chg="del">
        <pc:chgData name="Muhammad Ma'wa Bin Abdul Aziz" userId="c3eb8783-9582-4c64-953d-880546adfe37" providerId="ADAL" clId="{CC21ED32-9BEA-4F2C-B638-6B8B54C89A15}" dt="2020-08-13T08:43:40.781" v="4" actId="2696"/>
        <pc:sldMkLst>
          <pc:docMk/>
          <pc:sldMk cId="2996713374" sldId="286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1304277403" sldId="287"/>
        </pc:sldMkLst>
      </pc:sldChg>
      <pc:sldChg chg="del">
        <pc:chgData name="Muhammad Ma'wa Bin Abdul Aziz" userId="c3eb8783-9582-4c64-953d-880546adfe37" providerId="ADAL" clId="{CC21ED32-9BEA-4F2C-B638-6B8B54C89A15}" dt="2020-08-13T08:43:40.823" v="5" actId="2696"/>
        <pc:sldMkLst>
          <pc:docMk/>
          <pc:sldMk cId="1987425389" sldId="287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665371217" sldId="288"/>
        </pc:sldMkLst>
      </pc:sldChg>
      <pc:sldChg chg="del">
        <pc:chgData name="Muhammad Ma'wa Bin Abdul Aziz" userId="c3eb8783-9582-4c64-953d-880546adfe37" providerId="ADAL" clId="{CC21ED32-9BEA-4F2C-B638-6B8B54C89A15}" dt="2020-08-13T08:43:40.839" v="6" actId="2696"/>
        <pc:sldMkLst>
          <pc:docMk/>
          <pc:sldMk cId="3046799031" sldId="288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98403161" sldId="289"/>
        </pc:sldMkLst>
      </pc:sldChg>
      <pc:sldChg chg="del">
        <pc:chgData name="Muhammad Ma'wa Bin Abdul Aziz" userId="c3eb8783-9582-4c64-953d-880546adfe37" providerId="ADAL" clId="{CC21ED32-9BEA-4F2C-B638-6B8B54C89A15}" dt="2020-08-13T08:43:40.853" v="7" actId="2696"/>
        <pc:sldMkLst>
          <pc:docMk/>
          <pc:sldMk cId="1206452601" sldId="289"/>
        </pc:sldMkLst>
      </pc:sldChg>
      <pc:sldChg chg="del">
        <pc:chgData name="Muhammad Ma'wa Bin Abdul Aziz" userId="c3eb8783-9582-4c64-953d-880546adfe37" providerId="ADAL" clId="{CC21ED32-9BEA-4F2C-B638-6B8B54C89A15}" dt="2020-08-13T08:43:40.862" v="8" actId="2696"/>
        <pc:sldMkLst>
          <pc:docMk/>
          <pc:sldMk cId="3137315677" sldId="290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350624747" sldId="290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470991180" sldId="291"/>
        </pc:sldMkLst>
      </pc:sldChg>
      <pc:sldChg chg="del">
        <pc:chgData name="Muhammad Ma'wa Bin Abdul Aziz" userId="c3eb8783-9582-4c64-953d-880546adfe37" providerId="ADAL" clId="{CC21ED32-9BEA-4F2C-B638-6B8B54C89A15}" dt="2020-08-13T08:43:40.880" v="9" actId="2696"/>
        <pc:sldMkLst>
          <pc:docMk/>
          <pc:sldMk cId="3438507769" sldId="291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48294865" sldId="292"/>
        </pc:sldMkLst>
      </pc:sldChg>
      <pc:sldChg chg="del">
        <pc:chgData name="Muhammad Ma'wa Bin Abdul Aziz" userId="c3eb8783-9582-4c64-953d-880546adfe37" providerId="ADAL" clId="{CC21ED32-9BEA-4F2C-B638-6B8B54C89A15}" dt="2020-08-13T08:43:40.921" v="10" actId="2696"/>
        <pc:sldMkLst>
          <pc:docMk/>
          <pc:sldMk cId="1902479420" sldId="292"/>
        </pc:sldMkLst>
      </pc:sldChg>
      <pc:sldChg chg="del">
        <pc:chgData name="Muhammad Ma'wa Bin Abdul Aziz" userId="c3eb8783-9582-4c64-953d-880546adfe37" providerId="ADAL" clId="{CC21ED32-9BEA-4F2C-B638-6B8B54C89A15}" dt="2020-08-13T08:43:40.933" v="11" actId="2696"/>
        <pc:sldMkLst>
          <pc:docMk/>
          <pc:sldMk cId="2445114242" sldId="293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491441470" sldId="293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1678538321" sldId="294"/>
        </pc:sldMkLst>
      </pc:sldChg>
      <pc:sldChg chg="del">
        <pc:chgData name="Muhammad Ma'wa Bin Abdul Aziz" userId="c3eb8783-9582-4c64-953d-880546adfe37" providerId="ADAL" clId="{CC21ED32-9BEA-4F2C-B638-6B8B54C89A15}" dt="2020-08-13T08:43:40.947" v="12" actId="2696"/>
        <pc:sldMkLst>
          <pc:docMk/>
          <pc:sldMk cId="3151219958" sldId="294"/>
        </pc:sldMkLst>
      </pc:sldChg>
      <pc:sldChg chg="del">
        <pc:chgData name="Muhammad Ma'wa Bin Abdul Aziz" userId="c3eb8783-9582-4c64-953d-880546adfe37" providerId="ADAL" clId="{CC21ED32-9BEA-4F2C-B638-6B8B54C89A15}" dt="2020-08-13T08:43:40.965" v="13" actId="2696"/>
        <pc:sldMkLst>
          <pc:docMk/>
          <pc:sldMk cId="163629895" sldId="295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2780782690" sldId="295"/>
        </pc:sldMkLst>
      </pc:sldChg>
      <pc:sldChg chg="del">
        <pc:chgData name="Muhammad Ma'wa Bin Abdul Aziz" userId="c3eb8783-9582-4c64-953d-880546adfe37" providerId="ADAL" clId="{CC21ED32-9BEA-4F2C-B638-6B8B54C89A15}" dt="2020-08-13T08:43:40.975" v="14" actId="2696"/>
        <pc:sldMkLst>
          <pc:docMk/>
          <pc:sldMk cId="151905787" sldId="296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549239317" sldId="296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69481330" sldId="297"/>
        </pc:sldMkLst>
      </pc:sldChg>
      <pc:sldChg chg="del">
        <pc:chgData name="Muhammad Ma'wa Bin Abdul Aziz" userId="c3eb8783-9582-4c64-953d-880546adfe37" providerId="ADAL" clId="{CC21ED32-9BEA-4F2C-B638-6B8B54C89A15}" dt="2020-08-13T08:43:41.289" v="33" actId="2696"/>
        <pc:sldMkLst>
          <pc:docMk/>
          <pc:sldMk cId="328135950" sldId="297"/>
        </pc:sldMkLst>
      </pc:sldChg>
      <pc:sldChg chg="del">
        <pc:chgData name="Muhammad Ma'wa Bin Abdul Aziz" userId="c3eb8783-9582-4c64-953d-880546adfe37" providerId="ADAL" clId="{CC21ED32-9BEA-4F2C-B638-6B8B54C89A15}" dt="2020-08-13T08:43:41.061" v="15" actId="2696"/>
        <pc:sldMkLst>
          <pc:docMk/>
          <pc:sldMk cId="843762532" sldId="298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2296473451" sldId="298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843206921" sldId="299"/>
        </pc:sldMkLst>
      </pc:sldChg>
      <pc:sldChg chg="del">
        <pc:chgData name="Muhammad Ma'wa Bin Abdul Aziz" userId="c3eb8783-9582-4c64-953d-880546adfe37" providerId="ADAL" clId="{CC21ED32-9BEA-4F2C-B638-6B8B54C89A15}" dt="2020-08-13T08:43:41.075" v="16" actId="2696"/>
        <pc:sldMkLst>
          <pc:docMk/>
          <pc:sldMk cId="1678764951" sldId="299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1137627411" sldId="300"/>
        </pc:sldMkLst>
      </pc:sldChg>
      <pc:sldChg chg="del">
        <pc:chgData name="Muhammad Ma'wa Bin Abdul Aziz" userId="c3eb8783-9582-4c64-953d-880546adfe37" providerId="ADAL" clId="{CC21ED32-9BEA-4F2C-B638-6B8B54C89A15}" dt="2020-08-13T08:43:41.084" v="17" actId="2696"/>
        <pc:sldMkLst>
          <pc:docMk/>
          <pc:sldMk cId="3405869001" sldId="300"/>
        </pc:sldMkLst>
      </pc:sldChg>
      <pc:sldChg chg="del">
        <pc:chgData name="Muhammad Ma'wa Bin Abdul Aziz" userId="c3eb8783-9582-4c64-953d-880546adfe37" providerId="ADAL" clId="{CC21ED32-9BEA-4F2C-B638-6B8B54C89A15}" dt="2020-08-13T08:43:41.134" v="22" actId="2696"/>
        <pc:sldMkLst>
          <pc:docMk/>
          <pc:sldMk cId="3010365269" sldId="301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977110417" sldId="301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953627058" sldId="302"/>
        </pc:sldMkLst>
      </pc:sldChg>
      <pc:sldChg chg="del">
        <pc:chgData name="Muhammad Ma'wa Bin Abdul Aziz" userId="c3eb8783-9582-4c64-953d-880546adfe37" providerId="ADAL" clId="{CC21ED32-9BEA-4F2C-B638-6B8B54C89A15}" dt="2020-08-13T08:43:41.174" v="24" actId="2696"/>
        <pc:sldMkLst>
          <pc:docMk/>
          <pc:sldMk cId="2278570255" sldId="302"/>
        </pc:sldMkLst>
      </pc:sldChg>
      <pc:sldChg chg="del">
        <pc:chgData name="Muhammad Ma'wa Bin Abdul Aziz" userId="c3eb8783-9582-4c64-953d-880546adfe37" providerId="ADAL" clId="{CC21ED32-9BEA-4F2C-B638-6B8B54C89A15}" dt="2020-08-13T08:43:41.158" v="23" actId="2696"/>
        <pc:sldMkLst>
          <pc:docMk/>
          <pc:sldMk cId="2554080487" sldId="303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460556159" sldId="304"/>
        </pc:sldMkLst>
      </pc:sldChg>
      <pc:sldChg chg="del">
        <pc:chgData name="Muhammad Ma'wa Bin Abdul Aziz" userId="c3eb8783-9582-4c64-953d-880546adfe37" providerId="ADAL" clId="{CC21ED32-9BEA-4F2C-B638-6B8B54C89A15}" dt="2020-08-13T08:43:41.222" v="27" actId="2696"/>
        <pc:sldMkLst>
          <pc:docMk/>
          <pc:sldMk cId="2129841153" sldId="304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1211084514" sldId="305"/>
        </pc:sldMkLst>
      </pc:sldChg>
      <pc:sldChg chg="del">
        <pc:chgData name="Muhammad Ma'wa Bin Abdul Aziz" userId="c3eb8783-9582-4c64-953d-880546adfe37" providerId="ADAL" clId="{CC21ED32-9BEA-4F2C-B638-6B8B54C89A15}" dt="2020-08-13T08:43:41.247" v="29" actId="2696"/>
        <pc:sldMkLst>
          <pc:docMk/>
          <pc:sldMk cId="3262483922" sldId="305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1274825599" sldId="306"/>
        </pc:sldMkLst>
      </pc:sldChg>
      <pc:sldChg chg="del">
        <pc:chgData name="Muhammad Ma'wa Bin Abdul Aziz" userId="c3eb8783-9582-4c64-953d-880546adfe37" providerId="ADAL" clId="{CC21ED32-9BEA-4F2C-B638-6B8B54C89A15}" dt="2020-08-13T08:43:41.274" v="31" actId="2696"/>
        <pc:sldMkLst>
          <pc:docMk/>
          <pc:sldMk cId="1449181250" sldId="306"/>
        </pc:sldMkLst>
      </pc:sldChg>
      <pc:sldChg chg="del">
        <pc:chgData name="Muhammad Ma'wa Bin Abdul Aziz" userId="c3eb8783-9582-4c64-953d-880546adfe37" providerId="ADAL" clId="{CC21ED32-9BEA-4F2C-B638-6B8B54C89A15}" dt="2020-08-13T08:43:41.123" v="21" actId="2696"/>
        <pc:sldMkLst>
          <pc:docMk/>
          <pc:sldMk cId="792647794" sldId="307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430473439" sldId="307"/>
        </pc:sldMkLst>
      </pc:sldChg>
      <pc:sldChg chg="del">
        <pc:chgData name="Muhammad Ma'wa Bin Abdul Aziz" userId="c3eb8783-9582-4c64-953d-880546adfe37" providerId="ADAL" clId="{CC21ED32-9BEA-4F2C-B638-6B8B54C89A15}" dt="2020-08-13T08:43:41.112" v="20" actId="2696"/>
        <pc:sldMkLst>
          <pc:docMk/>
          <pc:sldMk cId="167346424" sldId="308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577037960" sldId="308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509143943" sldId="309"/>
        </pc:sldMkLst>
      </pc:sldChg>
      <pc:sldChg chg="del">
        <pc:chgData name="Muhammad Ma'wa Bin Abdul Aziz" userId="c3eb8783-9582-4c64-953d-880546adfe37" providerId="ADAL" clId="{CC21ED32-9BEA-4F2C-B638-6B8B54C89A15}" dt="2020-08-13T08:43:41.104" v="19" actId="2696"/>
        <pc:sldMkLst>
          <pc:docMk/>
          <pc:sldMk cId="2433747288" sldId="309"/>
        </pc:sldMkLst>
      </pc:sldChg>
      <pc:sldChg chg="del">
        <pc:chgData name="Muhammad Ma'wa Bin Abdul Aziz" userId="c3eb8783-9582-4c64-953d-880546adfe37" providerId="ADAL" clId="{CC21ED32-9BEA-4F2C-B638-6B8B54C89A15}" dt="2020-08-13T08:43:41.095" v="18" actId="2696"/>
        <pc:sldMkLst>
          <pc:docMk/>
          <pc:sldMk cId="108824243" sldId="310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275705574" sldId="310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635897206" sldId="311"/>
        </pc:sldMkLst>
      </pc:sldChg>
      <pc:sldChg chg="del">
        <pc:chgData name="Muhammad Ma'wa Bin Abdul Aziz" userId="c3eb8783-9582-4c64-953d-880546adfe37" providerId="ADAL" clId="{CC21ED32-9BEA-4F2C-B638-6B8B54C89A15}" dt="2020-08-13T08:43:41.206" v="26" actId="2696"/>
        <pc:sldMkLst>
          <pc:docMk/>
          <pc:sldMk cId="2309629728" sldId="311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25613076" sldId="312"/>
        </pc:sldMkLst>
      </pc:sldChg>
      <pc:sldChg chg="del">
        <pc:chgData name="Muhammad Ma'wa Bin Abdul Aziz" userId="c3eb8783-9582-4c64-953d-880546adfe37" providerId="ADAL" clId="{CC21ED32-9BEA-4F2C-B638-6B8B54C89A15}" dt="2020-08-13T08:43:41.238" v="28" actId="2696"/>
        <pc:sldMkLst>
          <pc:docMk/>
          <pc:sldMk cId="4046752189" sldId="312"/>
        </pc:sldMkLst>
      </pc:sldChg>
      <pc:sldChg chg="del">
        <pc:chgData name="Muhammad Ma'wa Bin Abdul Aziz" userId="c3eb8783-9582-4c64-953d-880546adfe37" providerId="ADAL" clId="{CC21ED32-9BEA-4F2C-B638-6B8B54C89A15}" dt="2020-08-13T08:43:41.262" v="30" actId="2696"/>
        <pc:sldMkLst>
          <pc:docMk/>
          <pc:sldMk cId="3762436414" sldId="313"/>
        </pc:sldMkLst>
      </pc:sldChg>
      <pc:sldMasterChg chg="modSp">
        <pc:chgData name="Muhammad Ma'wa Bin Abdul Aziz" userId="c3eb8783-9582-4c64-953d-880546adfe37" providerId="ADAL" clId="{CC21ED32-9BEA-4F2C-B638-6B8B54C89A15}" dt="2020-08-13T08:44:14.618" v="69" actId="20577"/>
        <pc:sldMasterMkLst>
          <pc:docMk/>
          <pc:sldMasterMk cId="1306370073" sldId="2147483660"/>
        </pc:sldMasterMkLst>
        <pc:spChg chg="mod">
          <ac:chgData name="Muhammad Ma'wa Bin Abdul Aziz" userId="c3eb8783-9582-4c64-953d-880546adfe37" providerId="ADAL" clId="{CC21ED32-9BEA-4F2C-B638-6B8B54C89A15}" dt="2020-08-13T08:44:05.452" v="36" actId="1076"/>
          <ac:spMkLst>
            <pc:docMk/>
            <pc:sldMasterMk cId="1306370073" sldId="2147483660"/>
            <ac:spMk id="86019" creationId="{00000000-0000-0000-0000-000000000000}"/>
          </ac:spMkLst>
        </pc:spChg>
        <pc:spChg chg="mod">
          <ac:chgData name="Muhammad Ma'wa Bin Abdul Aziz" userId="c3eb8783-9582-4c64-953d-880546adfe37" providerId="ADAL" clId="{CC21ED32-9BEA-4F2C-B638-6B8B54C89A15}" dt="2020-08-13T08:44:14.618" v="69" actId="20577"/>
          <ac:spMkLst>
            <pc:docMk/>
            <pc:sldMasterMk cId="1306370073" sldId="2147483660"/>
            <ac:spMk id="86025" creationId="{00000000-0000-0000-0000-000000000000}"/>
          </ac:spMkLst>
        </pc:spChg>
      </pc:sldMasterChg>
    </pc:docChg>
  </pc:docChgLst>
  <pc:docChgLst>
    <pc:chgData name="Muhammad Ma'wa Bin Abdul Aziz" userId="c3eb8783-9582-4c64-953d-880546adfe37" providerId="ADAL" clId="{6EB7393E-23EF-4F0A-A390-77B4646BEEF1}"/>
    <pc:docChg chg="addSld delSld modSld modMainMaster">
      <pc:chgData name="Muhammad Ma'wa Bin Abdul Aziz" userId="c3eb8783-9582-4c64-953d-880546adfe37" providerId="ADAL" clId="{6EB7393E-23EF-4F0A-A390-77B4646BEEF1}" dt="2020-08-13T08:48:38.608" v="91" actId="2696"/>
      <pc:docMkLst>
        <pc:docMk/>
      </pc:docMkLst>
      <pc:sldChg chg="modSp">
        <pc:chgData name="Muhammad Ma'wa Bin Abdul Aziz" userId="c3eb8783-9582-4c64-953d-880546adfe37" providerId="ADAL" clId="{6EB7393E-23EF-4F0A-A390-77B4646BEEF1}" dt="2020-08-13T08:47:11.854" v="23" actId="20577"/>
        <pc:sldMkLst>
          <pc:docMk/>
          <pc:sldMk cId="3542542556" sldId="257"/>
        </pc:sldMkLst>
        <pc:spChg chg="mod">
          <ac:chgData name="Muhammad Ma'wa Bin Abdul Aziz" userId="c3eb8783-9582-4c64-953d-880546adfe37" providerId="ADAL" clId="{6EB7393E-23EF-4F0A-A390-77B4646BEEF1}" dt="2020-08-13T08:47:11.854" v="23" actId="20577"/>
          <ac:spMkLst>
            <pc:docMk/>
            <pc:sldMk cId="3542542556" sldId="257"/>
            <ac:spMk id="3075" creationId="{00000000-0000-0000-0000-000000000000}"/>
          </ac:spMkLst>
        </pc:spChg>
      </pc:sldChg>
      <pc:sldChg chg="add del">
        <pc:chgData name="Muhammad Ma'wa Bin Abdul Aziz" userId="c3eb8783-9582-4c64-953d-880546adfe37" providerId="ADAL" clId="{6EB7393E-23EF-4F0A-A390-77B4646BEEF1}" dt="2020-08-13T08:48:38.608" v="91" actId="2696"/>
        <pc:sldMkLst>
          <pc:docMk/>
          <pc:sldMk cId="704359791" sldId="258"/>
        </pc:sldMkLst>
      </pc:sldChg>
      <pc:sldChg chg="del">
        <pc:chgData name="Muhammad Ma'wa Bin Abdul Aziz" userId="c3eb8783-9582-4c64-953d-880546adfe37" providerId="ADAL" clId="{6EB7393E-23EF-4F0A-A390-77B4646BEEF1}" dt="2020-08-13T08:47:41.661" v="24" actId="2696"/>
        <pc:sldMkLst>
          <pc:docMk/>
          <pc:sldMk cId="4243646430" sldId="258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36400937" sldId="259"/>
        </pc:sldMkLst>
      </pc:sldChg>
      <pc:sldChg chg="del">
        <pc:chgData name="Muhammad Ma'wa Bin Abdul Aziz" userId="c3eb8783-9582-4c64-953d-880546adfe37" providerId="ADAL" clId="{6EB7393E-23EF-4F0A-A390-77B4646BEEF1}" dt="2020-08-13T08:47:41.676" v="25" actId="2696"/>
        <pc:sldMkLst>
          <pc:docMk/>
          <pc:sldMk cId="3773750488" sldId="259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654376286" sldId="260"/>
        </pc:sldMkLst>
      </pc:sldChg>
      <pc:sldChg chg="del">
        <pc:chgData name="Muhammad Ma'wa Bin Abdul Aziz" userId="c3eb8783-9582-4c64-953d-880546adfe37" providerId="ADAL" clId="{6EB7393E-23EF-4F0A-A390-77B4646BEEF1}" dt="2020-08-13T08:47:42.294" v="56" actId="2696"/>
        <pc:sldMkLst>
          <pc:docMk/>
          <pc:sldMk cId="3513870748" sldId="267"/>
        </pc:sldMkLst>
      </pc:sldChg>
      <pc:sldChg chg="del">
        <pc:chgData name="Muhammad Ma'wa Bin Abdul Aziz" userId="c3eb8783-9582-4c64-953d-880546adfe37" providerId="ADAL" clId="{6EB7393E-23EF-4F0A-A390-77B4646BEEF1}" dt="2020-08-13T08:47:42.346" v="59" actId="2696"/>
        <pc:sldMkLst>
          <pc:docMk/>
          <pc:sldMk cId="2695817934" sldId="271"/>
        </pc:sldMkLst>
      </pc:sldChg>
      <pc:sldChg chg="del">
        <pc:chgData name="Muhammad Ma'wa Bin Abdul Aziz" userId="c3eb8783-9582-4c64-953d-880546adfe37" providerId="ADAL" clId="{6EB7393E-23EF-4F0A-A390-77B4646BEEF1}" dt="2020-08-13T08:47:42.360" v="60" actId="2696"/>
        <pc:sldMkLst>
          <pc:docMk/>
          <pc:sldMk cId="4008626710" sldId="272"/>
        </pc:sldMkLst>
      </pc:sldChg>
      <pc:sldChg chg="del">
        <pc:chgData name="Muhammad Ma'wa Bin Abdul Aziz" userId="c3eb8783-9582-4c64-953d-880546adfe37" providerId="ADAL" clId="{6EB7393E-23EF-4F0A-A390-77B4646BEEF1}" dt="2020-08-13T08:47:42.373" v="61" actId="2696"/>
        <pc:sldMkLst>
          <pc:docMk/>
          <pc:sldMk cId="3070796479" sldId="273"/>
        </pc:sldMkLst>
      </pc:sldChg>
      <pc:sldChg chg="del">
        <pc:chgData name="Muhammad Ma'wa Bin Abdul Aziz" userId="c3eb8783-9582-4c64-953d-880546adfe37" providerId="ADAL" clId="{6EB7393E-23EF-4F0A-A390-77B4646BEEF1}" dt="2020-08-13T08:47:42.388" v="62" actId="2696"/>
        <pc:sldMkLst>
          <pc:docMk/>
          <pc:sldMk cId="1900885854" sldId="274"/>
        </pc:sldMkLst>
      </pc:sldChg>
      <pc:sldChg chg="del">
        <pc:chgData name="Muhammad Ma'wa Bin Abdul Aziz" userId="c3eb8783-9582-4c64-953d-880546adfe37" providerId="ADAL" clId="{6EB7393E-23EF-4F0A-A390-77B4646BEEF1}" dt="2020-08-13T08:47:42.406" v="63" actId="2696"/>
        <pc:sldMkLst>
          <pc:docMk/>
          <pc:sldMk cId="1508605342" sldId="275"/>
        </pc:sldMkLst>
      </pc:sldChg>
      <pc:sldChg chg="del">
        <pc:chgData name="Muhammad Ma'wa Bin Abdul Aziz" userId="c3eb8783-9582-4c64-953d-880546adfe37" providerId="ADAL" clId="{6EB7393E-23EF-4F0A-A390-77B4646BEEF1}" dt="2020-08-13T08:47:42.428" v="65" actId="2696"/>
        <pc:sldMkLst>
          <pc:docMk/>
          <pc:sldMk cId="1089570996" sldId="283"/>
        </pc:sldMkLst>
      </pc:sldChg>
      <pc:sldChg chg="del">
        <pc:chgData name="Muhammad Ma'wa Bin Abdul Aziz" userId="c3eb8783-9582-4c64-953d-880546adfe37" providerId="ADAL" clId="{6EB7393E-23EF-4F0A-A390-77B4646BEEF1}" dt="2020-08-13T08:47:41.788" v="31" actId="2696"/>
        <pc:sldMkLst>
          <pc:docMk/>
          <pc:sldMk cId="4205462810" sldId="285"/>
        </pc:sldMkLst>
      </pc:sldChg>
      <pc:sldChg chg="del">
        <pc:chgData name="Muhammad Ma'wa Bin Abdul Aziz" userId="c3eb8783-9582-4c64-953d-880546adfe37" providerId="ADAL" clId="{6EB7393E-23EF-4F0A-A390-77B4646BEEF1}" dt="2020-08-13T08:47:42.318" v="57" actId="2696"/>
        <pc:sldMkLst>
          <pc:docMk/>
          <pc:sldMk cId="3135026534" sldId="286"/>
        </pc:sldMkLst>
      </pc:sldChg>
      <pc:sldChg chg="del">
        <pc:chgData name="Muhammad Ma'wa Bin Abdul Aziz" userId="c3eb8783-9582-4c64-953d-880546adfe37" providerId="ADAL" clId="{6EB7393E-23EF-4F0A-A390-77B4646BEEF1}" dt="2020-08-13T08:47:42.032" v="41" actId="2696"/>
        <pc:sldMkLst>
          <pc:docMk/>
          <pc:sldMk cId="2319219977" sldId="291"/>
        </pc:sldMkLst>
      </pc:sldChg>
      <pc:sldChg chg="del">
        <pc:chgData name="Muhammad Ma'wa Bin Abdul Aziz" userId="c3eb8783-9582-4c64-953d-880546adfe37" providerId="ADAL" clId="{6EB7393E-23EF-4F0A-A390-77B4646BEEF1}" dt="2020-08-13T08:47:41.697" v="27" actId="2696"/>
        <pc:sldMkLst>
          <pc:docMk/>
          <pc:sldMk cId="782481200" sldId="293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3036924362" sldId="295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214888256" sldId="298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579616595" sldId="300"/>
        </pc:sldMkLst>
      </pc:sldChg>
      <pc:sldChg chg="del">
        <pc:chgData name="Muhammad Ma'wa Bin Abdul Aziz" userId="c3eb8783-9582-4c64-953d-880546adfe37" providerId="ADAL" clId="{6EB7393E-23EF-4F0A-A390-77B4646BEEF1}" dt="2020-08-13T08:47:42.157" v="49" actId="2696"/>
        <pc:sldMkLst>
          <pc:docMk/>
          <pc:sldMk cId="4182396126" sldId="300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2765282091" sldId="301"/>
        </pc:sldMkLst>
      </pc:sldChg>
      <pc:sldChg chg="del">
        <pc:chgData name="Muhammad Ma'wa Bin Abdul Aziz" userId="c3eb8783-9582-4c64-953d-880546adfe37" providerId="ADAL" clId="{6EB7393E-23EF-4F0A-A390-77B4646BEEF1}" dt="2020-08-13T08:47:42.059" v="43" actId="2696"/>
        <pc:sldMkLst>
          <pc:docMk/>
          <pc:sldMk cId="3987996494" sldId="301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85852631" sldId="302"/>
        </pc:sldMkLst>
      </pc:sldChg>
      <pc:sldChg chg="del">
        <pc:chgData name="Muhammad Ma'wa Bin Abdul Aziz" userId="c3eb8783-9582-4c64-953d-880546adfe37" providerId="ADAL" clId="{6EB7393E-23EF-4F0A-A390-77B4646BEEF1}" dt="2020-08-13T08:47:42.112" v="47" actId="2696"/>
        <pc:sldMkLst>
          <pc:docMk/>
          <pc:sldMk cId="1411416548" sldId="302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5193081" sldId="303"/>
        </pc:sldMkLst>
      </pc:sldChg>
      <pc:sldChg chg="del">
        <pc:chgData name="Muhammad Ma'wa Bin Abdul Aziz" userId="c3eb8783-9582-4c64-953d-880546adfe37" providerId="ADAL" clId="{6EB7393E-23EF-4F0A-A390-77B4646BEEF1}" dt="2020-08-13T08:47:42.131" v="48" actId="2696"/>
        <pc:sldMkLst>
          <pc:docMk/>
          <pc:sldMk cId="716543471" sldId="303"/>
        </pc:sldMkLst>
      </pc:sldChg>
      <pc:sldChg chg="del">
        <pc:chgData name="Muhammad Ma'wa Bin Abdul Aziz" userId="c3eb8783-9582-4c64-953d-880546adfe37" providerId="ADAL" clId="{6EB7393E-23EF-4F0A-A390-77B4646BEEF1}" dt="2020-08-13T08:47:42.281" v="55" actId="2696"/>
        <pc:sldMkLst>
          <pc:docMk/>
          <pc:sldMk cId="3314123204" sldId="304"/>
        </pc:sldMkLst>
      </pc:sldChg>
      <pc:sldChg chg="del">
        <pc:chgData name="Muhammad Ma'wa Bin Abdul Aziz" userId="c3eb8783-9582-4c64-953d-880546adfe37" providerId="ADAL" clId="{6EB7393E-23EF-4F0A-A390-77B4646BEEF1}" dt="2020-08-13T08:47:42.197" v="51" actId="2696"/>
        <pc:sldMkLst>
          <pc:docMk/>
          <pc:sldMk cId="1740683239" sldId="305"/>
        </pc:sldMkLst>
      </pc:sldChg>
      <pc:sldChg chg="del">
        <pc:chgData name="Muhammad Ma'wa Bin Abdul Aziz" userId="c3eb8783-9582-4c64-953d-880546adfe37" providerId="ADAL" clId="{6EB7393E-23EF-4F0A-A390-77B4646BEEF1}" dt="2020-08-13T08:47:42.223" v="52" actId="2696"/>
        <pc:sldMkLst>
          <pc:docMk/>
          <pc:sldMk cId="1733726412" sldId="306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891438727" sldId="306"/>
        </pc:sldMkLst>
      </pc:sldChg>
      <pc:sldChg chg="del">
        <pc:chgData name="Muhammad Ma'wa Bin Abdul Aziz" userId="c3eb8783-9582-4c64-953d-880546adfe37" providerId="ADAL" clId="{6EB7393E-23EF-4F0A-A390-77B4646BEEF1}" dt="2020-08-13T08:47:42.247" v="53" actId="2696"/>
        <pc:sldMkLst>
          <pc:docMk/>
          <pc:sldMk cId="3055126939" sldId="307"/>
        </pc:sldMkLst>
      </pc:sldChg>
      <pc:sldChg chg="del">
        <pc:chgData name="Muhammad Ma'wa Bin Abdul Aziz" userId="c3eb8783-9582-4c64-953d-880546adfe37" providerId="ADAL" clId="{6EB7393E-23EF-4F0A-A390-77B4646BEEF1}" dt="2020-08-13T08:47:42.269" v="54" actId="2696"/>
        <pc:sldMkLst>
          <pc:docMk/>
          <pc:sldMk cId="4182807139" sldId="308"/>
        </pc:sldMkLst>
      </pc:sldChg>
      <pc:sldChg chg="del">
        <pc:chgData name="Muhammad Ma'wa Bin Abdul Aziz" userId="c3eb8783-9582-4c64-953d-880546adfe37" providerId="ADAL" clId="{6EB7393E-23EF-4F0A-A390-77B4646BEEF1}" dt="2020-08-13T08:47:42.022" v="40" actId="2696"/>
        <pc:sldMkLst>
          <pc:docMk/>
          <pc:sldMk cId="4002046499" sldId="310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3696712333" sldId="312"/>
        </pc:sldMkLst>
      </pc:sldChg>
      <pc:sldChg chg="del">
        <pc:chgData name="Muhammad Ma'wa Bin Abdul Aziz" userId="c3eb8783-9582-4c64-953d-880546adfe37" providerId="ADAL" clId="{6EB7393E-23EF-4F0A-A390-77B4646BEEF1}" dt="2020-08-13T08:47:41.992" v="38" actId="2696"/>
        <pc:sldMkLst>
          <pc:docMk/>
          <pc:sldMk cId="4237295344" sldId="312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275358038" sldId="313"/>
        </pc:sldMkLst>
      </pc:sldChg>
      <pc:sldChg chg="del">
        <pc:chgData name="Muhammad Ma'wa Bin Abdul Aziz" userId="c3eb8783-9582-4c64-953d-880546adfe37" providerId="ADAL" clId="{6EB7393E-23EF-4F0A-A390-77B4646BEEF1}" dt="2020-08-13T08:47:42.044" v="42" actId="2696"/>
        <pc:sldMkLst>
          <pc:docMk/>
          <pc:sldMk cId="2243082313" sldId="313"/>
        </pc:sldMkLst>
      </pc:sldChg>
      <pc:sldChg chg="del">
        <pc:chgData name="Muhammad Ma'wa Bin Abdul Aziz" userId="c3eb8783-9582-4c64-953d-880546adfe37" providerId="ADAL" clId="{6EB7393E-23EF-4F0A-A390-77B4646BEEF1}" dt="2020-08-13T08:47:41.749" v="30" actId="2696"/>
        <pc:sldMkLst>
          <pc:docMk/>
          <pc:sldMk cId="3783920236" sldId="314"/>
        </pc:sldMkLst>
      </pc:sldChg>
      <pc:sldChg chg="del">
        <pc:chgData name="Muhammad Ma'wa Bin Abdul Aziz" userId="c3eb8783-9582-4c64-953d-880546adfe37" providerId="ADAL" clId="{6EB7393E-23EF-4F0A-A390-77B4646BEEF1}" dt="2020-08-13T08:47:41.804" v="32" actId="2696"/>
        <pc:sldMkLst>
          <pc:docMk/>
          <pc:sldMk cId="2637712312" sldId="315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3936607921" sldId="315"/>
        </pc:sldMkLst>
      </pc:sldChg>
      <pc:sldChg chg="del">
        <pc:chgData name="Muhammad Ma'wa Bin Abdul Aziz" userId="c3eb8783-9582-4c64-953d-880546adfe37" providerId="ADAL" clId="{6EB7393E-23EF-4F0A-A390-77B4646BEEF1}" dt="2020-08-13T08:47:42.008" v="39" actId="2696"/>
        <pc:sldMkLst>
          <pc:docMk/>
          <pc:sldMk cId="3606672958" sldId="316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3741822549" sldId="317"/>
        </pc:sldMkLst>
      </pc:sldChg>
      <pc:sldChg chg="del">
        <pc:chgData name="Muhammad Ma'wa Bin Abdul Aziz" userId="c3eb8783-9582-4c64-953d-880546adfe37" providerId="ADAL" clId="{6EB7393E-23EF-4F0A-A390-77B4646BEEF1}" dt="2020-08-13T08:47:41.976" v="37" actId="2696"/>
        <pc:sldMkLst>
          <pc:docMk/>
          <pc:sldMk cId="471816442" sldId="318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2139714591" sldId="318"/>
        </pc:sldMkLst>
      </pc:sldChg>
      <pc:sldChg chg="del">
        <pc:chgData name="Muhammad Ma'wa Bin Abdul Aziz" userId="c3eb8783-9582-4c64-953d-880546adfe37" providerId="ADAL" clId="{6EB7393E-23EF-4F0A-A390-77B4646BEEF1}" dt="2020-08-13T08:47:41.813" v="33" actId="2696"/>
        <pc:sldMkLst>
          <pc:docMk/>
          <pc:sldMk cId="453408327" sldId="319"/>
        </pc:sldMkLst>
      </pc:sldChg>
      <pc:sldChg chg="del">
        <pc:chgData name="Muhammad Ma'wa Bin Abdul Aziz" userId="c3eb8783-9582-4c64-953d-880546adfe37" providerId="ADAL" clId="{6EB7393E-23EF-4F0A-A390-77B4646BEEF1}" dt="2020-08-13T08:47:41.946" v="35" actId="2696"/>
        <pc:sldMkLst>
          <pc:docMk/>
          <pc:sldMk cId="2482940021" sldId="320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4263121164" sldId="320"/>
        </pc:sldMkLst>
      </pc:sldChg>
      <pc:sldChg chg="del">
        <pc:chgData name="Muhammad Ma'wa Bin Abdul Aziz" userId="c3eb8783-9582-4c64-953d-880546adfe37" providerId="ADAL" clId="{6EB7393E-23EF-4F0A-A390-77B4646BEEF1}" dt="2020-08-13T08:47:41.824" v="34" actId="2696"/>
        <pc:sldMkLst>
          <pc:docMk/>
          <pc:sldMk cId="612825228" sldId="321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2648239729" sldId="321"/>
        </pc:sldMkLst>
      </pc:sldChg>
      <pc:sldChg chg="del">
        <pc:chgData name="Muhammad Ma'wa Bin Abdul Aziz" userId="c3eb8783-9582-4c64-953d-880546adfe37" providerId="ADAL" clId="{6EB7393E-23EF-4F0A-A390-77B4646BEEF1}" dt="2020-08-13T08:47:42.329" v="58" actId="2696"/>
        <pc:sldMkLst>
          <pc:docMk/>
          <pc:sldMk cId="3204096253" sldId="322"/>
        </pc:sldMkLst>
      </pc:sldChg>
      <pc:sldChg chg="del">
        <pc:chgData name="Muhammad Ma'wa Bin Abdul Aziz" userId="c3eb8783-9582-4c64-953d-880546adfe37" providerId="ADAL" clId="{6EB7393E-23EF-4F0A-A390-77B4646BEEF1}" dt="2020-08-13T08:47:42.416" v="64" actId="2696"/>
        <pc:sldMkLst>
          <pc:docMk/>
          <pc:sldMk cId="3726651776" sldId="323"/>
        </pc:sldMkLst>
      </pc:sldChg>
      <pc:sldChg chg="del">
        <pc:chgData name="Muhammad Ma'wa Bin Abdul Aziz" userId="c3eb8783-9582-4c64-953d-880546adfe37" providerId="ADAL" clId="{6EB7393E-23EF-4F0A-A390-77B4646BEEF1}" dt="2020-08-13T08:47:41.717" v="28" actId="2696"/>
        <pc:sldMkLst>
          <pc:docMk/>
          <pc:sldMk cId="454829148" sldId="324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3778028271" sldId="324"/>
        </pc:sldMkLst>
      </pc:sldChg>
      <pc:sldChg chg="del">
        <pc:chgData name="Muhammad Ma'wa Bin Abdul Aziz" userId="c3eb8783-9582-4c64-953d-880546adfe37" providerId="ADAL" clId="{6EB7393E-23EF-4F0A-A390-77B4646BEEF1}" dt="2020-08-13T08:47:41.733" v="29" actId="2696"/>
        <pc:sldMkLst>
          <pc:docMk/>
          <pc:sldMk cId="1333449971" sldId="325"/>
        </pc:sldMkLst>
      </pc:sldChg>
      <pc:sldChg chg="del">
        <pc:chgData name="Muhammad Ma'wa Bin Abdul Aziz" userId="c3eb8783-9582-4c64-953d-880546adfe37" providerId="ADAL" clId="{6EB7393E-23EF-4F0A-A390-77B4646BEEF1}" dt="2020-08-13T08:47:41.687" v="26" actId="2696"/>
        <pc:sldMkLst>
          <pc:docMk/>
          <pc:sldMk cId="2337297621" sldId="326"/>
        </pc:sldMkLst>
      </pc:sldChg>
      <pc:sldChg chg="del">
        <pc:chgData name="Muhammad Ma'wa Bin Abdul Aziz" userId="c3eb8783-9582-4c64-953d-880546adfe37" providerId="ADAL" clId="{6EB7393E-23EF-4F0A-A390-77B4646BEEF1}" dt="2020-08-13T08:47:41.963" v="36" actId="2696"/>
        <pc:sldMkLst>
          <pc:docMk/>
          <pc:sldMk cId="736058946" sldId="327"/>
        </pc:sldMkLst>
      </pc:sldChg>
      <pc:sldChg chg="del">
        <pc:chgData name="Muhammad Ma'wa Bin Abdul Aziz" userId="c3eb8783-9582-4c64-953d-880546adfe37" providerId="ADAL" clId="{6EB7393E-23EF-4F0A-A390-77B4646BEEF1}" dt="2020-08-13T08:47:42.068" v="44" actId="2696"/>
        <pc:sldMkLst>
          <pc:docMk/>
          <pc:sldMk cId="3115338901" sldId="328"/>
        </pc:sldMkLst>
      </pc:sldChg>
      <pc:sldChg chg="del">
        <pc:chgData name="Muhammad Ma'wa Bin Abdul Aziz" userId="c3eb8783-9582-4c64-953d-880546adfe37" providerId="ADAL" clId="{6EB7393E-23EF-4F0A-A390-77B4646BEEF1}" dt="2020-08-13T08:47:42.080" v="45" actId="2696"/>
        <pc:sldMkLst>
          <pc:docMk/>
          <pc:sldMk cId="4060869173" sldId="329"/>
        </pc:sldMkLst>
      </pc:sldChg>
      <pc:sldChg chg="del">
        <pc:chgData name="Muhammad Ma'wa Bin Abdul Aziz" userId="c3eb8783-9582-4c64-953d-880546adfe37" providerId="ADAL" clId="{6EB7393E-23EF-4F0A-A390-77B4646BEEF1}" dt="2020-08-13T08:47:42.089" v="46" actId="2696"/>
        <pc:sldMkLst>
          <pc:docMk/>
          <pc:sldMk cId="1901950441" sldId="330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107521193" sldId="331"/>
        </pc:sldMkLst>
      </pc:sldChg>
      <pc:sldChg chg="del">
        <pc:chgData name="Muhammad Ma'wa Bin Abdul Aziz" userId="c3eb8783-9582-4c64-953d-880546adfe37" providerId="ADAL" clId="{6EB7393E-23EF-4F0A-A390-77B4646BEEF1}" dt="2020-08-13T08:47:42.437" v="66" actId="2696"/>
        <pc:sldMkLst>
          <pc:docMk/>
          <pc:sldMk cId="2032380935" sldId="331"/>
        </pc:sldMkLst>
      </pc:sldChg>
      <pc:sldChg chg="del">
        <pc:chgData name="Muhammad Ma'wa Bin Abdul Aziz" userId="c3eb8783-9582-4c64-953d-880546adfe37" providerId="ADAL" clId="{6EB7393E-23EF-4F0A-A390-77B4646BEEF1}" dt="2020-08-13T08:47:42.172" v="50" actId="2696"/>
        <pc:sldMkLst>
          <pc:docMk/>
          <pc:sldMk cId="3326983813" sldId="332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48946766" sldId="333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4079271795" sldId="334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73229603" sldId="335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2348225967" sldId="337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164962332" sldId="338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622463390" sldId="339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2450006331" sldId="342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992102450" sldId="344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3941165786" sldId="345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4269485298" sldId="346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799169155" sldId="347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95466055" sldId="348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710105510" sldId="349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454044932" sldId="350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1311716881" sldId="353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3472828172" sldId="354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2276008064" sldId="355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2658212633" sldId="356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505747438" sldId="357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2601779853" sldId="359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2989364504" sldId="360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2132407744" sldId="361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3279179391" sldId="362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970894102" sldId="363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2822441630" sldId="364"/>
        </pc:sldMkLst>
      </pc:sldChg>
      <pc:sldChg chg="add">
        <pc:chgData name="Muhammad Ma'wa Bin Abdul Aziz" userId="c3eb8783-9582-4c64-953d-880546adfe37" providerId="ADAL" clId="{6EB7393E-23EF-4F0A-A390-77B4646BEEF1}" dt="2020-08-13T08:48:35.911" v="90"/>
        <pc:sldMkLst>
          <pc:docMk/>
          <pc:sldMk cId="4038341963" sldId="365"/>
        </pc:sldMkLst>
      </pc:sldChg>
      <pc:sldMasterChg chg="modSp">
        <pc:chgData name="Muhammad Ma'wa Bin Abdul Aziz" userId="c3eb8783-9582-4c64-953d-880546adfe37" providerId="ADAL" clId="{6EB7393E-23EF-4F0A-A390-77B4646BEEF1}" dt="2020-08-13T08:48:18.706" v="89" actId="20577"/>
        <pc:sldMasterMkLst>
          <pc:docMk/>
          <pc:sldMasterMk cId="1306370073" sldId="2147483660"/>
        </pc:sldMasterMkLst>
        <pc:spChg chg="mod">
          <ac:chgData name="Muhammad Ma'wa Bin Abdul Aziz" userId="c3eb8783-9582-4c64-953d-880546adfe37" providerId="ADAL" clId="{6EB7393E-23EF-4F0A-A390-77B4646BEEF1}" dt="2020-08-13T08:48:18.706" v="89" actId="20577"/>
          <ac:spMkLst>
            <pc:docMk/>
            <pc:sldMasterMk cId="1306370073" sldId="2147483660"/>
            <ac:spMk id="86025" creationId="{00000000-0000-0000-0000-000000000000}"/>
          </ac:spMkLst>
        </pc:spChg>
      </pc:sldMasterChg>
    </pc:docChg>
  </pc:docChgLst>
  <pc:docChgLst>
    <pc:chgData name="Muhammad Ma'wa Bin Abdul Aziz" userId="c3eb8783-9582-4c64-953d-880546adfe37" providerId="ADAL" clId="{DEF40A65-367E-4F81-908F-E1186928B58A}"/>
    <pc:docChg chg="addSld delSld modSld modMainMaster">
      <pc:chgData name="Muhammad Ma'wa Bin Abdul Aziz" userId="c3eb8783-9582-4c64-953d-880546adfe37" providerId="ADAL" clId="{DEF40A65-367E-4F81-908F-E1186928B58A}" dt="2020-08-13T08:45:54.630" v="99" actId="20577"/>
      <pc:docMkLst>
        <pc:docMk/>
      </pc:docMkLst>
      <pc:sldChg chg="modSp">
        <pc:chgData name="Muhammad Ma'wa Bin Abdul Aziz" userId="c3eb8783-9582-4c64-953d-880546adfe37" providerId="ADAL" clId="{DEF40A65-367E-4F81-908F-E1186928B58A}" dt="2020-08-13T08:45:54.630" v="99" actId="20577"/>
        <pc:sldMkLst>
          <pc:docMk/>
          <pc:sldMk cId="3542542556" sldId="257"/>
        </pc:sldMkLst>
        <pc:spChg chg="mod">
          <ac:chgData name="Muhammad Ma'wa Bin Abdul Aziz" userId="c3eb8783-9582-4c64-953d-880546adfe37" providerId="ADAL" clId="{DEF40A65-367E-4F81-908F-E1186928B58A}" dt="2020-08-13T08:45:54.630" v="99" actId="20577"/>
          <ac:spMkLst>
            <pc:docMk/>
            <pc:sldMk cId="3542542556" sldId="257"/>
            <ac:spMk id="3075" creationId="{00000000-0000-0000-0000-000000000000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4243646430" sldId="258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4243646430" sldId="258"/>
            <ac:spMk id="2" creationId="{10732B3E-2C8B-4D00-895D-8D40E5B28CDD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773750488" sldId="259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773750488" sldId="259"/>
            <ac:spMk id="2" creationId="{46D97E6E-5B43-49CD-9827-C3C6BD87CA2C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140" v="1" actId="2696"/>
        <pc:sldMkLst>
          <pc:docMk/>
          <pc:sldMk cId="3189887906" sldId="261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513870748" sldId="267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513870748" sldId="267"/>
            <ac:spMk id="2" creationId="{5A924447-AD93-4638-8A15-3955F3C999D5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2695817934" sldId="271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2695817934" sldId="271"/>
            <ac:spMk id="3" creationId="{ECC9F02C-0BAC-41CA-AA71-20A7BD0E4C40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4008626710" sldId="272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4008626710" sldId="272"/>
            <ac:spMk id="3" creationId="{F48E26BD-C9CA-46D4-B8B9-FE2678777522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070796479" sldId="273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070796479" sldId="273"/>
            <ac:spMk id="3" creationId="{DDECF826-C62D-41E4-A697-88E1ABAF4985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1900885854" sldId="274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1900885854" sldId="274"/>
            <ac:spMk id="3" creationId="{D09E92B3-128D-415B-A80C-A456F725A460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1508605342" sldId="275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1508605342" sldId="275"/>
            <ac:spMk id="3" creationId="{A615AC3D-052E-410B-BFAA-3F2D7EB79DD8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1089570996" sldId="283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1089570996" sldId="283"/>
            <ac:spMk id="2" creationId="{F1B359CC-5896-4678-B6F3-D13D8E3542CE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033" v="0" actId="2696"/>
        <pc:sldMkLst>
          <pc:docMk/>
          <pc:sldMk cId="1301533451" sldId="285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4205462810" sldId="285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4205462810" sldId="285"/>
            <ac:spMk id="3" creationId="{D59FB632-78D3-49C4-8C1E-0D4C1675B2B1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135026534" sldId="286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135026534" sldId="286"/>
            <ac:spMk id="2" creationId="{CD70E681-7E48-4FFB-A7F5-9659574FBD82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152" v="2" actId="2696"/>
        <pc:sldMkLst>
          <pc:docMk/>
          <pc:sldMk cId="1304277403" sldId="287"/>
        </pc:sldMkLst>
      </pc:sldChg>
      <pc:sldChg chg="del">
        <pc:chgData name="Muhammad Ma'wa Bin Abdul Aziz" userId="c3eb8783-9582-4c64-953d-880546adfe37" providerId="ADAL" clId="{DEF40A65-367E-4F81-908F-E1186928B58A}" dt="2020-08-13T08:45:16.167" v="3" actId="2696"/>
        <pc:sldMkLst>
          <pc:docMk/>
          <pc:sldMk cId="665371217" sldId="288"/>
        </pc:sldMkLst>
      </pc:sldChg>
      <pc:sldChg chg="del">
        <pc:chgData name="Muhammad Ma'wa Bin Abdul Aziz" userId="c3eb8783-9582-4c64-953d-880546adfe37" providerId="ADAL" clId="{DEF40A65-367E-4F81-908F-E1186928B58A}" dt="2020-08-13T08:45:16.262" v="7" actId="2696"/>
        <pc:sldMkLst>
          <pc:docMk/>
          <pc:sldMk cId="398403161" sldId="289"/>
        </pc:sldMkLst>
      </pc:sldChg>
      <pc:sldChg chg="del">
        <pc:chgData name="Muhammad Ma'wa Bin Abdul Aziz" userId="c3eb8783-9582-4c64-953d-880546adfe37" providerId="ADAL" clId="{DEF40A65-367E-4F81-908F-E1186928B58A}" dt="2020-08-13T08:45:16.271" v="8" actId="2696"/>
        <pc:sldMkLst>
          <pc:docMk/>
          <pc:sldMk cId="3350624747" sldId="290"/>
        </pc:sldMkLst>
      </pc:sldChg>
      <pc:sldChg chg="del">
        <pc:chgData name="Muhammad Ma'wa Bin Abdul Aziz" userId="c3eb8783-9582-4c64-953d-880546adfe37" providerId="ADAL" clId="{DEF40A65-367E-4F81-908F-E1186928B58A}" dt="2020-08-13T08:45:16.221" v="5" actId="2696"/>
        <pc:sldMkLst>
          <pc:docMk/>
          <pc:sldMk cId="470991180" sldId="291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2319219977" sldId="291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2319219977" sldId="291"/>
            <ac:spMk id="2" creationId="{49F9D986-C8C9-454B-9172-AE48DEB99B02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312" v="10" actId="2696"/>
        <pc:sldMkLst>
          <pc:docMk/>
          <pc:sldMk cId="48294865" sldId="292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782481200" sldId="293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782481200" sldId="293"/>
            <ac:spMk id="4" creationId="{BFC8BB28-163E-48E2-ABFD-07C5A19638D1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209" v="4" actId="2696"/>
        <pc:sldMkLst>
          <pc:docMk/>
          <pc:sldMk cId="3491441470" sldId="293"/>
        </pc:sldMkLst>
      </pc:sldChg>
      <pc:sldChg chg="del">
        <pc:chgData name="Muhammad Ma'wa Bin Abdul Aziz" userId="c3eb8783-9582-4c64-953d-880546adfe37" providerId="ADAL" clId="{DEF40A65-367E-4F81-908F-E1186928B58A}" dt="2020-08-13T08:45:16.371" v="14" actId="2696"/>
        <pc:sldMkLst>
          <pc:docMk/>
          <pc:sldMk cId="1678538321" sldId="294"/>
        </pc:sldMkLst>
      </pc:sldChg>
      <pc:sldChg chg="del">
        <pc:chgData name="Muhammad Ma'wa Bin Abdul Aziz" userId="c3eb8783-9582-4c64-953d-880546adfe37" providerId="ADAL" clId="{DEF40A65-367E-4F81-908F-E1186928B58A}" dt="2020-08-13T08:45:16.390" v="15" actId="2696"/>
        <pc:sldMkLst>
          <pc:docMk/>
          <pc:sldMk cId="2780782690" sldId="295"/>
        </pc:sldMkLst>
      </pc:sldChg>
      <pc:sldChg chg="del">
        <pc:chgData name="Muhammad Ma'wa Bin Abdul Aziz" userId="c3eb8783-9582-4c64-953d-880546adfe37" providerId="ADAL" clId="{DEF40A65-367E-4F81-908F-E1186928B58A}" dt="2020-08-13T08:45:16.400" v="16" actId="2696"/>
        <pc:sldMkLst>
          <pc:docMk/>
          <pc:sldMk cId="549239317" sldId="296"/>
        </pc:sldMkLst>
      </pc:sldChg>
      <pc:sldChg chg="del">
        <pc:chgData name="Muhammad Ma'wa Bin Abdul Aziz" userId="c3eb8783-9582-4c64-953d-880546adfe37" providerId="ADAL" clId="{DEF40A65-367E-4F81-908F-E1186928B58A}" dt="2020-08-13T08:45:16.413" v="17" actId="2696"/>
        <pc:sldMkLst>
          <pc:docMk/>
          <pc:sldMk cId="69481330" sldId="297"/>
        </pc:sldMkLst>
      </pc:sldChg>
      <pc:sldChg chg="del">
        <pc:chgData name="Muhammad Ma'wa Bin Abdul Aziz" userId="c3eb8783-9582-4c64-953d-880546adfe37" providerId="ADAL" clId="{DEF40A65-367E-4F81-908F-E1186928B58A}" dt="2020-08-13T08:45:16.491" v="19" actId="2696"/>
        <pc:sldMkLst>
          <pc:docMk/>
          <pc:sldMk cId="2296473451" sldId="298"/>
        </pc:sldMkLst>
      </pc:sldChg>
      <pc:sldChg chg="del">
        <pc:chgData name="Muhammad Ma'wa Bin Abdul Aziz" userId="c3eb8783-9582-4c64-953d-880546adfe37" providerId="ADAL" clId="{DEF40A65-367E-4F81-908F-E1186928B58A}" dt="2020-08-13T08:45:16.341" v="12" actId="2696"/>
        <pc:sldMkLst>
          <pc:docMk/>
          <pc:sldMk cId="843206921" sldId="299"/>
        </pc:sldMkLst>
      </pc:sldChg>
      <pc:sldChg chg="del">
        <pc:chgData name="Muhammad Ma'wa Bin Abdul Aziz" userId="c3eb8783-9582-4c64-953d-880546adfe37" providerId="ADAL" clId="{DEF40A65-367E-4F81-908F-E1186928B58A}" dt="2020-08-13T08:45:16.352" v="13" actId="2696"/>
        <pc:sldMkLst>
          <pc:docMk/>
          <pc:sldMk cId="1137627411" sldId="300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4182396126" sldId="300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4182396126" sldId="300"/>
            <ac:spMk id="2" creationId="{F70C8FA9-FC85-4F73-B5AF-C40B7860E4EC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324" v="11" actId="2696"/>
        <pc:sldMkLst>
          <pc:docMk/>
          <pc:sldMk cId="3977110417" sldId="301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987996494" sldId="301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987996494" sldId="301"/>
            <ac:spMk id="3" creationId="{3468C0A6-FC83-4876-8584-C35081C4152D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425" v="18" actId="2696"/>
        <pc:sldMkLst>
          <pc:docMk/>
          <pc:sldMk cId="953627058" sldId="302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1411416548" sldId="302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1411416548" sldId="302"/>
            <ac:spMk id="4" creationId="{636CE44C-305F-4AD5-9A15-D3F86918E744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716543471" sldId="303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716543471" sldId="303"/>
            <ac:spMk id="3" creationId="{1F628F38-206A-4A01-B308-01A0C7C4654B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617" v="26" actId="2696"/>
        <pc:sldMkLst>
          <pc:docMk/>
          <pc:sldMk cId="460556159" sldId="304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314123204" sldId="304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314123204" sldId="304"/>
            <ac:spMk id="2" creationId="{63FFA8D9-D275-43B9-982D-8BAF002548B5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292" v="9" actId="2696"/>
        <pc:sldMkLst>
          <pc:docMk/>
          <pc:sldMk cId="1211084514" sldId="305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1740683239" sldId="305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1740683239" sldId="305"/>
            <ac:spMk id="5" creationId="{FC7524BA-2354-450F-9E3F-039666C20F7B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242" v="6" actId="2696"/>
        <pc:sldMkLst>
          <pc:docMk/>
          <pc:sldMk cId="1274825599" sldId="306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1733726412" sldId="306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1733726412" sldId="306"/>
            <ac:spMk id="5" creationId="{8C1D48A7-415C-42AC-92E6-423660B7F288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055126939" sldId="307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055126939" sldId="307"/>
            <ac:spMk id="4" creationId="{2430AFA1-3435-4B32-9063-A101507FC220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508" v="20" actId="2696"/>
        <pc:sldMkLst>
          <pc:docMk/>
          <pc:sldMk cId="3430473439" sldId="307"/>
        </pc:sldMkLst>
      </pc:sldChg>
      <pc:sldChg chg="del">
        <pc:chgData name="Muhammad Ma'wa Bin Abdul Aziz" userId="c3eb8783-9582-4c64-953d-880546adfe37" providerId="ADAL" clId="{DEF40A65-367E-4F81-908F-E1186928B58A}" dt="2020-08-13T08:45:16.517" v="21" actId="2696"/>
        <pc:sldMkLst>
          <pc:docMk/>
          <pc:sldMk cId="577037960" sldId="308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4182807139" sldId="308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4182807139" sldId="308"/>
            <ac:spMk id="4" creationId="{FC4C42BD-FF99-4A07-8409-B84490BB8927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584" v="22" actId="2696"/>
        <pc:sldMkLst>
          <pc:docMk/>
          <pc:sldMk cId="509143943" sldId="309"/>
        </pc:sldMkLst>
      </pc:sldChg>
      <pc:sldChg chg="del">
        <pc:chgData name="Muhammad Ma'wa Bin Abdul Aziz" userId="c3eb8783-9582-4c64-953d-880546adfe37" providerId="ADAL" clId="{DEF40A65-367E-4F81-908F-E1186928B58A}" dt="2020-08-13T08:45:16.591" v="23" actId="2696"/>
        <pc:sldMkLst>
          <pc:docMk/>
          <pc:sldMk cId="275705574" sldId="310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4002046499" sldId="310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4002046499" sldId="310"/>
            <ac:spMk id="4" creationId="{02E300F3-E9CB-4363-A9A2-112F9DC6CB57}"/>
          </ac:spMkLst>
        </pc:spChg>
      </pc:sldChg>
      <pc:sldChg chg="del">
        <pc:chgData name="Muhammad Ma'wa Bin Abdul Aziz" userId="c3eb8783-9582-4c64-953d-880546adfe37" providerId="ADAL" clId="{DEF40A65-367E-4F81-908F-E1186928B58A}" dt="2020-08-13T08:45:16.603" v="24" actId="2696"/>
        <pc:sldMkLst>
          <pc:docMk/>
          <pc:sldMk cId="635897206" sldId="311"/>
        </pc:sldMkLst>
      </pc:sldChg>
      <pc:sldChg chg="del">
        <pc:chgData name="Muhammad Ma'wa Bin Abdul Aziz" userId="c3eb8783-9582-4c64-953d-880546adfe37" providerId="ADAL" clId="{DEF40A65-367E-4F81-908F-E1186928B58A}" dt="2020-08-13T08:45:16.611" v="25" actId="2696"/>
        <pc:sldMkLst>
          <pc:docMk/>
          <pc:sldMk cId="325613076" sldId="312"/>
        </pc:sldMkLst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4237295344" sldId="312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4237295344" sldId="312"/>
            <ac:spMk id="4" creationId="{BF9C2DDA-4F35-466F-84A2-F7F487FF46E2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2243082313" sldId="313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2243082313" sldId="313"/>
            <ac:spMk id="4" creationId="{F25AD25B-0F62-4088-8AC9-51A6AB29C3E9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783920236" sldId="314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783920236" sldId="314"/>
            <ac:spMk id="2" creationId="{0C7066CA-79CB-42A4-AAF2-4B342C4D93AE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2637712312" sldId="315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2637712312" sldId="315"/>
            <ac:spMk id="4" creationId="{1CCD3271-448E-464B-B28A-D4A04A7FA3BD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606672958" sldId="316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606672958" sldId="316"/>
            <ac:spMk id="4" creationId="{FCD62812-810C-42F4-8845-2C27C6ADBE03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471816442" sldId="318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471816442" sldId="318"/>
            <ac:spMk id="4" creationId="{D7323069-3A5A-4F49-81C4-0F6F2768B49E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453408327" sldId="319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453408327" sldId="319"/>
            <ac:spMk id="3" creationId="{8C4B880D-A620-4CF4-A27C-7F240B7D318D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2482940021" sldId="320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2482940021" sldId="320"/>
            <ac:spMk id="3" creationId="{5125B7F9-C15B-46D6-AF9D-F483630CAF7C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612825228" sldId="321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612825228" sldId="321"/>
            <ac:spMk id="3" creationId="{BF0BBC71-142F-4DB4-BAF2-E3A3109AB7D6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204096253" sldId="322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204096253" sldId="322"/>
            <ac:spMk id="3" creationId="{C6FF0D67-A0F7-4C6E-8C9A-590D41466639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726651776" sldId="323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726651776" sldId="323"/>
            <ac:spMk id="4" creationId="{E898790E-EB7B-4514-BB10-45C0C2B6F9FF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454829148" sldId="324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454829148" sldId="324"/>
            <ac:spMk id="2" creationId="{1DBFFE77-D80C-4164-858D-5FE8432374AA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1333449971" sldId="325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1333449971" sldId="325"/>
            <ac:spMk id="4" creationId="{286A3EB7-090A-4C71-ACE0-C776B3179E9F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2337297621" sldId="326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2337297621" sldId="326"/>
            <ac:spMk id="2" creationId="{81B05BE0-AC37-4BFF-87E2-86BFDFDEEF57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736058946" sldId="327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736058946" sldId="327"/>
            <ac:spMk id="4" creationId="{C73060BC-DA6D-4F93-BE9E-26370F4F7A3E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115338901" sldId="328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115338901" sldId="328"/>
            <ac:spMk id="3" creationId="{FAE0B4F1-42FF-4906-946E-61E2B6444856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4060869173" sldId="329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4060869173" sldId="329"/>
            <ac:spMk id="2" creationId="{B2365FA9-E425-4688-B7D7-D09D05B2B979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1901950441" sldId="330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1901950441" sldId="330"/>
            <ac:spMk id="3" creationId="{B5C6785F-B260-4454-8333-95121C733FB1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2032380935" sldId="331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2032380935" sldId="331"/>
            <ac:spMk id="4" creationId="{4F25F445-72A3-4676-A0AE-7D6E3F1B81D2}"/>
          </ac:spMkLst>
        </pc:spChg>
      </pc:sldChg>
      <pc:sldChg chg="modSp add">
        <pc:chgData name="Muhammad Ma'wa Bin Abdul Aziz" userId="c3eb8783-9582-4c64-953d-880546adfe37" providerId="ADAL" clId="{DEF40A65-367E-4F81-908F-E1186928B58A}" dt="2020-08-13T08:45:17.611" v="27"/>
        <pc:sldMkLst>
          <pc:docMk/>
          <pc:sldMk cId="3326983813" sldId="332"/>
        </pc:sldMkLst>
        <pc:spChg chg="mod">
          <ac:chgData name="Muhammad Ma'wa Bin Abdul Aziz" userId="c3eb8783-9582-4c64-953d-880546adfe37" providerId="ADAL" clId="{DEF40A65-367E-4F81-908F-E1186928B58A}" dt="2020-08-13T08:45:17.611" v="27"/>
          <ac:spMkLst>
            <pc:docMk/>
            <pc:sldMk cId="3326983813" sldId="332"/>
            <ac:spMk id="3" creationId="{DA12073D-0494-44A6-84DB-C0950AF2D647}"/>
          </ac:spMkLst>
        </pc:spChg>
      </pc:sldChg>
      <pc:sldMasterChg chg="modSp">
        <pc:chgData name="Muhammad Ma'wa Bin Abdul Aziz" userId="c3eb8783-9582-4c64-953d-880546adfe37" providerId="ADAL" clId="{DEF40A65-367E-4F81-908F-E1186928B58A}" dt="2020-08-13T08:45:40.738" v="67" actId="20577"/>
        <pc:sldMasterMkLst>
          <pc:docMk/>
          <pc:sldMasterMk cId="1306370073" sldId="2147483660"/>
        </pc:sldMasterMkLst>
        <pc:spChg chg="mod">
          <ac:chgData name="Muhammad Ma'wa Bin Abdul Aziz" userId="c3eb8783-9582-4c64-953d-880546adfe37" providerId="ADAL" clId="{DEF40A65-367E-4F81-908F-E1186928B58A}" dt="2020-08-13T08:45:40.738" v="67" actId="20577"/>
          <ac:spMkLst>
            <pc:docMk/>
            <pc:sldMasterMk cId="1306370073" sldId="2147483660"/>
            <ac:spMk id="8602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D90EE-CE34-46E8-AD81-4C7735EE8B8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AE7FA3C-1657-499D-ACD8-11B36FBC540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VERY SPECIFIC/SPECIALIZED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Journal Articles, Theses, Research Papers</a:t>
          </a:r>
        </a:p>
      </dgm:t>
    </dgm:pt>
    <dgm:pt modelId="{4E32AEE6-7C01-4190-B064-F93BF5161D36}" type="parTrans" cxnId="{EF473DB5-1543-4A76-8EE5-E4D4B71684FE}">
      <dgm:prSet/>
      <dgm:spPr/>
      <dgm:t>
        <a:bodyPr/>
        <a:lstStyle/>
        <a:p>
          <a:endParaRPr lang="en-US"/>
        </a:p>
      </dgm:t>
    </dgm:pt>
    <dgm:pt modelId="{97FFD78B-8F1D-4CCB-B10D-AD7029905F45}" type="sibTrans" cxnId="{EF473DB5-1543-4A76-8EE5-E4D4B71684FE}">
      <dgm:prSet/>
      <dgm:spPr/>
      <dgm:t>
        <a:bodyPr/>
        <a:lstStyle/>
        <a:p>
          <a:endParaRPr lang="en-US"/>
        </a:p>
      </dgm:t>
    </dgm:pt>
    <dgm:pt modelId="{27A50ACE-5873-4EF4-908C-5CB2CB6A3C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MORE INFO ON A CERTAIN TOPIC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Magazine Articles, Newspaper Articles,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Books On Specific Topics</a:t>
          </a:r>
        </a:p>
      </dgm:t>
    </dgm:pt>
    <dgm:pt modelId="{E24C3B25-EFC3-4B6D-A0FC-00E3C08A5100}" type="parTrans" cxnId="{3EB98BCA-FF6F-4D4F-BADC-FFBB981E28B5}">
      <dgm:prSet/>
      <dgm:spPr/>
      <dgm:t>
        <a:bodyPr/>
        <a:lstStyle/>
        <a:p>
          <a:endParaRPr lang="en-US"/>
        </a:p>
      </dgm:t>
    </dgm:pt>
    <dgm:pt modelId="{515D9693-B12A-4499-9002-E1F391A8CE4D}" type="sibTrans" cxnId="{3EB98BCA-FF6F-4D4F-BADC-FFBB981E28B5}">
      <dgm:prSet/>
      <dgm:spPr/>
      <dgm:t>
        <a:bodyPr/>
        <a:lstStyle/>
        <a:p>
          <a:endParaRPr lang="en-US"/>
        </a:p>
      </dgm:t>
    </dgm:pt>
    <dgm:pt modelId="{2C38BB3D-ED7F-4A97-BB67-9B282E971A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GENERAL OVERVIEW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Textbooks, Encyclopedias</a:t>
          </a:r>
        </a:p>
      </dgm:t>
    </dgm:pt>
    <dgm:pt modelId="{D81DA192-824A-40D8-84C6-BD69C1AE3486}" type="parTrans" cxnId="{2C5ACDEC-994E-4499-A6FB-F3BEC01F7580}">
      <dgm:prSet/>
      <dgm:spPr/>
      <dgm:t>
        <a:bodyPr/>
        <a:lstStyle/>
        <a:p>
          <a:endParaRPr lang="en-US"/>
        </a:p>
      </dgm:t>
    </dgm:pt>
    <dgm:pt modelId="{82890CB2-EFBA-41E5-A5C5-B4B13A3F7865}" type="sibTrans" cxnId="{2C5ACDEC-994E-4499-A6FB-F3BEC01F7580}">
      <dgm:prSet/>
      <dgm:spPr/>
      <dgm:t>
        <a:bodyPr/>
        <a:lstStyle/>
        <a:p>
          <a:endParaRPr lang="en-US"/>
        </a:p>
      </dgm:t>
    </dgm:pt>
    <dgm:pt modelId="{D171844C-8E36-470F-99AE-6942F42DC31C}" type="pres">
      <dgm:prSet presAssocID="{C75D90EE-CE34-46E8-AD81-4C7735EE8B85}" presName="Name0" presStyleCnt="0">
        <dgm:presLayoutVars>
          <dgm:dir/>
          <dgm:animLvl val="lvl"/>
          <dgm:resizeHandles val="exact"/>
        </dgm:presLayoutVars>
      </dgm:prSet>
      <dgm:spPr/>
    </dgm:pt>
    <dgm:pt modelId="{979AD6C1-9F16-4277-AB87-C4D1A7E4562F}" type="pres">
      <dgm:prSet presAssocID="{6AE7FA3C-1657-499D-ACD8-11B36FBC5401}" presName="Name8" presStyleCnt="0"/>
      <dgm:spPr/>
    </dgm:pt>
    <dgm:pt modelId="{ABBA2E19-47E8-42A1-8DF9-8708275CF4EC}" type="pres">
      <dgm:prSet presAssocID="{6AE7FA3C-1657-499D-ACD8-11B36FBC5401}" presName="level" presStyleLbl="node1" presStyleIdx="0" presStyleCnt="3">
        <dgm:presLayoutVars>
          <dgm:chMax val="1"/>
          <dgm:bulletEnabled val="1"/>
        </dgm:presLayoutVars>
      </dgm:prSet>
      <dgm:spPr/>
    </dgm:pt>
    <dgm:pt modelId="{D86B5796-86C4-4561-B005-646FCFEC3FCE}" type="pres">
      <dgm:prSet presAssocID="{6AE7FA3C-1657-499D-ACD8-11B36FBC540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E148440-9D0A-48B4-A02E-047D75ED469A}" type="pres">
      <dgm:prSet presAssocID="{27A50ACE-5873-4EF4-908C-5CB2CB6A3CC7}" presName="Name8" presStyleCnt="0"/>
      <dgm:spPr/>
    </dgm:pt>
    <dgm:pt modelId="{9D15CC52-6C99-414C-B2E4-CDF745CF6CC1}" type="pres">
      <dgm:prSet presAssocID="{27A50ACE-5873-4EF4-908C-5CB2CB6A3CC7}" presName="level" presStyleLbl="node1" presStyleIdx="1" presStyleCnt="3">
        <dgm:presLayoutVars>
          <dgm:chMax val="1"/>
          <dgm:bulletEnabled val="1"/>
        </dgm:presLayoutVars>
      </dgm:prSet>
      <dgm:spPr/>
    </dgm:pt>
    <dgm:pt modelId="{6ECCC20E-A097-458D-9A42-F8EAFA9173B2}" type="pres">
      <dgm:prSet presAssocID="{27A50ACE-5873-4EF4-908C-5CB2CB6A3C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8B07A16-CF48-4724-AE30-4C773D09E6FF}" type="pres">
      <dgm:prSet presAssocID="{2C38BB3D-ED7F-4A97-BB67-9B282E971AEC}" presName="Name8" presStyleCnt="0"/>
      <dgm:spPr/>
    </dgm:pt>
    <dgm:pt modelId="{261D36ED-52FB-43D3-8C88-305C86580854}" type="pres">
      <dgm:prSet presAssocID="{2C38BB3D-ED7F-4A97-BB67-9B282E971AEC}" presName="level" presStyleLbl="node1" presStyleIdx="2" presStyleCnt="3" custLinFactNeighborX="-1666" custLinFactNeighborY="6250">
        <dgm:presLayoutVars>
          <dgm:chMax val="1"/>
          <dgm:bulletEnabled val="1"/>
        </dgm:presLayoutVars>
      </dgm:prSet>
      <dgm:spPr/>
    </dgm:pt>
    <dgm:pt modelId="{30A345D0-3CC4-4072-84D1-05703F7EE1EB}" type="pres">
      <dgm:prSet presAssocID="{2C38BB3D-ED7F-4A97-BB67-9B282E971AE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36EAB2C-7922-46D6-860B-F445BC075A69}" type="presOf" srcId="{6AE7FA3C-1657-499D-ACD8-11B36FBC5401}" destId="{ABBA2E19-47E8-42A1-8DF9-8708275CF4EC}" srcOrd="0" destOrd="0" presId="urn:microsoft.com/office/officeart/2005/8/layout/pyramid1"/>
    <dgm:cxn modelId="{E694E24F-D4AA-4C53-BCD3-01931974832E}" type="presOf" srcId="{27A50ACE-5873-4EF4-908C-5CB2CB6A3CC7}" destId="{9D15CC52-6C99-414C-B2E4-CDF745CF6CC1}" srcOrd="0" destOrd="0" presId="urn:microsoft.com/office/officeart/2005/8/layout/pyramid1"/>
    <dgm:cxn modelId="{F7D23C76-194F-4E7F-8BDA-3B0CD28CF766}" type="presOf" srcId="{2C38BB3D-ED7F-4A97-BB67-9B282E971AEC}" destId="{30A345D0-3CC4-4072-84D1-05703F7EE1EB}" srcOrd="1" destOrd="0" presId="urn:microsoft.com/office/officeart/2005/8/layout/pyramid1"/>
    <dgm:cxn modelId="{44DC0280-A9F3-4DF0-BE55-C463E3BBF028}" type="presOf" srcId="{27A50ACE-5873-4EF4-908C-5CB2CB6A3CC7}" destId="{6ECCC20E-A097-458D-9A42-F8EAFA9173B2}" srcOrd="1" destOrd="0" presId="urn:microsoft.com/office/officeart/2005/8/layout/pyramid1"/>
    <dgm:cxn modelId="{6B69E195-71FC-438E-A32B-38D667FD9CC9}" type="presOf" srcId="{6AE7FA3C-1657-499D-ACD8-11B36FBC5401}" destId="{D86B5796-86C4-4561-B005-646FCFEC3FCE}" srcOrd="1" destOrd="0" presId="urn:microsoft.com/office/officeart/2005/8/layout/pyramid1"/>
    <dgm:cxn modelId="{EF473DB5-1543-4A76-8EE5-E4D4B71684FE}" srcId="{C75D90EE-CE34-46E8-AD81-4C7735EE8B85}" destId="{6AE7FA3C-1657-499D-ACD8-11B36FBC5401}" srcOrd="0" destOrd="0" parTransId="{4E32AEE6-7C01-4190-B064-F93BF5161D36}" sibTransId="{97FFD78B-8F1D-4CCB-B10D-AD7029905F45}"/>
    <dgm:cxn modelId="{3EB98BCA-FF6F-4D4F-BADC-FFBB981E28B5}" srcId="{C75D90EE-CE34-46E8-AD81-4C7735EE8B85}" destId="{27A50ACE-5873-4EF4-908C-5CB2CB6A3CC7}" srcOrd="1" destOrd="0" parTransId="{E24C3B25-EFC3-4B6D-A0FC-00E3C08A5100}" sibTransId="{515D9693-B12A-4499-9002-E1F391A8CE4D}"/>
    <dgm:cxn modelId="{2C5ACDEC-994E-4499-A6FB-F3BEC01F7580}" srcId="{C75D90EE-CE34-46E8-AD81-4C7735EE8B85}" destId="{2C38BB3D-ED7F-4A97-BB67-9B282E971AEC}" srcOrd="2" destOrd="0" parTransId="{D81DA192-824A-40D8-84C6-BD69C1AE3486}" sibTransId="{82890CB2-EFBA-41E5-A5C5-B4B13A3F7865}"/>
    <dgm:cxn modelId="{90222BF7-1503-4E58-9D2D-59ECAF99F915}" type="presOf" srcId="{C75D90EE-CE34-46E8-AD81-4C7735EE8B85}" destId="{D171844C-8E36-470F-99AE-6942F42DC31C}" srcOrd="0" destOrd="0" presId="urn:microsoft.com/office/officeart/2005/8/layout/pyramid1"/>
    <dgm:cxn modelId="{7EECB1F9-8F8C-4CE4-8850-55A69AFF2AD4}" type="presOf" srcId="{2C38BB3D-ED7F-4A97-BB67-9B282E971AEC}" destId="{261D36ED-52FB-43D3-8C88-305C86580854}" srcOrd="0" destOrd="0" presId="urn:microsoft.com/office/officeart/2005/8/layout/pyramid1"/>
    <dgm:cxn modelId="{C24CBC2D-5491-4A5C-8E52-3728BE7A2EBF}" type="presParOf" srcId="{D171844C-8E36-470F-99AE-6942F42DC31C}" destId="{979AD6C1-9F16-4277-AB87-C4D1A7E4562F}" srcOrd="0" destOrd="0" presId="urn:microsoft.com/office/officeart/2005/8/layout/pyramid1"/>
    <dgm:cxn modelId="{1AEC99C4-B657-4A03-AE45-9D7D1A46B724}" type="presParOf" srcId="{979AD6C1-9F16-4277-AB87-C4D1A7E4562F}" destId="{ABBA2E19-47E8-42A1-8DF9-8708275CF4EC}" srcOrd="0" destOrd="0" presId="urn:microsoft.com/office/officeart/2005/8/layout/pyramid1"/>
    <dgm:cxn modelId="{60CF9936-C08B-4FD9-83AB-0CCF20838D81}" type="presParOf" srcId="{979AD6C1-9F16-4277-AB87-C4D1A7E4562F}" destId="{D86B5796-86C4-4561-B005-646FCFEC3FCE}" srcOrd="1" destOrd="0" presId="urn:microsoft.com/office/officeart/2005/8/layout/pyramid1"/>
    <dgm:cxn modelId="{1647B464-32AC-4B03-896A-3E8661C49412}" type="presParOf" srcId="{D171844C-8E36-470F-99AE-6942F42DC31C}" destId="{6E148440-9D0A-48B4-A02E-047D75ED469A}" srcOrd="1" destOrd="0" presId="urn:microsoft.com/office/officeart/2005/8/layout/pyramid1"/>
    <dgm:cxn modelId="{8449613A-356C-4AEA-810E-E0F032C1368D}" type="presParOf" srcId="{6E148440-9D0A-48B4-A02E-047D75ED469A}" destId="{9D15CC52-6C99-414C-B2E4-CDF745CF6CC1}" srcOrd="0" destOrd="0" presId="urn:microsoft.com/office/officeart/2005/8/layout/pyramid1"/>
    <dgm:cxn modelId="{912D4514-7385-448F-95BD-59C81074EFE2}" type="presParOf" srcId="{6E148440-9D0A-48B4-A02E-047D75ED469A}" destId="{6ECCC20E-A097-458D-9A42-F8EAFA9173B2}" srcOrd="1" destOrd="0" presId="urn:microsoft.com/office/officeart/2005/8/layout/pyramid1"/>
    <dgm:cxn modelId="{34A78861-46FA-41B9-8FBF-FC51E1298CFB}" type="presParOf" srcId="{D171844C-8E36-470F-99AE-6942F42DC31C}" destId="{F8B07A16-CF48-4724-AE30-4C773D09E6FF}" srcOrd="2" destOrd="0" presId="urn:microsoft.com/office/officeart/2005/8/layout/pyramid1"/>
    <dgm:cxn modelId="{096B77D4-BCA4-4818-A203-D8F0866452DE}" type="presParOf" srcId="{F8B07A16-CF48-4724-AE30-4C773D09E6FF}" destId="{261D36ED-52FB-43D3-8C88-305C86580854}" srcOrd="0" destOrd="0" presId="urn:microsoft.com/office/officeart/2005/8/layout/pyramid1"/>
    <dgm:cxn modelId="{5F8AFC32-3B78-4D03-B965-8DF1B6CC9854}" type="presParOf" srcId="{F8B07A16-CF48-4724-AE30-4C773D09E6FF}" destId="{30A345D0-3CC4-4072-84D1-05703F7EE1E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9A8C0-1C31-4A1D-9789-23F994F1B5E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47613BB6-EE05-4EDF-9FF3-4C22B064CE9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UP-TO-THE-MINUTE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INTERNET SOURCES, NEWSPAPERS</a:t>
          </a:r>
        </a:p>
      </dgm:t>
    </dgm:pt>
    <dgm:pt modelId="{F6ABB7CC-9A93-46B1-B77D-015A00EF39D3}" type="parTrans" cxnId="{D557B648-901F-4734-BA18-30B2A21EB1B5}">
      <dgm:prSet/>
      <dgm:spPr/>
      <dgm:t>
        <a:bodyPr/>
        <a:lstStyle/>
        <a:p>
          <a:endParaRPr lang="en-US"/>
        </a:p>
      </dgm:t>
    </dgm:pt>
    <dgm:pt modelId="{1F4A16DF-3E18-4F09-9DA5-6D716BE8E17B}" type="sibTrans" cxnId="{D557B648-901F-4734-BA18-30B2A21EB1B5}">
      <dgm:prSet/>
      <dgm:spPr/>
      <dgm:t>
        <a:bodyPr/>
        <a:lstStyle/>
        <a:p>
          <a:endParaRPr lang="en-US"/>
        </a:p>
      </dgm:t>
    </dgm:pt>
    <dgm:pt modelId="{38CEE87A-3DB3-4D7A-9273-96F90FF74B9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CURRENT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JOURNALS/MAGAZINE ARTICLES,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NEWSPAPER ARTICLES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0C4898C-8E9D-4304-BAB9-257D3EBDA2F6}" type="parTrans" cxnId="{B91416C8-7E36-4EDC-967B-08ADC10DE742}">
      <dgm:prSet/>
      <dgm:spPr/>
      <dgm:t>
        <a:bodyPr/>
        <a:lstStyle/>
        <a:p>
          <a:endParaRPr lang="en-US"/>
        </a:p>
      </dgm:t>
    </dgm:pt>
    <dgm:pt modelId="{32495501-949D-41A9-9CF3-3621328B716A}" type="sibTrans" cxnId="{B91416C8-7E36-4EDC-967B-08ADC10DE742}">
      <dgm:prSet/>
      <dgm:spPr/>
      <dgm:t>
        <a:bodyPr/>
        <a:lstStyle/>
        <a:p>
          <a:endParaRPr lang="en-US"/>
        </a:p>
      </dgm:t>
    </dgm:pt>
    <dgm:pt modelId="{CD363AD0-5BA7-4D28-B534-0494A3A2EFC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HISTORICAL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BOOKS, ENCYCLOPEDIAS</a:t>
          </a:r>
        </a:p>
      </dgm:t>
    </dgm:pt>
    <dgm:pt modelId="{35649D65-B2AA-4068-8126-844D64CF4528}" type="parTrans" cxnId="{05FBD31E-E1A7-47C7-8211-8B329D986A3D}">
      <dgm:prSet/>
      <dgm:spPr/>
      <dgm:t>
        <a:bodyPr/>
        <a:lstStyle/>
        <a:p>
          <a:endParaRPr lang="en-US"/>
        </a:p>
      </dgm:t>
    </dgm:pt>
    <dgm:pt modelId="{94D7EE95-26F5-465B-94A7-483347F8ED74}" type="sibTrans" cxnId="{05FBD31E-E1A7-47C7-8211-8B329D986A3D}">
      <dgm:prSet/>
      <dgm:spPr/>
      <dgm:t>
        <a:bodyPr/>
        <a:lstStyle/>
        <a:p>
          <a:endParaRPr lang="en-US"/>
        </a:p>
      </dgm:t>
    </dgm:pt>
    <dgm:pt modelId="{2E212954-96B7-41BF-AF1D-97294DE7A7DA}" type="pres">
      <dgm:prSet presAssocID="{8E59A8C0-1C31-4A1D-9789-23F994F1B5E2}" presName="Name0" presStyleCnt="0">
        <dgm:presLayoutVars>
          <dgm:dir/>
          <dgm:animLvl val="lvl"/>
          <dgm:resizeHandles val="exact"/>
        </dgm:presLayoutVars>
      </dgm:prSet>
      <dgm:spPr/>
    </dgm:pt>
    <dgm:pt modelId="{DDAF2F24-BB8C-459C-8C89-9B981637CB5D}" type="pres">
      <dgm:prSet presAssocID="{47613BB6-EE05-4EDF-9FF3-4C22B064CE9A}" presName="Name8" presStyleCnt="0"/>
      <dgm:spPr/>
    </dgm:pt>
    <dgm:pt modelId="{D0AA0D4D-20A0-4579-A7E3-0B800DC722CD}" type="pres">
      <dgm:prSet presAssocID="{47613BB6-EE05-4EDF-9FF3-4C22B064CE9A}" presName="level" presStyleLbl="node1" presStyleIdx="0" presStyleCnt="3">
        <dgm:presLayoutVars>
          <dgm:chMax val="1"/>
          <dgm:bulletEnabled val="1"/>
        </dgm:presLayoutVars>
      </dgm:prSet>
      <dgm:spPr/>
    </dgm:pt>
    <dgm:pt modelId="{8E15034F-5DF3-41B8-AB9F-166B0DBDCC9E}" type="pres">
      <dgm:prSet presAssocID="{47613BB6-EE05-4EDF-9FF3-4C22B064CE9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A3A7B4E-AB79-40E8-81EB-DC39BF5FDE64}" type="pres">
      <dgm:prSet presAssocID="{38CEE87A-3DB3-4D7A-9273-96F90FF74B90}" presName="Name8" presStyleCnt="0"/>
      <dgm:spPr/>
    </dgm:pt>
    <dgm:pt modelId="{3963FFD4-01D4-46D6-8B9D-CBD650CEEBCB}" type="pres">
      <dgm:prSet presAssocID="{38CEE87A-3DB3-4D7A-9273-96F90FF74B90}" presName="level" presStyleLbl="node1" presStyleIdx="1" presStyleCnt="3">
        <dgm:presLayoutVars>
          <dgm:chMax val="1"/>
          <dgm:bulletEnabled val="1"/>
        </dgm:presLayoutVars>
      </dgm:prSet>
      <dgm:spPr/>
    </dgm:pt>
    <dgm:pt modelId="{DB17F03A-DB06-4248-98DC-D3C785EB7BD9}" type="pres">
      <dgm:prSet presAssocID="{38CEE87A-3DB3-4D7A-9273-96F90FF74B9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2022AA5-F147-4446-874F-3B0320579FEE}" type="pres">
      <dgm:prSet presAssocID="{CD363AD0-5BA7-4D28-B534-0494A3A2EFCB}" presName="Name8" presStyleCnt="0"/>
      <dgm:spPr/>
    </dgm:pt>
    <dgm:pt modelId="{881FBC9C-DE7E-4F83-AE75-33765DA0E125}" type="pres">
      <dgm:prSet presAssocID="{CD363AD0-5BA7-4D28-B534-0494A3A2EFCB}" presName="level" presStyleLbl="node1" presStyleIdx="2" presStyleCnt="3">
        <dgm:presLayoutVars>
          <dgm:chMax val="1"/>
          <dgm:bulletEnabled val="1"/>
        </dgm:presLayoutVars>
      </dgm:prSet>
      <dgm:spPr/>
    </dgm:pt>
    <dgm:pt modelId="{B2A4F484-30C6-4311-B623-F62425DF486D}" type="pres">
      <dgm:prSet presAssocID="{CD363AD0-5BA7-4D28-B534-0494A3A2EFC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B0D4809-CD26-4136-9450-EF1030E842AF}" type="presOf" srcId="{38CEE87A-3DB3-4D7A-9273-96F90FF74B90}" destId="{DB17F03A-DB06-4248-98DC-D3C785EB7BD9}" srcOrd="1" destOrd="0" presId="urn:microsoft.com/office/officeart/2005/8/layout/pyramid1"/>
    <dgm:cxn modelId="{91ED9D0A-3D1B-4AD3-8687-4DD9D5E5EE69}" type="presOf" srcId="{CD363AD0-5BA7-4D28-B534-0494A3A2EFCB}" destId="{B2A4F484-30C6-4311-B623-F62425DF486D}" srcOrd="1" destOrd="0" presId="urn:microsoft.com/office/officeart/2005/8/layout/pyramid1"/>
    <dgm:cxn modelId="{9960F416-357A-4036-BE68-018148E06ED9}" type="presOf" srcId="{47613BB6-EE05-4EDF-9FF3-4C22B064CE9A}" destId="{D0AA0D4D-20A0-4579-A7E3-0B800DC722CD}" srcOrd="0" destOrd="0" presId="urn:microsoft.com/office/officeart/2005/8/layout/pyramid1"/>
    <dgm:cxn modelId="{05FBD31E-E1A7-47C7-8211-8B329D986A3D}" srcId="{8E59A8C0-1C31-4A1D-9789-23F994F1B5E2}" destId="{CD363AD0-5BA7-4D28-B534-0494A3A2EFCB}" srcOrd="2" destOrd="0" parTransId="{35649D65-B2AA-4068-8126-844D64CF4528}" sibTransId="{94D7EE95-26F5-465B-94A7-483347F8ED74}"/>
    <dgm:cxn modelId="{BEE74D31-0E73-4390-B8FC-3582BD5C4774}" type="presOf" srcId="{38CEE87A-3DB3-4D7A-9273-96F90FF74B90}" destId="{3963FFD4-01D4-46D6-8B9D-CBD650CEEBCB}" srcOrd="0" destOrd="0" presId="urn:microsoft.com/office/officeart/2005/8/layout/pyramid1"/>
    <dgm:cxn modelId="{98A97B62-81F8-4663-8543-85254BE7316A}" type="presOf" srcId="{8E59A8C0-1C31-4A1D-9789-23F994F1B5E2}" destId="{2E212954-96B7-41BF-AF1D-97294DE7A7DA}" srcOrd="0" destOrd="0" presId="urn:microsoft.com/office/officeart/2005/8/layout/pyramid1"/>
    <dgm:cxn modelId="{D557B648-901F-4734-BA18-30B2A21EB1B5}" srcId="{8E59A8C0-1C31-4A1D-9789-23F994F1B5E2}" destId="{47613BB6-EE05-4EDF-9FF3-4C22B064CE9A}" srcOrd="0" destOrd="0" parTransId="{F6ABB7CC-9A93-46B1-B77D-015A00EF39D3}" sibTransId="{1F4A16DF-3E18-4F09-9DA5-6D716BE8E17B}"/>
    <dgm:cxn modelId="{2CC6997D-E370-48C8-AFC7-885B0E8357C8}" type="presOf" srcId="{47613BB6-EE05-4EDF-9FF3-4C22B064CE9A}" destId="{8E15034F-5DF3-41B8-AB9F-166B0DBDCC9E}" srcOrd="1" destOrd="0" presId="urn:microsoft.com/office/officeart/2005/8/layout/pyramid1"/>
    <dgm:cxn modelId="{B91416C8-7E36-4EDC-967B-08ADC10DE742}" srcId="{8E59A8C0-1C31-4A1D-9789-23F994F1B5E2}" destId="{38CEE87A-3DB3-4D7A-9273-96F90FF74B90}" srcOrd="1" destOrd="0" parTransId="{70C4898C-8E9D-4304-BAB9-257D3EBDA2F6}" sibTransId="{32495501-949D-41A9-9CF3-3621328B716A}"/>
    <dgm:cxn modelId="{E842D8E6-6217-40E5-94CF-A66D30708674}" type="presOf" srcId="{CD363AD0-5BA7-4D28-B534-0494A3A2EFCB}" destId="{881FBC9C-DE7E-4F83-AE75-33765DA0E125}" srcOrd="0" destOrd="0" presId="urn:microsoft.com/office/officeart/2005/8/layout/pyramid1"/>
    <dgm:cxn modelId="{711B846E-9552-4F15-8002-7AD19F55C391}" type="presParOf" srcId="{2E212954-96B7-41BF-AF1D-97294DE7A7DA}" destId="{DDAF2F24-BB8C-459C-8C89-9B981637CB5D}" srcOrd="0" destOrd="0" presId="urn:microsoft.com/office/officeart/2005/8/layout/pyramid1"/>
    <dgm:cxn modelId="{A15E9649-2099-41FB-AE2A-2D914F298C50}" type="presParOf" srcId="{DDAF2F24-BB8C-459C-8C89-9B981637CB5D}" destId="{D0AA0D4D-20A0-4579-A7E3-0B800DC722CD}" srcOrd="0" destOrd="0" presId="urn:microsoft.com/office/officeart/2005/8/layout/pyramid1"/>
    <dgm:cxn modelId="{164901A9-D5E8-45F5-8004-E25C3BF4D321}" type="presParOf" srcId="{DDAF2F24-BB8C-459C-8C89-9B981637CB5D}" destId="{8E15034F-5DF3-41B8-AB9F-166B0DBDCC9E}" srcOrd="1" destOrd="0" presId="urn:microsoft.com/office/officeart/2005/8/layout/pyramid1"/>
    <dgm:cxn modelId="{E5616234-6F05-412A-B3F4-318D97C62804}" type="presParOf" srcId="{2E212954-96B7-41BF-AF1D-97294DE7A7DA}" destId="{0A3A7B4E-AB79-40E8-81EB-DC39BF5FDE64}" srcOrd="1" destOrd="0" presId="urn:microsoft.com/office/officeart/2005/8/layout/pyramid1"/>
    <dgm:cxn modelId="{597FB71F-FC17-45A4-B400-33DB8F05B48A}" type="presParOf" srcId="{0A3A7B4E-AB79-40E8-81EB-DC39BF5FDE64}" destId="{3963FFD4-01D4-46D6-8B9D-CBD650CEEBCB}" srcOrd="0" destOrd="0" presId="urn:microsoft.com/office/officeart/2005/8/layout/pyramid1"/>
    <dgm:cxn modelId="{78AD71E6-EED9-4F43-BBA8-31FA5C002AEB}" type="presParOf" srcId="{0A3A7B4E-AB79-40E8-81EB-DC39BF5FDE64}" destId="{DB17F03A-DB06-4248-98DC-D3C785EB7BD9}" srcOrd="1" destOrd="0" presId="urn:microsoft.com/office/officeart/2005/8/layout/pyramid1"/>
    <dgm:cxn modelId="{2FC7F340-958B-42F5-80FA-11141D0C2B89}" type="presParOf" srcId="{2E212954-96B7-41BF-AF1D-97294DE7A7DA}" destId="{02022AA5-F147-4446-874F-3B0320579FEE}" srcOrd="2" destOrd="0" presId="urn:microsoft.com/office/officeart/2005/8/layout/pyramid1"/>
    <dgm:cxn modelId="{52CAE626-54F6-4196-A16A-FC96C85E53ED}" type="presParOf" srcId="{02022AA5-F147-4446-874F-3B0320579FEE}" destId="{881FBC9C-DE7E-4F83-AE75-33765DA0E125}" srcOrd="0" destOrd="0" presId="urn:microsoft.com/office/officeart/2005/8/layout/pyramid1"/>
    <dgm:cxn modelId="{C5456101-8CF7-4837-A4E0-864402735FB0}" type="presParOf" srcId="{02022AA5-F147-4446-874F-3B0320579FEE}" destId="{B2A4F484-30C6-4311-B623-F62425DF486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A2E19-47E8-42A1-8DF9-8708275CF4EC}">
      <dsp:nvSpPr>
        <dsp:cNvPr id="0" name=""/>
        <dsp:cNvSpPr/>
      </dsp:nvSpPr>
      <dsp:spPr>
        <a:xfrm>
          <a:off x="1981200" y="0"/>
          <a:ext cx="1981200" cy="1625599"/>
        </a:xfrm>
        <a:prstGeom prst="trapezoid">
          <a:avLst>
            <a:gd name="adj" fmla="val 609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VERY SPECIFIC/SPECIALIZED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Journal Articles, Theses, Research Papers</a:t>
          </a:r>
        </a:p>
      </dsp:txBody>
      <dsp:txXfrm>
        <a:off x="1981200" y="0"/>
        <a:ext cx="1981200" cy="1625599"/>
      </dsp:txXfrm>
    </dsp:sp>
    <dsp:sp modelId="{9D15CC52-6C99-414C-B2E4-CDF745CF6CC1}">
      <dsp:nvSpPr>
        <dsp:cNvPr id="0" name=""/>
        <dsp:cNvSpPr/>
      </dsp:nvSpPr>
      <dsp:spPr>
        <a:xfrm>
          <a:off x="990600" y="1625599"/>
          <a:ext cx="3962400" cy="1625599"/>
        </a:xfrm>
        <a:prstGeom prst="trapezoid">
          <a:avLst>
            <a:gd name="adj" fmla="val 609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MORE INFO ON A CERTAIN TOPIC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Magazine Articles, Newspaper Articles,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Books On Specific Topics</a:t>
          </a:r>
        </a:p>
      </dsp:txBody>
      <dsp:txXfrm>
        <a:off x="1684019" y="1625599"/>
        <a:ext cx="2575560" cy="1625599"/>
      </dsp:txXfrm>
    </dsp:sp>
    <dsp:sp modelId="{261D36ED-52FB-43D3-8C88-305C86580854}">
      <dsp:nvSpPr>
        <dsp:cNvPr id="0" name=""/>
        <dsp:cNvSpPr/>
      </dsp:nvSpPr>
      <dsp:spPr>
        <a:xfrm>
          <a:off x="0" y="3251199"/>
          <a:ext cx="5943599" cy="1625599"/>
        </a:xfrm>
        <a:prstGeom prst="trapezoid">
          <a:avLst>
            <a:gd name="adj" fmla="val 609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GENERAL OVERVIEW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Textbooks, Encyclopedias</a:t>
          </a:r>
        </a:p>
      </dsp:txBody>
      <dsp:txXfrm>
        <a:off x="1040130" y="3251199"/>
        <a:ext cx="3863340" cy="1625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A0D4D-20A0-4579-A7E3-0B800DC722CD}">
      <dsp:nvSpPr>
        <dsp:cNvPr id="0" name=""/>
        <dsp:cNvSpPr/>
      </dsp:nvSpPr>
      <dsp:spPr>
        <a:xfrm>
          <a:off x="1935162" y="0"/>
          <a:ext cx="1935162" cy="1654557"/>
        </a:xfrm>
        <a:prstGeom prst="trapezoid">
          <a:avLst>
            <a:gd name="adj" fmla="val 584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UP-TO-THE-MINUTE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INTERNET SOURCES, NEWSPAPERS</a:t>
          </a:r>
        </a:p>
      </dsp:txBody>
      <dsp:txXfrm>
        <a:off x="1935162" y="0"/>
        <a:ext cx="1935162" cy="1654557"/>
      </dsp:txXfrm>
    </dsp:sp>
    <dsp:sp modelId="{3963FFD4-01D4-46D6-8B9D-CBD650CEEBCB}">
      <dsp:nvSpPr>
        <dsp:cNvPr id="0" name=""/>
        <dsp:cNvSpPr/>
      </dsp:nvSpPr>
      <dsp:spPr>
        <a:xfrm>
          <a:off x="967581" y="1654557"/>
          <a:ext cx="3870324" cy="1654557"/>
        </a:xfrm>
        <a:prstGeom prst="trapezoid">
          <a:avLst>
            <a:gd name="adj" fmla="val 584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CURRENT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JOURNALS/MAGAZINE ARTICLES,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NEWSPAPER ARTICLES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7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644887" y="1654557"/>
        <a:ext cx="2515711" cy="1654557"/>
      </dsp:txXfrm>
    </dsp:sp>
    <dsp:sp modelId="{881FBC9C-DE7E-4F83-AE75-33765DA0E125}">
      <dsp:nvSpPr>
        <dsp:cNvPr id="0" name=""/>
        <dsp:cNvSpPr/>
      </dsp:nvSpPr>
      <dsp:spPr>
        <a:xfrm>
          <a:off x="0" y="3309113"/>
          <a:ext cx="5805486" cy="1654557"/>
        </a:xfrm>
        <a:prstGeom prst="trapezoid">
          <a:avLst>
            <a:gd name="adj" fmla="val 584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HISTORICAL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BOOKS, ENCYCLOPEDIAS</a:t>
          </a:r>
        </a:p>
      </dsp:txBody>
      <dsp:txXfrm>
        <a:off x="1015960" y="3309113"/>
        <a:ext cx="3773566" cy="1654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25D8-930E-42C2-B363-005A05E428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89ABA-D264-4D71-B050-5D85EA00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3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978C-79CF-435E-A063-B84A057988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http://bestanimations.com/Books/funny-reading-book-cartoon-animation.gif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978C-79CF-435E-A063-B84A057988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http://bestanimations.com/Books/girl-reading-book-animation-15.gif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978C-79CF-435E-A063-B84A057988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1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https://library.apiit.edu.my/harvard-reference-style.html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978C-79CF-435E-A063-B84A057988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FFE77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0" descr="ucti_logo_transparent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763"/>
            <a:ext cx="237807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883025"/>
            <a:ext cx="2171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9188" y="1952625"/>
            <a:ext cx="67548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4900" y="3886200"/>
            <a:ext cx="67691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0574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021388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4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638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676400"/>
            <a:ext cx="26289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26289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6623050"/>
            <a:ext cx="2895600" cy="234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PERSONAL DEVELOPMENT AND STUDY METHODS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288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154E84-90D5-46D9-8410-AFF41A58E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1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6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3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0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2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6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4">
            <a:lum bright="72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825"/>
            <a:ext cx="538797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FFE77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697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7042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</a:rPr>
              <a:t>BM006-3-0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3050"/>
            <a:ext cx="2895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PERSONAL DEVELOPMENT AND STUDY METHODS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500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</a:rPr>
              <a:t>INFORMATION RESEARCH SKILLS</a:t>
            </a:r>
          </a:p>
        </p:txBody>
      </p:sp>
      <p:pic>
        <p:nvPicPr>
          <p:cNvPr id="1033" name="Picture 1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7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apiit.edu.my/pdf/harvard-reference-style/Quick_Harvard_Referencing_Guide%20_Revised_1May2014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8625" y="1092200"/>
            <a:ext cx="6754813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Personal Development and Study Methods</a:t>
            </a:r>
            <a:br>
              <a:rPr lang="en-US" altLang="en-US" dirty="0"/>
            </a:br>
            <a:r>
              <a:rPr lang="en-US" altLang="en-US" sz="1600" dirty="0"/>
              <a:t>BM006-3-0</a:t>
            </a:r>
            <a:r>
              <a:rPr lang="en-US" altLang="en-US" sz="1400" dirty="0"/>
              <a:t> PDSM</a:t>
            </a:r>
            <a:endParaRPr lang="en-US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INFORMATION RESEARCH SKILLS</a:t>
            </a:r>
          </a:p>
        </p:txBody>
      </p:sp>
    </p:spTree>
    <p:extLst>
      <p:ext uri="{BB962C8B-B14F-4D97-AF65-F5344CB8AC3E}">
        <p14:creationId xmlns:p14="http://schemas.microsoft.com/office/powerpoint/2010/main" val="354254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Select Your Sources: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Being Up to Date</a:t>
            </a:r>
          </a:p>
        </p:txBody>
      </p:sp>
      <p:grpSp>
        <p:nvGrpSpPr>
          <p:cNvPr id="2" name="Diagram 3"/>
          <p:cNvGrpSpPr>
            <a:grpSpLocks/>
          </p:cNvGrpSpPr>
          <p:nvPr/>
        </p:nvGrpSpPr>
        <p:grpSpPr bwMode="auto">
          <a:xfrm>
            <a:off x="1433513" y="1353965"/>
            <a:ext cx="5805487" cy="4963671"/>
            <a:chOff x="672" y="867"/>
            <a:chExt cx="4416" cy="2592"/>
          </a:xfrm>
        </p:grpSpPr>
        <p:graphicFrame>
          <p:nvGraphicFramePr>
            <p:cNvPr id="4" name="Diagram 3"/>
            <p:cNvGraphicFramePr/>
            <p:nvPr/>
          </p:nvGraphicFramePr>
          <p:xfrm>
            <a:off x="672" y="867"/>
            <a:ext cx="4416" cy="25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Line 8"/>
            <p:cNvSpPr>
              <a:spLocks noChangeShapeType="1"/>
            </p:cNvSpPr>
            <p:nvPr/>
          </p:nvSpPr>
          <p:spPr bwMode="auto">
            <a:xfrm flipV="1">
              <a:off x="4580" y="914"/>
              <a:ext cx="1" cy="24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A1BC-4FE6-4A2E-B07E-A88617B69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imated girl reading book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803" y="0"/>
            <a:ext cx="12138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F8611C-B7E5-4793-B1D6-1468359F9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4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Skimming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Skimming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 is used to quickly gather the most important information or ‘gist’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It’s not essential to understand each word when you are skimming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Run your eyes over the text, noting important information</a:t>
            </a:r>
          </a:p>
          <a:p>
            <a:endParaRPr lang="en-US" altLang="en-US" sz="2800" dirty="0"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145C66-B9C9-4599-B359-AE5D84DBB5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Skim?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latin typeface="+mj-lt"/>
              </a:rPr>
              <a:t>Read the title if there is one. 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latin typeface="+mj-lt"/>
              </a:rPr>
              <a:t>Read the introduction or the first paragraph if there is one. 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latin typeface="+mj-lt"/>
              </a:rPr>
              <a:t>Read the first sentence of every other paragraph. 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latin typeface="+mj-lt"/>
              </a:rPr>
              <a:t>Notice any pictures, charts, or graphs. 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latin typeface="+mj-lt"/>
              </a:rPr>
              <a:t>Notice any italicized or boldface words or phrases. 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latin typeface="+mj-lt"/>
              </a:rPr>
              <a:t>Read the summary or last paragraph if there is one.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78008-F5FA-4A6F-8C51-049C251B3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7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/>
              <a:t>Scanning</a:t>
            </a:r>
            <a:r>
              <a:rPr lang="en-US" sz="2800" dirty="0"/>
              <a:t> is a selective reading process</a:t>
            </a:r>
          </a:p>
          <a:p>
            <a:pPr>
              <a:defRPr/>
            </a:pPr>
            <a:r>
              <a:rPr lang="en-US" sz="2800" dirty="0"/>
              <a:t>It is used when you want to find specific information quickly</a:t>
            </a:r>
          </a:p>
          <a:p>
            <a:pPr>
              <a:defRPr/>
            </a:pPr>
            <a:r>
              <a:rPr lang="en-US" sz="2800" dirty="0"/>
              <a:t>In </a:t>
            </a:r>
            <a:r>
              <a:rPr lang="en-US" sz="2800" b="1" dirty="0"/>
              <a:t>scanning</a:t>
            </a:r>
            <a:r>
              <a:rPr lang="en-US" sz="2800" dirty="0"/>
              <a:t> you have a </a:t>
            </a:r>
            <a:r>
              <a:rPr lang="en-US" sz="2800" b="1" i="1" dirty="0"/>
              <a:t>question in your mind</a:t>
            </a:r>
            <a:r>
              <a:rPr lang="en-US" sz="2800" dirty="0"/>
              <a:t> and you read a passage only to find the answer, </a:t>
            </a:r>
            <a:r>
              <a:rPr lang="en-US" sz="2800" b="1" i="1" dirty="0"/>
              <a:t>ignoring unrelated information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Try to locate facts and specific information quickly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33581-A11F-4C6A-B908-79F074332D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0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AutoNum type="arabicPeriod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State the specific information you are looking for. </a:t>
            </a:r>
          </a:p>
          <a:p>
            <a:pPr>
              <a:buFontTx/>
              <a:buAutoNum type="arabicPeriod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Try to anticipate how the answer will appear and what clues you might use to help you locate the answer.</a:t>
            </a:r>
          </a:p>
          <a:p>
            <a:pPr marL="457200" lvl="1" indent="0">
              <a:buNone/>
              <a:defRPr/>
            </a:pPr>
            <a:r>
              <a:rPr lang="en-US" altLang="en-US" sz="1800" i="1" dirty="0">
                <a:solidFill>
                  <a:srgbClr val="000000"/>
                </a:solidFill>
              </a:rPr>
              <a:t>- For example, if you were looking for a certain date, you would quickly read the paragraph looking only for numbers. </a:t>
            </a:r>
          </a:p>
          <a:p>
            <a:pPr>
              <a:buFontTx/>
              <a:buAutoNum type="arabicPeriod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Use headings and any other aids that will help you identify which sections might contain the information you are looking for. </a:t>
            </a:r>
          </a:p>
          <a:p>
            <a:pPr>
              <a:buFontTx/>
              <a:buAutoNum type="arabicPeriod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Selectively read and skip through sections of the passage.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FB617-0178-4F73-962B-C9FA0F129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Harvard referencing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9C187-AEED-4A32-8289-581FA9441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0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Quoting &amp; Referencing</a:t>
            </a:r>
          </a:p>
        </p:txBody>
      </p:sp>
      <p:sp>
        <p:nvSpPr>
          <p:cNvPr id="130051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2393950" y="1484313"/>
            <a:ext cx="4114800" cy="1270000"/>
          </a:xfrm>
          <a:solidFill>
            <a:srgbClr val="CC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					</a:t>
            </a:r>
            <a:endParaRPr lang="en-US" altLang="en-US" sz="1800" i="1"/>
          </a:p>
        </p:txBody>
      </p:sp>
      <p:sp>
        <p:nvSpPr>
          <p:cNvPr id="130052" name="Text Box 5"/>
          <p:cNvSpPr txBox="1">
            <a:spLocks noChangeArrowheads="1"/>
          </p:cNvSpPr>
          <p:nvPr/>
        </p:nvSpPr>
        <p:spPr bwMode="auto">
          <a:xfrm>
            <a:off x="4738688" y="3840163"/>
            <a:ext cx="3048000" cy="173513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Quoting without citing              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Using ideas without citing</a:t>
            </a:r>
          </a:p>
        </p:txBody>
      </p:sp>
      <p:sp>
        <p:nvSpPr>
          <p:cNvPr id="130053" name="Text Box 6"/>
          <p:cNvSpPr txBox="1">
            <a:spLocks noChangeArrowheads="1"/>
          </p:cNvSpPr>
          <p:nvPr/>
        </p:nvSpPr>
        <p:spPr bwMode="auto">
          <a:xfrm>
            <a:off x="1476375" y="3835400"/>
            <a:ext cx="2743200" cy="1735138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“Cut-and-paste”, copying, stealing, borrowing, hiring</a:t>
            </a: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0054" name="Line 7"/>
          <p:cNvSpPr>
            <a:spLocks noChangeShapeType="1"/>
          </p:cNvSpPr>
          <p:nvPr/>
        </p:nvSpPr>
        <p:spPr bwMode="auto">
          <a:xfrm>
            <a:off x="1333500" y="5783263"/>
            <a:ext cx="6477000" cy="0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5" name="Text Box 8"/>
          <p:cNvSpPr txBox="1">
            <a:spLocks noChangeArrowheads="1"/>
          </p:cNvSpPr>
          <p:nvPr/>
        </p:nvSpPr>
        <p:spPr bwMode="auto">
          <a:xfrm>
            <a:off x="1106488" y="5113338"/>
            <a:ext cx="2208212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20406"/>
                </a:solidFill>
              </a:rPr>
              <a:t>DELIBERATE</a:t>
            </a:r>
          </a:p>
        </p:txBody>
      </p:sp>
      <p:sp>
        <p:nvSpPr>
          <p:cNvPr id="130056" name="Text Box 9"/>
          <p:cNvSpPr txBox="1">
            <a:spLocks noChangeArrowheads="1"/>
          </p:cNvSpPr>
          <p:nvPr/>
        </p:nvSpPr>
        <p:spPr bwMode="auto">
          <a:xfrm>
            <a:off x="5845175" y="5113338"/>
            <a:ext cx="2206625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20406"/>
                </a:solidFill>
              </a:rPr>
              <a:t>ACCIDENTAL</a:t>
            </a:r>
          </a:p>
        </p:txBody>
      </p:sp>
      <p:sp>
        <p:nvSpPr>
          <p:cNvPr id="130057" name="Rectangle 10"/>
          <p:cNvSpPr>
            <a:spLocks noChangeArrowheads="1"/>
          </p:cNvSpPr>
          <p:nvPr/>
        </p:nvSpPr>
        <p:spPr bwMode="auto">
          <a:xfrm>
            <a:off x="990600" y="1371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en-US" sz="28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altLang="en-US" sz="2800" u="sng">
              <a:solidFill>
                <a:srgbClr val="000000"/>
              </a:solidFill>
            </a:endParaRPr>
          </a:p>
        </p:txBody>
      </p:sp>
      <p:pic>
        <p:nvPicPr>
          <p:cNvPr id="130058" name="Picture 16" descr="plagia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8888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A87B04-1CAB-40C0-8759-6625F777FE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Referencing is a method of acknowledging sources of information that you have used to undertake an assignment. </a:t>
            </a:r>
          </a:p>
          <a:p>
            <a:pPr lvl="1"/>
            <a:r>
              <a:rPr lang="en-US" sz="2400" dirty="0"/>
              <a:t>You must acknowledge all information sources you have used while writing your paper. </a:t>
            </a:r>
          </a:p>
          <a:p>
            <a:r>
              <a:rPr lang="en-US" sz="2800" dirty="0"/>
              <a:t>Failure to acknowledge your sources will result in </a:t>
            </a:r>
            <a:r>
              <a:rPr lang="en-US" sz="2800" b="1" i="1" dirty="0"/>
              <a:t>plagiarism</a:t>
            </a:r>
            <a:r>
              <a:rPr lang="en-US" sz="2800" dirty="0"/>
              <a:t>. </a:t>
            </a:r>
          </a:p>
          <a:p>
            <a:r>
              <a:rPr lang="en-US" sz="2800" dirty="0"/>
              <a:t>There are two parts in referencing:</a:t>
            </a:r>
          </a:p>
          <a:p>
            <a:pPr lvl="1"/>
            <a:r>
              <a:rPr lang="en-US" sz="2400" dirty="0"/>
              <a:t>In-text citation</a:t>
            </a:r>
          </a:p>
          <a:p>
            <a:pPr lvl="1"/>
            <a:r>
              <a:rPr lang="en-US" sz="2400" dirty="0"/>
              <a:t>Reference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7E28-4D56-4AAD-BA6D-BED9294D1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50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Referencing is required when:</a:t>
            </a:r>
          </a:p>
          <a:p>
            <a:pPr lvl="1"/>
            <a:r>
              <a:rPr lang="en-US" dirty="0"/>
              <a:t>you are quoting directly from another source. </a:t>
            </a:r>
          </a:p>
          <a:p>
            <a:pPr lvl="1"/>
            <a:r>
              <a:rPr lang="en-US" dirty="0"/>
              <a:t>you are using specific information from an author, such as tables or statistics. </a:t>
            </a:r>
          </a:p>
          <a:p>
            <a:pPr lvl="1"/>
            <a:r>
              <a:rPr lang="en-US" dirty="0"/>
              <a:t>you have </a:t>
            </a:r>
            <a:r>
              <a:rPr lang="en-US" dirty="0" err="1"/>
              <a:t>summarised</a:t>
            </a:r>
            <a:r>
              <a:rPr lang="en-US" dirty="0"/>
              <a:t> ideas and information from someone’s work. </a:t>
            </a:r>
          </a:p>
          <a:p>
            <a:pPr lvl="1"/>
            <a:r>
              <a:rPr lang="en-US" dirty="0"/>
              <a:t>you have paraphrased by putting someone else’s ideas in your own words. 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48157-ECAE-43D2-9BF2-F574D1DCE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6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Introduction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Academic Reading Materials</a:t>
            </a:r>
          </a:p>
          <a:p>
            <a:pPr lvl="0"/>
            <a:r>
              <a:rPr lang="en-US" dirty="0"/>
              <a:t>Harvard Referencing</a:t>
            </a:r>
          </a:p>
          <a:p>
            <a:pPr lvl="0"/>
            <a:r>
              <a:rPr lang="en-US" dirty="0"/>
              <a:t>Information Research Skills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A34DCE-47DA-4A8E-A593-22639A5CA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Citation vs. Reference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0070C0"/>
                </a:solidFill>
              </a:rPr>
              <a:t>In-text citation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234950" lvl="1" indent="-234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i="1" kern="1200" dirty="0">
                <a:solidFill>
                  <a:schemeClr val="dk1"/>
                </a:solidFill>
              </a:rPr>
              <a:t>Very brief </a:t>
            </a:r>
            <a:r>
              <a:rPr lang="en-US" kern="1200" dirty="0">
                <a:solidFill>
                  <a:schemeClr val="dk1"/>
                </a:solidFill>
              </a:rPr>
              <a:t>and normally just includes the author(s) and publication year</a:t>
            </a:r>
            <a:endParaRPr lang="en-US" altLang="en-US" dirty="0"/>
          </a:p>
          <a:p>
            <a:pPr marL="234950" lvl="1" indent="-234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/>
              <a:t>Acknowledging </a:t>
            </a:r>
            <a:r>
              <a:rPr lang="en-US" altLang="en-US" b="1" i="1" dirty="0"/>
              <a:t>within your text </a:t>
            </a:r>
            <a:r>
              <a:rPr lang="en-US" altLang="en-US" dirty="0"/>
              <a:t>the document from which you have obtained your information.</a:t>
            </a:r>
          </a:p>
          <a:p>
            <a:pPr marL="234950" lvl="1" indent="-234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Example: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One possible definition of primary research is…</a:t>
            </a:r>
            <a:r>
              <a:rPr lang="en-US" sz="1800" b="1" dirty="0"/>
              <a:t>(Mehra,2009)</a:t>
            </a:r>
            <a:r>
              <a:rPr lang="en-US" sz="1800" dirty="0"/>
              <a:t> or </a:t>
            </a:r>
            <a:r>
              <a:rPr lang="en-US" sz="1800" b="1" dirty="0" err="1"/>
              <a:t>Mehra</a:t>
            </a:r>
            <a:r>
              <a:rPr lang="en-US" sz="1800" b="1" dirty="0"/>
              <a:t> (2009)</a:t>
            </a:r>
            <a:r>
              <a:rPr lang="en-US" sz="1800" dirty="0"/>
              <a:t> stated that primary research includes the elements of …</a:t>
            </a:r>
            <a:br>
              <a:rPr lang="en-US" sz="2400" dirty="0"/>
            </a:br>
            <a:endParaRPr lang="en-US" altLang="en-US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00B050"/>
                </a:solidFill>
              </a:rPr>
              <a:t>Reference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000" dirty="0"/>
              <a:t>The </a:t>
            </a:r>
            <a:r>
              <a:rPr lang="en-US" altLang="en-US" sz="2000" b="1" i="1" dirty="0"/>
              <a:t>detailed description </a:t>
            </a:r>
            <a:r>
              <a:rPr lang="en-US" altLang="en-US" sz="2000" dirty="0"/>
              <a:t>of the document from which you have obtained your information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kern="1200" dirty="0">
                <a:solidFill>
                  <a:schemeClr val="dk1"/>
                </a:solidFill>
              </a:rPr>
              <a:t>You need to add a full reference to the source </a:t>
            </a:r>
            <a:r>
              <a:rPr lang="en-US" sz="2000" b="1" i="1" kern="1200" dirty="0">
                <a:solidFill>
                  <a:schemeClr val="dk1"/>
                </a:solidFill>
              </a:rPr>
              <a:t>at the end of your work </a:t>
            </a:r>
            <a:endParaRPr lang="en-US" sz="2000" b="1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Example: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err="1"/>
              <a:t>Mehra</a:t>
            </a:r>
            <a:r>
              <a:rPr lang="en-US" sz="1800" dirty="0"/>
              <a:t>, A. (2009) </a:t>
            </a:r>
            <a:r>
              <a:rPr lang="en-US" sz="1800" i="1" dirty="0"/>
              <a:t>Advertising management: media approach for market research</a:t>
            </a:r>
            <a:r>
              <a:rPr lang="en-US" sz="1800" dirty="0"/>
              <a:t>. 6th Ed. New Delhi: Global India Publications.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D7BB1E-3F2B-4E5D-B663-1189667239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917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Harvard Referencing Guide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3542152"/>
          </a:xfrm>
        </p:spPr>
      </p:pic>
      <p:sp>
        <p:nvSpPr>
          <p:cNvPr id="5" name="TextBox 4"/>
          <p:cNvSpPr txBox="1"/>
          <p:nvPr/>
        </p:nvSpPr>
        <p:spPr>
          <a:xfrm>
            <a:off x="457200" y="5181600"/>
            <a:ext cx="8153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Visit APU’s Library page to view the full list of Harvard referencing guidelines for other types of 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https://library.apiit.edu.my/pdf/harvard-reference-style/Quick_Harvard_Referencing_Guide%20_Revised_1May2014.pdf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3CA6B-B85E-421A-BA4C-FA850BEE17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6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Research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Determines preliminary research topic, problem or question.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Demonstrates an understanding of how the end product affects the information needed.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F1A4D-202E-462A-9865-BF865A5B5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42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Research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Demonstrates understanding of how information is produced and disseminated.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Recognizes that knowledge is often organized into disciplines.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Understands the differences between potential sources, their formats and level of content.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1ABE0-BC64-4759-9C25-BC695BB9F2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6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How to Define Your Topic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799" y="1524000"/>
            <a:ext cx="5241701" cy="40386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</a:rPr>
              <a:t>Break down the topic into its main concepts</a:t>
            </a:r>
          </a:p>
          <a:p>
            <a:pPr lvl="1" eaLnBrk="1" hangingPunct="1"/>
            <a:r>
              <a:rPr lang="en-US" dirty="0">
                <a:latin typeface="Arial Unicode MS" pitchFamily="34" charset="-128"/>
              </a:rPr>
              <a:t>Identify keywords/main concepts</a:t>
            </a:r>
          </a:p>
          <a:p>
            <a:pPr lvl="1" eaLnBrk="1" hangingPunct="1">
              <a:buFontTx/>
              <a:buNone/>
            </a:pPr>
            <a:r>
              <a:rPr lang="en-US" b="1" i="1" dirty="0">
                <a:solidFill>
                  <a:srgbClr val="71599D"/>
                </a:solidFill>
                <a:latin typeface="Arial Unicode MS" pitchFamily="34" charset="-128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US" sz="3600" dirty="0">
                <a:solidFill>
                  <a:srgbClr val="71599D"/>
                </a:solidFill>
              </a:rPr>
              <a:t>Depression      from </a:t>
            </a:r>
          </a:p>
          <a:p>
            <a:pPr eaLnBrk="1" hangingPunct="1">
              <a:buFontTx/>
              <a:buNone/>
            </a:pPr>
            <a:r>
              <a:rPr lang="en-US" sz="3600" dirty="0">
                <a:solidFill>
                  <a:srgbClr val="71599D"/>
                </a:solidFill>
              </a:rPr>
              <a:t>Social Media  obsession</a:t>
            </a:r>
          </a:p>
          <a:p>
            <a:pPr eaLnBrk="1" hangingPunct="1"/>
            <a:endParaRPr lang="en-US" dirty="0">
              <a:solidFill>
                <a:srgbClr val="71599D"/>
              </a:solidFill>
              <a:latin typeface="Arial Unicode MS" pitchFamily="34" charset="-128"/>
            </a:endParaRPr>
          </a:p>
          <a:p>
            <a:pPr eaLnBrk="1" hangingPunct="1"/>
            <a:endParaRPr 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75237" y="4061452"/>
            <a:ext cx="2971800" cy="628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675237" y="4796464"/>
            <a:ext cx="29718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806443-436A-4B35-8D0F-675D8B7B5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229600" cy="9144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4C8A56"/>
                </a:solidFill>
                <a:latin typeface="Arial Unicode MS" pitchFamily="34" charset="-128"/>
              </a:rPr>
              <a:t>List synonyms, broader terms, narrower terms</a:t>
            </a:r>
          </a:p>
          <a:p>
            <a:pPr eaLnBrk="1" hangingPunct="1"/>
            <a:endParaRPr lang="en-US" sz="2800">
              <a:solidFill>
                <a:srgbClr val="4C8A56"/>
              </a:solidFill>
              <a:latin typeface="Arial Unicode MS" pitchFamily="34" charset="-128"/>
            </a:endParaRPr>
          </a:p>
        </p:txBody>
      </p:sp>
      <p:graphicFrame>
        <p:nvGraphicFramePr>
          <p:cNvPr id="8283" name="Group 91"/>
          <p:cNvGraphicFramePr>
            <a:graphicFrameLocks noGrp="1"/>
          </p:cNvGraphicFramePr>
          <p:nvPr>
            <p:ph sz="half" idx="2"/>
          </p:nvPr>
        </p:nvGraphicFramePr>
        <p:xfrm>
          <a:off x="631066" y="2137893"/>
          <a:ext cx="7675808" cy="4295864"/>
        </p:xfrm>
        <a:graphic>
          <a:graphicData uri="http://schemas.openxmlformats.org/drawingml/2006/table">
            <a:tbl>
              <a:tblPr/>
              <a:tblGrid>
                <a:gridCol w="201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8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Concepts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Synonyms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And Narrower Terms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Broader terms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Depression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Unhappiness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Sadness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Anxiety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Mental Illness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Social Media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Social network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Facebook,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Instagram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Technology based social platform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A2FDAD-12E1-432B-BEF9-E7453BB6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DEVELOPMENT AND STUDY METHODS</a:t>
            </a:r>
          </a:p>
        </p:txBody>
      </p:sp>
    </p:spTree>
    <p:extLst>
      <p:ext uri="{BB962C8B-B14F-4D97-AF65-F5344CB8AC3E}">
        <p14:creationId xmlns:p14="http://schemas.microsoft.com/office/powerpoint/2010/main" val="1517443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189"/>
            <a:ext cx="9144000" cy="5261411"/>
          </a:xfrm>
        </p:spPr>
      </p:pic>
      <p:sp>
        <p:nvSpPr>
          <p:cNvPr id="7" name="Oval 6"/>
          <p:cNvSpPr/>
          <p:nvPr/>
        </p:nvSpPr>
        <p:spPr bwMode="auto">
          <a:xfrm>
            <a:off x="2962141" y="6285963"/>
            <a:ext cx="162059" cy="191037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8ADA1-3E29-45A0-ABA3-967BCA77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DEVELOPMENT AND STUDY METHODS</a:t>
            </a:r>
          </a:p>
        </p:txBody>
      </p:sp>
    </p:spTree>
    <p:extLst>
      <p:ext uri="{BB962C8B-B14F-4D97-AF65-F5344CB8AC3E}">
        <p14:creationId xmlns:p14="http://schemas.microsoft.com/office/powerpoint/2010/main" val="3854034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81000"/>
            <a:ext cx="6210300" cy="685800"/>
          </a:xfrm>
        </p:spPr>
        <p:txBody>
          <a:bodyPr/>
          <a:lstStyle/>
          <a:p>
            <a:r>
              <a:rPr lang="en-US" dirty="0"/>
              <a:t>Research Assignments Tips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8153400" cy="4038600"/>
          </a:xfrm>
        </p:spPr>
        <p:txBody>
          <a:bodyPr/>
          <a:lstStyle/>
          <a:p>
            <a:r>
              <a:rPr lang="en-US" dirty="0"/>
              <a:t>Computer savvy and Google proficiency do not translate into strong research skills.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Effective search strategies are different for library research databases vs. the internet.</a:t>
            </a:r>
          </a:p>
          <a:p>
            <a:endParaRPr lang="en-US" dirty="0"/>
          </a:p>
          <a:p>
            <a:r>
              <a:rPr lang="en-US" dirty="0"/>
              <a:t>Vary the types of sources available in research databases.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CAB1F-F7A4-43C5-9E18-A520C757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DEVELOPMENT AND STUDY METHODS</a:t>
            </a:r>
          </a:p>
        </p:txBody>
      </p:sp>
    </p:spTree>
    <p:extLst>
      <p:ext uri="{BB962C8B-B14F-4D97-AF65-F5344CB8AC3E}">
        <p14:creationId xmlns:p14="http://schemas.microsoft.com/office/powerpoint/2010/main" val="2411457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81000"/>
            <a:ext cx="6210300" cy="685800"/>
          </a:xfrm>
        </p:spPr>
        <p:txBody>
          <a:bodyPr/>
          <a:lstStyle/>
          <a:p>
            <a:r>
              <a:rPr lang="en-US" dirty="0"/>
              <a:t>Research Assignments Tips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8153400" cy="4038600"/>
          </a:xfrm>
        </p:spPr>
        <p:txBody>
          <a:bodyPr/>
          <a:lstStyle/>
          <a:p>
            <a:r>
              <a:rPr lang="en-US" dirty="0"/>
              <a:t>Comprehend the difference between scholarly, popular, and trade articles.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Familiarize with the variety of library tools available, and how to locate the best ones for the job.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447F9-045B-4168-A837-6677B4A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PERSONAL DEVELOPMENT AND STUDY METHODS</a:t>
            </a:r>
          </a:p>
        </p:txBody>
      </p:sp>
    </p:spTree>
    <p:extLst>
      <p:ext uri="{BB962C8B-B14F-4D97-AF65-F5344CB8AC3E}">
        <p14:creationId xmlns:p14="http://schemas.microsoft.com/office/powerpoint/2010/main" val="2155000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Next Lecture…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en-US" altLang="en-US" sz="5600" dirty="0"/>
          </a:p>
          <a:p>
            <a:pPr marL="0" indent="0" algn="ctr" eaLnBrk="1" hangingPunct="1">
              <a:buNone/>
            </a:pPr>
            <a:r>
              <a:rPr lang="en-US" altLang="en-US" sz="5600" dirty="0"/>
              <a:t>Leadership and Teamwork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5E66E8-6538-460F-8392-BA78655728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3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Outcome</a:t>
            </a:r>
            <a:endParaRPr lang="en-GB" alt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8836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u="sng"/>
              <a:t>At the end of this lesson, you should be able to</a:t>
            </a:r>
            <a:r>
              <a:rPr lang="en-US" altLang="en-US" sz="3000"/>
              <a:t>:-</a:t>
            </a:r>
          </a:p>
          <a:p>
            <a:pPr eaLnBrk="1" hangingPunct="1">
              <a:buFontTx/>
              <a:buNone/>
            </a:pPr>
            <a:endParaRPr lang="en-US" altLang="en-US" sz="3000"/>
          </a:p>
          <a:p>
            <a:pPr eaLnBrk="1" hangingPunct="1"/>
            <a:r>
              <a:rPr lang="en-US" altLang="en-US" sz="3000"/>
              <a:t>Identify the purpose of effective reading for tertiary study</a:t>
            </a:r>
          </a:p>
          <a:p>
            <a:pPr eaLnBrk="1" hangingPunct="1"/>
            <a:r>
              <a:rPr lang="en-US" altLang="en-US" sz="3000"/>
              <a:t>Apply good reading approaches to assist in the  learning process</a:t>
            </a:r>
            <a:endParaRPr lang="en-GB" altLang="en-US" sz="30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67E66-3837-443D-B0BA-A4B3726DE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reading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8FBDF4-182D-4441-9678-924D5EEAC5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7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Academic Reading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Academic reading is purposeful</a:t>
            </a:r>
          </a:p>
          <a:p>
            <a:r>
              <a:rPr lang="en-US" dirty="0"/>
              <a:t>At tertiary level, you will have a higher quantity of reading, but very little time</a:t>
            </a:r>
          </a:p>
          <a:p>
            <a:pPr lvl="1"/>
            <a:r>
              <a:rPr lang="en-US" dirty="0"/>
              <a:t>you will need to be able to grasp the main ideas, theories, key themes and arguments</a:t>
            </a:r>
          </a:p>
          <a:p>
            <a:r>
              <a:rPr lang="en-US" dirty="0"/>
              <a:t>Introduces you to new ideas and information</a:t>
            </a:r>
          </a:p>
          <a:p>
            <a:r>
              <a:rPr lang="en-US" dirty="0"/>
              <a:t>Enables you to be critical and reflective</a:t>
            </a:r>
            <a:br>
              <a:rPr lang="en-US" dirty="0"/>
            </a:br>
            <a:br>
              <a:rPr lang="en-US" dirty="0"/>
            </a:b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E68702-6964-46D1-95F5-C46BBDF30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Academic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explore current issues </a:t>
            </a:r>
          </a:p>
          <a:p>
            <a:r>
              <a:rPr lang="en-US" dirty="0"/>
              <a:t>to get a general idea of what the book, article or chapter is all about </a:t>
            </a:r>
          </a:p>
          <a:p>
            <a:pPr marL="0" indent="0">
              <a:buNone/>
            </a:pPr>
            <a:r>
              <a:rPr lang="en-US" dirty="0"/>
              <a:t>• to gain a detailed understanding of the content </a:t>
            </a:r>
          </a:p>
          <a:p>
            <a:pPr marL="0" indent="0">
              <a:buNone/>
            </a:pPr>
            <a:r>
              <a:rPr lang="en-US" dirty="0"/>
              <a:t>• to find the answer to a specific question </a:t>
            </a:r>
          </a:p>
          <a:p>
            <a:pPr marL="0" indent="0">
              <a:buNone/>
            </a:pPr>
            <a:r>
              <a:rPr lang="en-US" dirty="0"/>
              <a:t>• to gather information/evidence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5CACF-A99F-4655-B109-4511611B5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7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itle 2"/>
          <p:cNvSpPr>
            <a:spLocks noGrp="1"/>
          </p:cNvSpPr>
          <p:nvPr>
            <p:ph type="title"/>
          </p:nvPr>
        </p:nvSpPr>
        <p:spPr>
          <a:xfrm>
            <a:off x="485775" y="301625"/>
            <a:ext cx="704215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Academic Reading Materials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08963" cy="43926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Abstracts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Reports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Dissertations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Thesis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Project papers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Textbooks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Other reference materials from different 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4E6BE-F832-4C84-A922-1DD347169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reading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067" y="-27710"/>
            <a:ext cx="10456077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E0A30A-A23E-4605-9FE0-7BE31EED5A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Select Your Sources: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Being Specific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676400" y="1447800"/>
          <a:ext cx="5943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6705600" y="1981200"/>
            <a:ext cx="0" cy="350520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C0B03F-3933-440A-8B0A-07EDCD7AAF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89389"/>
      </p:ext>
    </p:extLst>
  </p:cSld>
  <p:clrMapOvr>
    <a:masterClrMapping/>
  </p:clrMapOvr>
</p:sld>
</file>

<file path=ppt/theme/theme1.xml><?xml version="1.0" encoding="utf-8"?>
<a:theme xmlns:a="http://schemas.openxmlformats.org/drawingml/2006/main" name="UCTI-Template-foundation-level">
  <a:themeElements>
    <a:clrScheme name="UCTI-Template2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2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2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AD247B1FEDC48B65E644098EBF3B5" ma:contentTypeVersion="12" ma:contentTypeDescription="Create a new document." ma:contentTypeScope="" ma:versionID="c60bbcd4e79b012a0986028c63fadeb5">
  <xsd:schema xmlns:xsd="http://www.w3.org/2001/XMLSchema" xmlns:xs="http://www.w3.org/2001/XMLSchema" xmlns:p="http://schemas.microsoft.com/office/2006/metadata/properties" xmlns:ns3="b52e58ec-cfae-4bfa-bc83-5e3a12f1aa92" xmlns:ns4="8db9d3fb-8d62-47ab-99a4-69c87d8c7247" targetNamespace="http://schemas.microsoft.com/office/2006/metadata/properties" ma:root="true" ma:fieldsID="f1256df05f5086380f182a62fbf2a94d" ns3:_="" ns4:_="">
    <xsd:import namespace="b52e58ec-cfae-4bfa-bc83-5e3a12f1aa92"/>
    <xsd:import namespace="8db9d3fb-8d62-47ab-99a4-69c87d8c724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e58ec-cfae-4bfa-bc83-5e3a12f1aa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9d3fb-8d62-47ab-99a4-69c87d8c72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C1E75-9AE9-4D20-9F19-AA8F77EEB1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17C238-B2CA-41DA-AE87-A0AD999C9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2491D3-21A2-4DA2-8847-97622EFE5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e58ec-cfae-4bfa-bc83-5e3a12f1aa92"/>
    <ds:schemaRef ds:uri="8db9d3fb-8d62-47ab-99a4-69c87d8c7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1173</Words>
  <Application>Microsoft Office PowerPoint</Application>
  <PresentationFormat>On-screen Show (4:3)</PresentationFormat>
  <Paragraphs>184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Unicode MS</vt:lpstr>
      <vt:lpstr>Calibri</vt:lpstr>
      <vt:lpstr>Times New Roman</vt:lpstr>
      <vt:lpstr>UCTI-Template-foundation-level</vt:lpstr>
      <vt:lpstr>Personal Development and Study Methods BM006-3-0 PDSM</vt:lpstr>
      <vt:lpstr>Introduction</vt:lpstr>
      <vt:lpstr>Learning Outcome</vt:lpstr>
      <vt:lpstr>Academic reading</vt:lpstr>
      <vt:lpstr>Academic Reading</vt:lpstr>
      <vt:lpstr>Purpose of Academic Reading</vt:lpstr>
      <vt:lpstr>Academic Reading Materials</vt:lpstr>
      <vt:lpstr>PowerPoint Presentation</vt:lpstr>
      <vt:lpstr>Select Your Sources:  Being Specific</vt:lpstr>
      <vt:lpstr>Select Your Sources:  Being Up to Date</vt:lpstr>
      <vt:lpstr>PowerPoint Presentation</vt:lpstr>
      <vt:lpstr>Skimming</vt:lpstr>
      <vt:lpstr>How to Skim?</vt:lpstr>
      <vt:lpstr>Scanning</vt:lpstr>
      <vt:lpstr>How to Scan</vt:lpstr>
      <vt:lpstr>Harvard referencing</vt:lpstr>
      <vt:lpstr>Quoting &amp; Referencing</vt:lpstr>
      <vt:lpstr>Referencing</vt:lpstr>
      <vt:lpstr>When to reference?</vt:lpstr>
      <vt:lpstr>Citation vs. Reference</vt:lpstr>
      <vt:lpstr>Harvard Referencing Guide</vt:lpstr>
      <vt:lpstr>Information Research Skills</vt:lpstr>
      <vt:lpstr>Information Research Skills</vt:lpstr>
      <vt:lpstr>How to Define Your Topic</vt:lpstr>
      <vt:lpstr>PowerPoint Presentation</vt:lpstr>
      <vt:lpstr>PowerPoint Presentation</vt:lpstr>
      <vt:lpstr>Research Assignments Tips</vt:lpstr>
      <vt:lpstr>Research Assignments Tips</vt:lpstr>
      <vt:lpstr>Next Lecture…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for Business BM012-4-0</dc:title>
  <dc:creator>Abbhirami A/P Sivarajan</dc:creator>
  <cp:lastModifiedBy>Muhammad Ma'wa Bin Abdul Aziz</cp:lastModifiedBy>
  <cp:revision>28</cp:revision>
  <dcterms:created xsi:type="dcterms:W3CDTF">2014-02-17T03:18:59Z</dcterms:created>
  <dcterms:modified xsi:type="dcterms:W3CDTF">2020-08-13T09:11:11Z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0x010100A31AD247B1FEDC48B65E644098EBF3B5</vt:lpwstr>
  </property>
</Properties>
</file>