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7" r:id="rId5"/>
    <p:sldId id="285" r:id="rId6"/>
    <p:sldId id="261" r:id="rId7"/>
    <p:sldId id="313" r:id="rId8"/>
    <p:sldId id="287" r:id="rId9"/>
    <p:sldId id="306" r:id="rId10"/>
    <p:sldId id="288" r:id="rId11"/>
    <p:sldId id="293" r:id="rId12"/>
    <p:sldId id="291" r:id="rId13"/>
    <p:sldId id="289" r:id="rId14"/>
    <p:sldId id="290" r:id="rId15"/>
    <p:sldId id="305" r:id="rId16"/>
    <p:sldId id="292" r:id="rId17"/>
    <p:sldId id="301" r:id="rId18"/>
    <p:sldId id="299" r:id="rId19"/>
    <p:sldId id="300" r:id="rId20"/>
    <p:sldId id="294" r:id="rId21"/>
    <p:sldId id="314" r:id="rId22"/>
    <p:sldId id="295" r:id="rId23"/>
    <p:sldId id="296" r:id="rId24"/>
    <p:sldId id="297" r:id="rId25"/>
    <p:sldId id="302" r:id="rId26"/>
    <p:sldId id="298" r:id="rId27"/>
    <p:sldId id="315" r:id="rId28"/>
    <p:sldId id="307" r:id="rId29"/>
    <p:sldId id="308" r:id="rId30"/>
    <p:sldId id="309" r:id="rId31"/>
    <p:sldId id="310" r:id="rId32"/>
    <p:sldId id="311" r:id="rId33"/>
    <p:sldId id="312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D2080-9D4E-4B2E-968C-E3467629FBF6}" v="2" dt="2021-07-02T05:51:40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Ma'wa Abdul Aziz" userId="c3eb8783-9582-4c64-953d-880546adfe37" providerId="ADAL" clId="{F69D2080-9D4E-4B2E-968C-E3467629FBF6}"/>
    <pc:docChg chg="modSld">
      <pc:chgData name="Muhammad Ma'wa Abdul Aziz" userId="c3eb8783-9582-4c64-953d-880546adfe37" providerId="ADAL" clId="{F69D2080-9D4E-4B2E-968C-E3467629FBF6}" dt="2021-07-02T05:51:40.555" v="1" actId="1076"/>
      <pc:docMkLst>
        <pc:docMk/>
      </pc:docMkLst>
      <pc:sldChg chg="modSp">
        <pc:chgData name="Muhammad Ma'wa Abdul Aziz" userId="c3eb8783-9582-4c64-953d-880546adfe37" providerId="ADAL" clId="{F69D2080-9D4E-4B2E-968C-E3467629FBF6}" dt="2021-07-02T05:51:40.555" v="1" actId="1076"/>
        <pc:sldMkLst>
          <pc:docMk/>
          <pc:sldMk cId="69481330" sldId="297"/>
        </pc:sldMkLst>
        <pc:picChg chg="mod">
          <ac:chgData name="Muhammad Ma'wa Abdul Aziz" userId="c3eb8783-9582-4c64-953d-880546adfe37" providerId="ADAL" clId="{F69D2080-9D4E-4B2E-968C-E3467629FBF6}" dt="2021-07-02T05:51:40.555" v="1" actId="1076"/>
          <ac:picMkLst>
            <pc:docMk/>
            <pc:sldMk cId="69481330" sldId="297"/>
            <ac:picMk id="1028" creationId="{00000000-0000-0000-0000-000000000000}"/>
          </ac:picMkLst>
        </pc:picChg>
      </pc:sldChg>
    </pc:docChg>
  </pc:docChgLst>
  <pc:docChgLst>
    <pc:chgData name="Muhammad Ma'wa Abdul Aziz" userId="c3eb8783-9582-4c64-953d-880546adfe37" providerId="ADAL" clId="{41A90DEB-9A0F-4412-A792-60C63E688268}"/>
    <pc:docChg chg="custSel addSld delSld modSld sldOrd">
      <pc:chgData name="Muhammad Ma'wa Abdul Aziz" userId="c3eb8783-9582-4c64-953d-880546adfe37" providerId="ADAL" clId="{41A90DEB-9A0F-4412-A792-60C63E688268}" dt="2020-12-10T01:58:49.502" v="326" actId="20577"/>
      <pc:docMkLst>
        <pc:docMk/>
      </pc:docMkLst>
      <pc:sldChg chg="ord">
        <pc:chgData name="Muhammad Ma'wa Abdul Aziz" userId="c3eb8783-9582-4c64-953d-880546adfe37" providerId="ADAL" clId="{41A90DEB-9A0F-4412-A792-60C63E688268}" dt="2020-12-10T01:49:47.143" v="0"/>
        <pc:sldMkLst>
          <pc:docMk/>
          <pc:sldMk cId="1274825599" sldId="306"/>
        </pc:sldMkLst>
      </pc:sldChg>
      <pc:sldChg chg="addSp modSp add ord">
        <pc:chgData name="Muhammad Ma'wa Abdul Aziz" userId="c3eb8783-9582-4c64-953d-880546adfe37" providerId="ADAL" clId="{41A90DEB-9A0F-4412-A792-60C63E688268}" dt="2020-12-10T01:52:41.892" v="96" actId="1076"/>
        <pc:sldMkLst>
          <pc:docMk/>
          <pc:sldMk cId="130001032" sldId="313"/>
        </pc:sldMkLst>
        <pc:spChg chg="mod">
          <ac:chgData name="Muhammad Ma'wa Abdul Aziz" userId="c3eb8783-9582-4c64-953d-880546adfe37" providerId="ADAL" clId="{41A90DEB-9A0F-4412-A792-60C63E688268}" dt="2020-12-10T01:50:17.955" v="34" actId="20577"/>
          <ac:spMkLst>
            <pc:docMk/>
            <pc:sldMk cId="130001032" sldId="313"/>
            <ac:spMk id="2" creationId="{76AEA5D5-D971-492B-87D8-37BE01130137}"/>
          </ac:spMkLst>
        </pc:spChg>
        <pc:spChg chg="mod">
          <ac:chgData name="Muhammad Ma'wa Abdul Aziz" userId="c3eb8783-9582-4c64-953d-880546adfe37" providerId="ADAL" clId="{41A90DEB-9A0F-4412-A792-60C63E688268}" dt="2020-12-10T01:50:35.554" v="90" actId="20577"/>
          <ac:spMkLst>
            <pc:docMk/>
            <pc:sldMk cId="130001032" sldId="313"/>
            <ac:spMk id="3" creationId="{221E5794-77E3-449B-80BE-C99B2A534CCF}"/>
          </ac:spMkLst>
        </pc:spChg>
        <pc:picChg chg="add mod">
          <ac:chgData name="Muhammad Ma'wa Abdul Aziz" userId="c3eb8783-9582-4c64-953d-880546adfe37" providerId="ADAL" clId="{41A90DEB-9A0F-4412-A792-60C63E688268}" dt="2020-12-10T01:52:41.892" v="96" actId="1076"/>
          <ac:picMkLst>
            <pc:docMk/>
            <pc:sldMk cId="130001032" sldId="313"/>
            <ac:picMk id="6" creationId="{FB4F231E-C314-4DD1-A7BD-7668BBF2F8E8}"/>
          </ac:picMkLst>
        </pc:picChg>
      </pc:sldChg>
      <pc:sldChg chg="addSp delSp modSp add ord">
        <pc:chgData name="Muhammad Ma'wa Abdul Aziz" userId="c3eb8783-9582-4c64-953d-880546adfe37" providerId="ADAL" clId="{41A90DEB-9A0F-4412-A792-60C63E688268}" dt="2020-12-10T01:56:50.466" v="217" actId="26606"/>
        <pc:sldMkLst>
          <pc:docMk/>
          <pc:sldMk cId="1374501719" sldId="314"/>
        </pc:sldMkLst>
        <pc:spChg chg="mod">
          <ac:chgData name="Muhammad Ma'wa Abdul Aziz" userId="c3eb8783-9582-4c64-953d-880546adfe37" providerId="ADAL" clId="{41A90DEB-9A0F-4412-A792-60C63E688268}" dt="2020-12-10T01:56:50.466" v="217" actId="26606"/>
          <ac:spMkLst>
            <pc:docMk/>
            <pc:sldMk cId="1374501719" sldId="314"/>
            <ac:spMk id="2" creationId="{A13C7762-8347-4583-A01D-0D4EF09DFAB8}"/>
          </ac:spMkLst>
        </pc:spChg>
        <pc:spChg chg="mod">
          <ac:chgData name="Muhammad Ma'wa Abdul Aziz" userId="c3eb8783-9582-4c64-953d-880546adfe37" providerId="ADAL" clId="{41A90DEB-9A0F-4412-A792-60C63E688268}" dt="2020-12-10T01:56:50.466" v="217" actId="26606"/>
          <ac:spMkLst>
            <pc:docMk/>
            <pc:sldMk cId="1374501719" sldId="314"/>
            <ac:spMk id="3" creationId="{EA645D79-6460-4760-AB67-59F2FBF8C18C}"/>
          </ac:spMkLst>
        </pc:spChg>
        <pc:spChg chg="del">
          <ac:chgData name="Muhammad Ma'wa Abdul Aziz" userId="c3eb8783-9582-4c64-953d-880546adfe37" providerId="ADAL" clId="{41A90DEB-9A0F-4412-A792-60C63E688268}" dt="2020-12-10T01:53:22.359" v="103" actId="478"/>
          <ac:spMkLst>
            <pc:docMk/>
            <pc:sldMk cId="1374501719" sldId="314"/>
            <ac:spMk id="4" creationId="{6C92C643-D242-4C52-A605-3D3678C6DD67}"/>
          </ac:spMkLst>
        </pc:spChg>
        <pc:spChg chg="mod ord">
          <ac:chgData name="Muhammad Ma'wa Abdul Aziz" userId="c3eb8783-9582-4c64-953d-880546adfe37" providerId="ADAL" clId="{41A90DEB-9A0F-4412-A792-60C63E688268}" dt="2020-12-10T01:56:50.466" v="217" actId="26606"/>
          <ac:spMkLst>
            <pc:docMk/>
            <pc:sldMk cId="1374501719" sldId="314"/>
            <ac:spMk id="5" creationId="{BFAE4DE0-12B4-49FB-9880-3314180C2531}"/>
          </ac:spMkLst>
        </pc:spChg>
        <pc:graphicFrameChg chg="add del mod">
          <ac:chgData name="Muhammad Ma'wa Abdul Aziz" userId="c3eb8783-9582-4c64-953d-880546adfe37" providerId="ADAL" clId="{41A90DEB-9A0F-4412-A792-60C63E688268}" dt="2020-12-10T01:55:52.204" v="208" actId="478"/>
          <ac:graphicFrameMkLst>
            <pc:docMk/>
            <pc:sldMk cId="1374501719" sldId="314"/>
            <ac:graphicFrameMk id="6" creationId="{53589865-4344-4132-9A80-682BAEFE550B}"/>
          </ac:graphicFrameMkLst>
        </pc:graphicFrameChg>
        <pc:graphicFrameChg chg="add del mod">
          <ac:chgData name="Muhammad Ma'wa Abdul Aziz" userId="c3eb8783-9582-4c64-953d-880546adfe37" providerId="ADAL" clId="{41A90DEB-9A0F-4412-A792-60C63E688268}" dt="2020-12-10T01:55:56.915" v="210" actId="478"/>
          <ac:graphicFrameMkLst>
            <pc:docMk/>
            <pc:sldMk cId="1374501719" sldId="314"/>
            <ac:graphicFrameMk id="7" creationId="{A28AB675-4363-44FE-9AB2-8E530F5EA787}"/>
          </ac:graphicFrameMkLst>
        </pc:graphicFrameChg>
        <pc:graphicFrameChg chg="add del mod">
          <ac:chgData name="Muhammad Ma'wa Abdul Aziz" userId="c3eb8783-9582-4c64-953d-880546adfe37" providerId="ADAL" clId="{41A90DEB-9A0F-4412-A792-60C63E688268}" dt="2020-12-10T01:56:19.513" v="212" actId="478"/>
          <ac:graphicFrameMkLst>
            <pc:docMk/>
            <pc:sldMk cId="1374501719" sldId="314"/>
            <ac:graphicFrameMk id="8" creationId="{A12E123E-5412-49AF-A6E1-18A301094EF4}"/>
          </ac:graphicFrameMkLst>
        </pc:graphicFrameChg>
        <pc:picChg chg="add mod">
          <ac:chgData name="Muhammad Ma'wa Abdul Aziz" userId="c3eb8783-9582-4c64-953d-880546adfe37" providerId="ADAL" clId="{41A90DEB-9A0F-4412-A792-60C63E688268}" dt="2020-12-10T01:56:50.466" v="217" actId="26606"/>
          <ac:picMkLst>
            <pc:docMk/>
            <pc:sldMk cId="1374501719" sldId="314"/>
            <ac:picMk id="10" creationId="{9A48BC4A-C236-4AD6-B7C4-48248E5288A3}"/>
          </ac:picMkLst>
        </pc:picChg>
      </pc:sldChg>
      <pc:sldChg chg="add del">
        <pc:chgData name="Muhammad Ma'wa Abdul Aziz" userId="c3eb8783-9582-4c64-953d-880546adfe37" providerId="ADAL" clId="{41A90DEB-9A0F-4412-A792-60C63E688268}" dt="2020-12-10T01:53:15.701" v="100" actId="2696"/>
        <pc:sldMkLst>
          <pc:docMk/>
          <pc:sldMk cId="1554329193" sldId="314"/>
        </pc:sldMkLst>
      </pc:sldChg>
      <pc:sldChg chg="add del">
        <pc:chgData name="Muhammad Ma'wa Abdul Aziz" userId="c3eb8783-9582-4c64-953d-880546adfe37" providerId="ADAL" clId="{41A90DEB-9A0F-4412-A792-60C63E688268}" dt="2020-12-10T01:53:10.050" v="98" actId="2696"/>
        <pc:sldMkLst>
          <pc:docMk/>
          <pc:sldMk cId="1951471454" sldId="314"/>
        </pc:sldMkLst>
      </pc:sldChg>
      <pc:sldChg chg="modSp add">
        <pc:chgData name="Muhammad Ma'wa Abdul Aziz" userId="c3eb8783-9582-4c64-953d-880546adfe37" providerId="ADAL" clId="{41A90DEB-9A0F-4412-A792-60C63E688268}" dt="2020-12-10T01:58:49.502" v="326" actId="20577"/>
        <pc:sldMkLst>
          <pc:docMk/>
          <pc:sldMk cId="2632567695" sldId="315"/>
        </pc:sldMkLst>
        <pc:spChg chg="mod">
          <ac:chgData name="Muhammad Ma'wa Abdul Aziz" userId="c3eb8783-9582-4c64-953d-880546adfe37" providerId="ADAL" clId="{41A90DEB-9A0F-4412-A792-60C63E688268}" dt="2020-12-10T01:58:17.264" v="224" actId="20577"/>
          <ac:spMkLst>
            <pc:docMk/>
            <pc:sldMk cId="2632567695" sldId="315"/>
            <ac:spMk id="2" creationId="{5E29A1E5-2354-4DB5-A639-E6074883F9BC}"/>
          </ac:spMkLst>
        </pc:spChg>
        <pc:spChg chg="mod">
          <ac:chgData name="Muhammad Ma'wa Abdul Aziz" userId="c3eb8783-9582-4c64-953d-880546adfe37" providerId="ADAL" clId="{41A90DEB-9A0F-4412-A792-60C63E688268}" dt="2020-12-10T01:58:49.502" v="326" actId="20577"/>
          <ac:spMkLst>
            <pc:docMk/>
            <pc:sldMk cId="2632567695" sldId="315"/>
            <ac:spMk id="3" creationId="{DCD0AB44-FE77-4971-8663-BFDEC8D8597B}"/>
          </ac:spMkLst>
        </pc:spChg>
      </pc:sldChg>
    </pc:docChg>
  </pc:docChgLst>
  <pc:docChgLst>
    <pc:chgData name="Muhammad Ma'wa Bin Abdul Aziz" userId="c3eb8783-9582-4c64-953d-880546adfe37" providerId="ADAL" clId="{CC21ED32-9BEA-4F2C-B638-6B8B54C89A15}"/>
    <pc:docChg chg="undo addSld delSld modSld modMainMaster">
      <pc:chgData name="Muhammad Ma'wa Bin Abdul Aziz" userId="c3eb8783-9582-4c64-953d-880546adfe37" providerId="ADAL" clId="{CC21ED32-9BEA-4F2C-B638-6B8B54C89A15}" dt="2020-08-13T08:46:09.200" v="98" actId="20577"/>
      <pc:docMkLst>
        <pc:docMk/>
      </pc:docMkLst>
      <pc:sldChg chg="modSp">
        <pc:chgData name="Muhammad Ma'wa Bin Abdul Aziz" userId="c3eb8783-9582-4c64-953d-880546adfe37" providerId="ADAL" clId="{CC21ED32-9BEA-4F2C-B638-6B8B54C89A15}" dt="2020-08-13T08:46:09.200" v="98" actId="20577"/>
        <pc:sldMkLst>
          <pc:docMk/>
          <pc:sldMk cId="3542542556" sldId="257"/>
        </pc:sldMkLst>
        <pc:spChg chg="mod">
          <ac:chgData name="Muhammad Ma'wa Bin Abdul Aziz" userId="c3eb8783-9582-4c64-953d-880546adfe37" providerId="ADAL" clId="{CC21ED32-9BEA-4F2C-B638-6B8B54C89A15}" dt="2020-08-13T08:46:09.200" v="98" actId="20577"/>
          <ac:spMkLst>
            <pc:docMk/>
            <pc:sldMk cId="3542542556" sldId="257"/>
            <ac:spMk id="3075" creationId="{00000000-0000-0000-0000-000000000000}"/>
          </ac:spMkLst>
        </pc:spChg>
      </pc:sldChg>
      <pc:sldChg chg="del">
        <pc:chgData name="Muhammad Ma'wa Bin Abdul Aziz" userId="c3eb8783-9582-4c64-953d-880546adfe37" providerId="ADAL" clId="{CC21ED32-9BEA-4F2C-B638-6B8B54C89A15}" dt="2020-08-13T08:43:40.741" v="1" actId="2696"/>
        <pc:sldMkLst>
          <pc:docMk/>
          <pc:sldMk cId="3503877948" sldId="259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189887906" sldId="261"/>
        </pc:sldMkLst>
      </pc:sldChg>
      <pc:sldChg chg="del">
        <pc:chgData name="Muhammad Ma'wa Bin Abdul Aziz" userId="c3eb8783-9582-4c64-953d-880546adfe37" providerId="ADAL" clId="{CC21ED32-9BEA-4F2C-B638-6B8B54C89A15}" dt="2020-08-13T08:43:41.185" v="25" actId="2696"/>
        <pc:sldMkLst>
          <pc:docMk/>
          <pc:sldMk cId="2199029212" sldId="277"/>
        </pc:sldMkLst>
      </pc:sldChg>
      <pc:sldChg chg="del">
        <pc:chgData name="Muhammad Ma'wa Bin Abdul Aziz" userId="c3eb8783-9582-4c64-953d-880546adfe37" providerId="ADAL" clId="{CC21ED32-9BEA-4F2C-B638-6B8B54C89A15}" dt="2020-08-13T08:43:41.282" v="32" actId="2696"/>
        <pc:sldMkLst>
          <pc:docMk/>
          <pc:sldMk cId="2988530722" sldId="280"/>
        </pc:sldMkLst>
      </pc:sldChg>
      <pc:sldChg chg="del">
        <pc:chgData name="Muhammad Ma'wa Bin Abdul Aziz" userId="c3eb8783-9582-4c64-953d-880546adfe37" providerId="ADAL" clId="{CC21ED32-9BEA-4F2C-B638-6B8B54C89A15}" dt="2020-08-13T08:43:40.726" v="0" actId="2696"/>
        <pc:sldMkLst>
          <pc:docMk/>
          <pc:sldMk cId="474778522" sldId="281"/>
        </pc:sldMkLst>
      </pc:sldChg>
      <pc:sldChg chg="del">
        <pc:chgData name="Muhammad Ma'wa Bin Abdul Aziz" userId="c3eb8783-9582-4c64-953d-880546adfe37" providerId="ADAL" clId="{CC21ED32-9BEA-4F2C-B638-6B8B54C89A15}" dt="2020-08-13T08:43:40.750" v="2" actId="2696"/>
        <pc:sldMkLst>
          <pc:docMk/>
          <pc:sldMk cId="544309353" sldId="282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301533451" sldId="285"/>
        </pc:sldMkLst>
      </pc:sldChg>
      <pc:sldChg chg="del">
        <pc:chgData name="Muhammad Ma'wa Bin Abdul Aziz" userId="c3eb8783-9582-4c64-953d-880546adfe37" providerId="ADAL" clId="{CC21ED32-9BEA-4F2C-B638-6B8B54C89A15}" dt="2020-08-13T08:43:40.767" v="3" actId="2696"/>
        <pc:sldMkLst>
          <pc:docMk/>
          <pc:sldMk cId="4174241992" sldId="285"/>
        </pc:sldMkLst>
      </pc:sldChg>
      <pc:sldChg chg="del">
        <pc:chgData name="Muhammad Ma'wa Bin Abdul Aziz" userId="c3eb8783-9582-4c64-953d-880546adfe37" providerId="ADAL" clId="{CC21ED32-9BEA-4F2C-B638-6B8B54C89A15}" dt="2020-08-13T08:43:40.781" v="4" actId="2696"/>
        <pc:sldMkLst>
          <pc:docMk/>
          <pc:sldMk cId="2996713374" sldId="286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304277403" sldId="287"/>
        </pc:sldMkLst>
      </pc:sldChg>
      <pc:sldChg chg="del">
        <pc:chgData name="Muhammad Ma'wa Bin Abdul Aziz" userId="c3eb8783-9582-4c64-953d-880546adfe37" providerId="ADAL" clId="{CC21ED32-9BEA-4F2C-B638-6B8B54C89A15}" dt="2020-08-13T08:43:40.823" v="5" actId="2696"/>
        <pc:sldMkLst>
          <pc:docMk/>
          <pc:sldMk cId="1987425389" sldId="287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665371217" sldId="288"/>
        </pc:sldMkLst>
      </pc:sldChg>
      <pc:sldChg chg="del">
        <pc:chgData name="Muhammad Ma'wa Bin Abdul Aziz" userId="c3eb8783-9582-4c64-953d-880546adfe37" providerId="ADAL" clId="{CC21ED32-9BEA-4F2C-B638-6B8B54C89A15}" dt="2020-08-13T08:43:40.839" v="6" actId="2696"/>
        <pc:sldMkLst>
          <pc:docMk/>
          <pc:sldMk cId="3046799031" sldId="28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98403161" sldId="289"/>
        </pc:sldMkLst>
      </pc:sldChg>
      <pc:sldChg chg="del">
        <pc:chgData name="Muhammad Ma'wa Bin Abdul Aziz" userId="c3eb8783-9582-4c64-953d-880546adfe37" providerId="ADAL" clId="{CC21ED32-9BEA-4F2C-B638-6B8B54C89A15}" dt="2020-08-13T08:43:40.853" v="7" actId="2696"/>
        <pc:sldMkLst>
          <pc:docMk/>
          <pc:sldMk cId="1206452601" sldId="289"/>
        </pc:sldMkLst>
      </pc:sldChg>
      <pc:sldChg chg="del">
        <pc:chgData name="Muhammad Ma'wa Bin Abdul Aziz" userId="c3eb8783-9582-4c64-953d-880546adfe37" providerId="ADAL" clId="{CC21ED32-9BEA-4F2C-B638-6B8B54C89A15}" dt="2020-08-13T08:43:40.862" v="8" actId="2696"/>
        <pc:sldMkLst>
          <pc:docMk/>
          <pc:sldMk cId="3137315677" sldId="29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350624747" sldId="29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470991180" sldId="291"/>
        </pc:sldMkLst>
      </pc:sldChg>
      <pc:sldChg chg="del">
        <pc:chgData name="Muhammad Ma'wa Bin Abdul Aziz" userId="c3eb8783-9582-4c64-953d-880546adfe37" providerId="ADAL" clId="{CC21ED32-9BEA-4F2C-B638-6B8B54C89A15}" dt="2020-08-13T08:43:40.880" v="9" actId="2696"/>
        <pc:sldMkLst>
          <pc:docMk/>
          <pc:sldMk cId="3438507769" sldId="29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48294865" sldId="292"/>
        </pc:sldMkLst>
      </pc:sldChg>
      <pc:sldChg chg="del">
        <pc:chgData name="Muhammad Ma'wa Bin Abdul Aziz" userId="c3eb8783-9582-4c64-953d-880546adfe37" providerId="ADAL" clId="{CC21ED32-9BEA-4F2C-B638-6B8B54C89A15}" dt="2020-08-13T08:43:40.921" v="10" actId="2696"/>
        <pc:sldMkLst>
          <pc:docMk/>
          <pc:sldMk cId="1902479420" sldId="292"/>
        </pc:sldMkLst>
      </pc:sldChg>
      <pc:sldChg chg="del">
        <pc:chgData name="Muhammad Ma'wa Bin Abdul Aziz" userId="c3eb8783-9582-4c64-953d-880546adfe37" providerId="ADAL" clId="{CC21ED32-9BEA-4F2C-B638-6B8B54C89A15}" dt="2020-08-13T08:43:40.933" v="11" actId="2696"/>
        <pc:sldMkLst>
          <pc:docMk/>
          <pc:sldMk cId="2445114242" sldId="293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491441470" sldId="293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678538321" sldId="294"/>
        </pc:sldMkLst>
      </pc:sldChg>
      <pc:sldChg chg="del">
        <pc:chgData name="Muhammad Ma'wa Bin Abdul Aziz" userId="c3eb8783-9582-4c64-953d-880546adfe37" providerId="ADAL" clId="{CC21ED32-9BEA-4F2C-B638-6B8B54C89A15}" dt="2020-08-13T08:43:40.947" v="12" actId="2696"/>
        <pc:sldMkLst>
          <pc:docMk/>
          <pc:sldMk cId="3151219958" sldId="294"/>
        </pc:sldMkLst>
      </pc:sldChg>
      <pc:sldChg chg="del">
        <pc:chgData name="Muhammad Ma'wa Bin Abdul Aziz" userId="c3eb8783-9582-4c64-953d-880546adfe37" providerId="ADAL" clId="{CC21ED32-9BEA-4F2C-B638-6B8B54C89A15}" dt="2020-08-13T08:43:40.965" v="13" actId="2696"/>
        <pc:sldMkLst>
          <pc:docMk/>
          <pc:sldMk cId="163629895" sldId="295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2780782690" sldId="295"/>
        </pc:sldMkLst>
      </pc:sldChg>
      <pc:sldChg chg="del">
        <pc:chgData name="Muhammad Ma'wa Bin Abdul Aziz" userId="c3eb8783-9582-4c64-953d-880546adfe37" providerId="ADAL" clId="{CC21ED32-9BEA-4F2C-B638-6B8B54C89A15}" dt="2020-08-13T08:43:40.975" v="14" actId="2696"/>
        <pc:sldMkLst>
          <pc:docMk/>
          <pc:sldMk cId="151905787" sldId="296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549239317" sldId="296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69481330" sldId="297"/>
        </pc:sldMkLst>
      </pc:sldChg>
      <pc:sldChg chg="del">
        <pc:chgData name="Muhammad Ma'wa Bin Abdul Aziz" userId="c3eb8783-9582-4c64-953d-880546adfe37" providerId="ADAL" clId="{CC21ED32-9BEA-4F2C-B638-6B8B54C89A15}" dt="2020-08-13T08:43:41.289" v="33" actId="2696"/>
        <pc:sldMkLst>
          <pc:docMk/>
          <pc:sldMk cId="328135950" sldId="297"/>
        </pc:sldMkLst>
      </pc:sldChg>
      <pc:sldChg chg="del">
        <pc:chgData name="Muhammad Ma'wa Bin Abdul Aziz" userId="c3eb8783-9582-4c64-953d-880546adfe37" providerId="ADAL" clId="{CC21ED32-9BEA-4F2C-B638-6B8B54C89A15}" dt="2020-08-13T08:43:41.061" v="15" actId="2696"/>
        <pc:sldMkLst>
          <pc:docMk/>
          <pc:sldMk cId="843762532" sldId="29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2296473451" sldId="29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843206921" sldId="299"/>
        </pc:sldMkLst>
      </pc:sldChg>
      <pc:sldChg chg="del">
        <pc:chgData name="Muhammad Ma'wa Bin Abdul Aziz" userId="c3eb8783-9582-4c64-953d-880546adfe37" providerId="ADAL" clId="{CC21ED32-9BEA-4F2C-B638-6B8B54C89A15}" dt="2020-08-13T08:43:41.075" v="16" actId="2696"/>
        <pc:sldMkLst>
          <pc:docMk/>
          <pc:sldMk cId="1678764951" sldId="299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137627411" sldId="300"/>
        </pc:sldMkLst>
      </pc:sldChg>
      <pc:sldChg chg="del">
        <pc:chgData name="Muhammad Ma'wa Bin Abdul Aziz" userId="c3eb8783-9582-4c64-953d-880546adfe37" providerId="ADAL" clId="{CC21ED32-9BEA-4F2C-B638-6B8B54C89A15}" dt="2020-08-13T08:43:41.084" v="17" actId="2696"/>
        <pc:sldMkLst>
          <pc:docMk/>
          <pc:sldMk cId="3405869001" sldId="300"/>
        </pc:sldMkLst>
      </pc:sldChg>
      <pc:sldChg chg="del">
        <pc:chgData name="Muhammad Ma'wa Bin Abdul Aziz" userId="c3eb8783-9582-4c64-953d-880546adfe37" providerId="ADAL" clId="{CC21ED32-9BEA-4F2C-B638-6B8B54C89A15}" dt="2020-08-13T08:43:41.134" v="22" actId="2696"/>
        <pc:sldMkLst>
          <pc:docMk/>
          <pc:sldMk cId="3010365269" sldId="30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977110417" sldId="30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953627058" sldId="302"/>
        </pc:sldMkLst>
      </pc:sldChg>
      <pc:sldChg chg="del">
        <pc:chgData name="Muhammad Ma'wa Bin Abdul Aziz" userId="c3eb8783-9582-4c64-953d-880546adfe37" providerId="ADAL" clId="{CC21ED32-9BEA-4F2C-B638-6B8B54C89A15}" dt="2020-08-13T08:43:41.174" v="24" actId="2696"/>
        <pc:sldMkLst>
          <pc:docMk/>
          <pc:sldMk cId="2278570255" sldId="302"/>
        </pc:sldMkLst>
      </pc:sldChg>
      <pc:sldChg chg="del">
        <pc:chgData name="Muhammad Ma'wa Bin Abdul Aziz" userId="c3eb8783-9582-4c64-953d-880546adfe37" providerId="ADAL" clId="{CC21ED32-9BEA-4F2C-B638-6B8B54C89A15}" dt="2020-08-13T08:43:41.158" v="23" actId="2696"/>
        <pc:sldMkLst>
          <pc:docMk/>
          <pc:sldMk cId="2554080487" sldId="303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460556159" sldId="304"/>
        </pc:sldMkLst>
      </pc:sldChg>
      <pc:sldChg chg="del">
        <pc:chgData name="Muhammad Ma'wa Bin Abdul Aziz" userId="c3eb8783-9582-4c64-953d-880546adfe37" providerId="ADAL" clId="{CC21ED32-9BEA-4F2C-B638-6B8B54C89A15}" dt="2020-08-13T08:43:41.222" v="27" actId="2696"/>
        <pc:sldMkLst>
          <pc:docMk/>
          <pc:sldMk cId="2129841153" sldId="304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211084514" sldId="305"/>
        </pc:sldMkLst>
      </pc:sldChg>
      <pc:sldChg chg="del">
        <pc:chgData name="Muhammad Ma'wa Bin Abdul Aziz" userId="c3eb8783-9582-4c64-953d-880546adfe37" providerId="ADAL" clId="{CC21ED32-9BEA-4F2C-B638-6B8B54C89A15}" dt="2020-08-13T08:43:41.247" v="29" actId="2696"/>
        <pc:sldMkLst>
          <pc:docMk/>
          <pc:sldMk cId="3262483922" sldId="305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1274825599" sldId="306"/>
        </pc:sldMkLst>
      </pc:sldChg>
      <pc:sldChg chg="del">
        <pc:chgData name="Muhammad Ma'wa Bin Abdul Aziz" userId="c3eb8783-9582-4c64-953d-880546adfe37" providerId="ADAL" clId="{CC21ED32-9BEA-4F2C-B638-6B8B54C89A15}" dt="2020-08-13T08:43:41.274" v="31" actId="2696"/>
        <pc:sldMkLst>
          <pc:docMk/>
          <pc:sldMk cId="1449181250" sldId="306"/>
        </pc:sldMkLst>
      </pc:sldChg>
      <pc:sldChg chg="del">
        <pc:chgData name="Muhammad Ma'wa Bin Abdul Aziz" userId="c3eb8783-9582-4c64-953d-880546adfe37" providerId="ADAL" clId="{CC21ED32-9BEA-4F2C-B638-6B8B54C89A15}" dt="2020-08-13T08:43:41.123" v="21" actId="2696"/>
        <pc:sldMkLst>
          <pc:docMk/>
          <pc:sldMk cId="792647794" sldId="307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430473439" sldId="307"/>
        </pc:sldMkLst>
      </pc:sldChg>
      <pc:sldChg chg="del">
        <pc:chgData name="Muhammad Ma'wa Bin Abdul Aziz" userId="c3eb8783-9582-4c64-953d-880546adfe37" providerId="ADAL" clId="{CC21ED32-9BEA-4F2C-B638-6B8B54C89A15}" dt="2020-08-13T08:43:41.112" v="20" actId="2696"/>
        <pc:sldMkLst>
          <pc:docMk/>
          <pc:sldMk cId="167346424" sldId="30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577037960" sldId="308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509143943" sldId="309"/>
        </pc:sldMkLst>
      </pc:sldChg>
      <pc:sldChg chg="del">
        <pc:chgData name="Muhammad Ma'wa Bin Abdul Aziz" userId="c3eb8783-9582-4c64-953d-880546adfe37" providerId="ADAL" clId="{CC21ED32-9BEA-4F2C-B638-6B8B54C89A15}" dt="2020-08-13T08:43:41.104" v="19" actId="2696"/>
        <pc:sldMkLst>
          <pc:docMk/>
          <pc:sldMk cId="2433747288" sldId="309"/>
        </pc:sldMkLst>
      </pc:sldChg>
      <pc:sldChg chg="del">
        <pc:chgData name="Muhammad Ma'wa Bin Abdul Aziz" userId="c3eb8783-9582-4c64-953d-880546adfe37" providerId="ADAL" clId="{CC21ED32-9BEA-4F2C-B638-6B8B54C89A15}" dt="2020-08-13T08:43:41.095" v="18" actId="2696"/>
        <pc:sldMkLst>
          <pc:docMk/>
          <pc:sldMk cId="108824243" sldId="31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275705574" sldId="310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635897206" sldId="311"/>
        </pc:sldMkLst>
      </pc:sldChg>
      <pc:sldChg chg="del">
        <pc:chgData name="Muhammad Ma'wa Bin Abdul Aziz" userId="c3eb8783-9582-4c64-953d-880546adfe37" providerId="ADAL" clId="{CC21ED32-9BEA-4F2C-B638-6B8B54C89A15}" dt="2020-08-13T08:43:41.206" v="26" actId="2696"/>
        <pc:sldMkLst>
          <pc:docMk/>
          <pc:sldMk cId="2309629728" sldId="311"/>
        </pc:sldMkLst>
      </pc:sldChg>
      <pc:sldChg chg="add">
        <pc:chgData name="Muhammad Ma'wa Bin Abdul Aziz" userId="c3eb8783-9582-4c64-953d-880546adfe37" providerId="ADAL" clId="{CC21ED32-9BEA-4F2C-B638-6B8B54C89A15}" dt="2020-08-13T08:43:41.397" v="34"/>
        <pc:sldMkLst>
          <pc:docMk/>
          <pc:sldMk cId="325613076" sldId="312"/>
        </pc:sldMkLst>
      </pc:sldChg>
      <pc:sldChg chg="del">
        <pc:chgData name="Muhammad Ma'wa Bin Abdul Aziz" userId="c3eb8783-9582-4c64-953d-880546adfe37" providerId="ADAL" clId="{CC21ED32-9BEA-4F2C-B638-6B8B54C89A15}" dt="2020-08-13T08:43:41.238" v="28" actId="2696"/>
        <pc:sldMkLst>
          <pc:docMk/>
          <pc:sldMk cId="4046752189" sldId="312"/>
        </pc:sldMkLst>
      </pc:sldChg>
      <pc:sldChg chg="del">
        <pc:chgData name="Muhammad Ma'wa Bin Abdul Aziz" userId="c3eb8783-9582-4c64-953d-880546adfe37" providerId="ADAL" clId="{CC21ED32-9BEA-4F2C-B638-6B8B54C89A15}" dt="2020-08-13T08:43:41.262" v="30" actId="2696"/>
        <pc:sldMkLst>
          <pc:docMk/>
          <pc:sldMk cId="3762436414" sldId="313"/>
        </pc:sldMkLst>
      </pc:sldChg>
      <pc:sldMasterChg chg="modSp">
        <pc:chgData name="Muhammad Ma'wa Bin Abdul Aziz" userId="c3eb8783-9582-4c64-953d-880546adfe37" providerId="ADAL" clId="{CC21ED32-9BEA-4F2C-B638-6B8B54C89A15}" dt="2020-08-13T08:44:14.618" v="69" actId="20577"/>
        <pc:sldMasterMkLst>
          <pc:docMk/>
          <pc:sldMasterMk cId="1306370073" sldId="2147483660"/>
        </pc:sldMasterMkLst>
        <pc:spChg chg="mod">
          <ac:chgData name="Muhammad Ma'wa Bin Abdul Aziz" userId="c3eb8783-9582-4c64-953d-880546adfe37" providerId="ADAL" clId="{CC21ED32-9BEA-4F2C-B638-6B8B54C89A15}" dt="2020-08-13T08:44:05.452" v="36" actId="1076"/>
          <ac:spMkLst>
            <pc:docMk/>
            <pc:sldMasterMk cId="1306370073" sldId="2147483660"/>
            <ac:spMk id="86019" creationId="{00000000-0000-0000-0000-000000000000}"/>
          </ac:spMkLst>
        </pc:spChg>
        <pc:spChg chg="mod">
          <ac:chgData name="Muhammad Ma'wa Bin Abdul Aziz" userId="c3eb8783-9582-4c64-953d-880546adfe37" providerId="ADAL" clId="{CC21ED32-9BEA-4F2C-B638-6B8B54C89A15}" dt="2020-08-13T08:44:14.618" v="69" actId="20577"/>
          <ac:spMkLst>
            <pc:docMk/>
            <pc:sldMasterMk cId="1306370073" sldId="2147483660"/>
            <ac:spMk id="8602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91DD4-7AC5-4361-A500-011C3762F59E}" type="doc">
      <dgm:prSet loTypeId="urn:microsoft.com/office/officeart/2005/8/layout/arrow5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720D455-E9A2-4310-AA17-F25AE4EEFCC7}">
      <dgm:prSet phldrT="[Text]"/>
      <dgm:spPr/>
      <dgm:t>
        <a:bodyPr/>
        <a:lstStyle/>
        <a:p>
          <a:r>
            <a:rPr lang="en-US" dirty="0"/>
            <a:t>External / Extrinsic</a:t>
          </a:r>
        </a:p>
      </dgm:t>
    </dgm:pt>
    <dgm:pt modelId="{9CA9CE27-085B-4E01-BDB2-5A4F74D91FAB}" type="sibTrans" cxnId="{981D8192-05A2-4164-857A-C7615E756463}">
      <dgm:prSet/>
      <dgm:spPr/>
      <dgm:t>
        <a:bodyPr/>
        <a:lstStyle/>
        <a:p>
          <a:endParaRPr lang="en-US"/>
        </a:p>
      </dgm:t>
    </dgm:pt>
    <dgm:pt modelId="{58BCA270-FBAF-459C-A223-0C0C7B60E182}" type="parTrans" cxnId="{981D8192-05A2-4164-857A-C7615E756463}">
      <dgm:prSet/>
      <dgm:spPr/>
      <dgm:t>
        <a:bodyPr/>
        <a:lstStyle/>
        <a:p>
          <a:endParaRPr lang="en-US"/>
        </a:p>
      </dgm:t>
    </dgm:pt>
    <dgm:pt modelId="{086A50B4-A0D4-41CB-8D5B-FBC955982819}">
      <dgm:prSet phldrT="[Text]"/>
      <dgm:spPr/>
      <dgm:t>
        <a:bodyPr/>
        <a:lstStyle/>
        <a:p>
          <a:r>
            <a:rPr lang="en-US" dirty="0"/>
            <a:t>Internal / Intrinsic</a:t>
          </a:r>
        </a:p>
      </dgm:t>
    </dgm:pt>
    <dgm:pt modelId="{95ED9824-162F-4D9C-BE6D-C8B22BEEFD76}" type="sibTrans" cxnId="{BFF70A3A-52E1-4346-882A-EB2855D317C2}">
      <dgm:prSet/>
      <dgm:spPr/>
      <dgm:t>
        <a:bodyPr/>
        <a:lstStyle/>
        <a:p>
          <a:endParaRPr lang="en-US"/>
        </a:p>
      </dgm:t>
    </dgm:pt>
    <dgm:pt modelId="{664B77CE-5F9F-43FC-9D27-A1E18022DAC9}" type="parTrans" cxnId="{BFF70A3A-52E1-4346-882A-EB2855D317C2}">
      <dgm:prSet/>
      <dgm:spPr/>
      <dgm:t>
        <a:bodyPr/>
        <a:lstStyle/>
        <a:p>
          <a:endParaRPr lang="en-US"/>
        </a:p>
      </dgm:t>
    </dgm:pt>
    <dgm:pt modelId="{7D5FB75F-6BE0-4D6F-885E-8686B555E3DF}" type="pres">
      <dgm:prSet presAssocID="{2BF91DD4-7AC5-4361-A500-011C3762F59E}" presName="diagram" presStyleCnt="0">
        <dgm:presLayoutVars>
          <dgm:dir/>
          <dgm:resizeHandles val="exact"/>
        </dgm:presLayoutVars>
      </dgm:prSet>
      <dgm:spPr/>
    </dgm:pt>
    <dgm:pt modelId="{E3807FAC-C7D2-4EA0-829B-D6409578EFA6}" type="pres">
      <dgm:prSet presAssocID="{086A50B4-A0D4-41CB-8D5B-FBC955982819}" presName="arrow" presStyleLbl="node1" presStyleIdx="0" presStyleCnt="2">
        <dgm:presLayoutVars>
          <dgm:bulletEnabled val="1"/>
        </dgm:presLayoutVars>
      </dgm:prSet>
      <dgm:spPr/>
    </dgm:pt>
    <dgm:pt modelId="{2CFD4EFF-2F3C-4EF1-9C33-9071FE5C61A2}" type="pres">
      <dgm:prSet presAssocID="{F720D455-E9A2-4310-AA17-F25AE4EEFCC7}" presName="arrow" presStyleLbl="node1" presStyleIdx="1" presStyleCnt="2">
        <dgm:presLayoutVars>
          <dgm:bulletEnabled val="1"/>
        </dgm:presLayoutVars>
      </dgm:prSet>
      <dgm:spPr/>
    </dgm:pt>
  </dgm:ptLst>
  <dgm:cxnLst>
    <dgm:cxn modelId="{7310C72B-5931-4404-B570-985C50912116}" type="presOf" srcId="{2BF91DD4-7AC5-4361-A500-011C3762F59E}" destId="{7D5FB75F-6BE0-4D6F-885E-8686B555E3DF}" srcOrd="0" destOrd="0" presId="urn:microsoft.com/office/officeart/2005/8/layout/arrow5"/>
    <dgm:cxn modelId="{BFF70A3A-52E1-4346-882A-EB2855D317C2}" srcId="{2BF91DD4-7AC5-4361-A500-011C3762F59E}" destId="{086A50B4-A0D4-41CB-8D5B-FBC955982819}" srcOrd="0" destOrd="0" parTransId="{664B77CE-5F9F-43FC-9D27-A1E18022DAC9}" sibTransId="{95ED9824-162F-4D9C-BE6D-C8B22BEEFD76}"/>
    <dgm:cxn modelId="{6B844954-60C2-4A0E-9317-EEBEF024B384}" type="presOf" srcId="{086A50B4-A0D4-41CB-8D5B-FBC955982819}" destId="{E3807FAC-C7D2-4EA0-829B-D6409578EFA6}" srcOrd="0" destOrd="0" presId="urn:microsoft.com/office/officeart/2005/8/layout/arrow5"/>
    <dgm:cxn modelId="{E2E8087A-B29A-46DB-BE7B-89CB61C4BDA8}" type="presOf" srcId="{F720D455-E9A2-4310-AA17-F25AE4EEFCC7}" destId="{2CFD4EFF-2F3C-4EF1-9C33-9071FE5C61A2}" srcOrd="0" destOrd="0" presId="urn:microsoft.com/office/officeart/2005/8/layout/arrow5"/>
    <dgm:cxn modelId="{981D8192-05A2-4164-857A-C7615E756463}" srcId="{2BF91DD4-7AC5-4361-A500-011C3762F59E}" destId="{F720D455-E9A2-4310-AA17-F25AE4EEFCC7}" srcOrd="1" destOrd="0" parTransId="{58BCA270-FBAF-459C-A223-0C0C7B60E182}" sibTransId="{9CA9CE27-085B-4E01-BDB2-5A4F74D91FAB}"/>
    <dgm:cxn modelId="{4A5FC673-0A90-43A5-91F9-B693F48BB0CD}" type="presParOf" srcId="{7D5FB75F-6BE0-4D6F-885E-8686B555E3DF}" destId="{E3807FAC-C7D2-4EA0-829B-D6409578EFA6}" srcOrd="0" destOrd="0" presId="urn:microsoft.com/office/officeart/2005/8/layout/arrow5"/>
    <dgm:cxn modelId="{118E6595-E506-4346-ADED-7E890C2C2736}" type="presParOf" srcId="{7D5FB75F-6BE0-4D6F-885E-8686B555E3DF}" destId="{2CFD4EFF-2F3C-4EF1-9C33-9071FE5C61A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102BB-0016-40B0-8B5B-CD25BE7D2112}" type="doc">
      <dgm:prSet loTypeId="urn:microsoft.com/office/officeart/2005/8/layout/matrix1" loCatId="matrix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8844CA0-BAE2-47F9-B217-5B4D2EE9052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400" b="1" dirty="0">
              <a:latin typeface="Elephant" pitchFamily="18" charset="0"/>
            </a:rPr>
            <a:t>SWOT</a:t>
          </a:r>
        </a:p>
      </dgm:t>
    </dgm:pt>
    <dgm:pt modelId="{CEEC7C01-8023-45E3-A908-ECBBD7A0E4B0}" type="parTrans" cxnId="{1EAB9502-EF9E-4CBC-8FBB-BE330381295F}">
      <dgm:prSet/>
      <dgm:spPr/>
      <dgm:t>
        <a:bodyPr/>
        <a:lstStyle/>
        <a:p>
          <a:endParaRPr lang="en-US"/>
        </a:p>
      </dgm:t>
    </dgm:pt>
    <dgm:pt modelId="{73C2B8FB-B6C9-47A8-8F00-B3FDFABDF606}" type="sibTrans" cxnId="{1EAB9502-EF9E-4CBC-8FBB-BE330381295F}">
      <dgm:prSet/>
      <dgm:spPr/>
      <dgm:t>
        <a:bodyPr/>
        <a:lstStyle/>
        <a:p>
          <a:endParaRPr lang="en-US"/>
        </a:p>
      </dgm:t>
    </dgm:pt>
    <dgm:pt modelId="{16ECBEBB-7567-4100-A3AD-CA83529BA266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/>
            <a:t>Strength</a:t>
          </a:r>
        </a:p>
      </dgm:t>
    </dgm:pt>
    <dgm:pt modelId="{EB2C55FC-2922-4B7D-9A2E-BB98176667AE}" type="parTrans" cxnId="{7605ABA9-A3B4-43B3-80B8-2098F45648CB}">
      <dgm:prSet/>
      <dgm:spPr/>
      <dgm:t>
        <a:bodyPr/>
        <a:lstStyle/>
        <a:p>
          <a:endParaRPr lang="en-US"/>
        </a:p>
      </dgm:t>
    </dgm:pt>
    <dgm:pt modelId="{BAAF42B9-1D3D-4276-9405-D104BBE4956F}" type="sibTrans" cxnId="{7605ABA9-A3B4-43B3-80B8-2098F45648CB}">
      <dgm:prSet/>
      <dgm:spPr/>
      <dgm:t>
        <a:bodyPr/>
        <a:lstStyle/>
        <a:p>
          <a:endParaRPr lang="en-US"/>
        </a:p>
      </dgm:t>
    </dgm:pt>
    <dgm:pt modelId="{0F1EFB04-C477-4E3D-822F-E55E00D89044}">
      <dgm:prSet phldrT="[Text]"/>
      <dgm:spPr>
        <a:solidFill>
          <a:srgbClr val="8F4896"/>
        </a:solidFill>
      </dgm:spPr>
      <dgm:t>
        <a:bodyPr/>
        <a:lstStyle/>
        <a:p>
          <a:r>
            <a:rPr lang="en-US" b="1" dirty="0"/>
            <a:t>Weakness</a:t>
          </a:r>
        </a:p>
      </dgm:t>
    </dgm:pt>
    <dgm:pt modelId="{F5436246-508A-4501-BBBC-D45F92A4EEE0}" type="parTrans" cxnId="{5A10CC16-B2CC-465D-B9F8-EB5C93829FDF}">
      <dgm:prSet/>
      <dgm:spPr/>
      <dgm:t>
        <a:bodyPr/>
        <a:lstStyle/>
        <a:p>
          <a:endParaRPr lang="en-US"/>
        </a:p>
      </dgm:t>
    </dgm:pt>
    <dgm:pt modelId="{B3453D26-94E7-47A1-8236-0C8DE0F824FA}" type="sibTrans" cxnId="{5A10CC16-B2CC-465D-B9F8-EB5C93829FDF}">
      <dgm:prSet/>
      <dgm:spPr/>
      <dgm:t>
        <a:bodyPr/>
        <a:lstStyle/>
        <a:p>
          <a:endParaRPr lang="en-US"/>
        </a:p>
      </dgm:t>
    </dgm:pt>
    <dgm:pt modelId="{EB15A82E-FBCD-4244-A74B-5529BE8C09E4}">
      <dgm:prSet phldrT="[Text]"/>
      <dgm:spPr>
        <a:solidFill>
          <a:srgbClr val="ACD42C"/>
        </a:solidFill>
      </dgm:spPr>
      <dgm:t>
        <a:bodyPr/>
        <a:lstStyle/>
        <a:p>
          <a:r>
            <a:rPr lang="en-US" b="1" dirty="0"/>
            <a:t>Opportunity</a:t>
          </a:r>
        </a:p>
        <a:p>
          <a:r>
            <a:rPr lang="en-US" dirty="0"/>
            <a:t>External elements in the environment that could help </a:t>
          </a:r>
          <a:endParaRPr lang="en-US" b="1" dirty="0"/>
        </a:p>
      </dgm:t>
    </dgm:pt>
    <dgm:pt modelId="{F4CAF30D-68A9-4DD1-894E-3751A7CCF67A}" type="parTrans" cxnId="{903B57FE-5AC3-4565-9F4C-C57C2FD435DB}">
      <dgm:prSet/>
      <dgm:spPr/>
      <dgm:t>
        <a:bodyPr/>
        <a:lstStyle/>
        <a:p>
          <a:endParaRPr lang="en-US"/>
        </a:p>
      </dgm:t>
    </dgm:pt>
    <dgm:pt modelId="{EDC905A6-9F85-4B16-AE83-31705ADB470B}" type="sibTrans" cxnId="{903B57FE-5AC3-4565-9F4C-C57C2FD435DB}">
      <dgm:prSet/>
      <dgm:spPr/>
      <dgm:t>
        <a:bodyPr/>
        <a:lstStyle/>
        <a:p>
          <a:endParaRPr lang="en-US"/>
        </a:p>
      </dgm:t>
    </dgm:pt>
    <dgm:pt modelId="{545DB97A-AB1D-484F-B4DC-AC516E276DE5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Threat</a:t>
          </a:r>
        </a:p>
      </dgm:t>
    </dgm:pt>
    <dgm:pt modelId="{255C75ED-5ECA-40C2-AE6F-547EC7E95B51}" type="parTrans" cxnId="{C991F3B9-9941-4D87-9C48-668E0B7D5F74}">
      <dgm:prSet/>
      <dgm:spPr/>
      <dgm:t>
        <a:bodyPr/>
        <a:lstStyle/>
        <a:p>
          <a:endParaRPr lang="en-US"/>
        </a:p>
      </dgm:t>
    </dgm:pt>
    <dgm:pt modelId="{F4C61B48-D6C3-47A9-8041-55F25E57CDC9}" type="sibTrans" cxnId="{C991F3B9-9941-4D87-9C48-668E0B7D5F74}">
      <dgm:prSet/>
      <dgm:spPr/>
      <dgm:t>
        <a:bodyPr/>
        <a:lstStyle/>
        <a:p>
          <a:endParaRPr lang="en-US"/>
        </a:p>
      </dgm:t>
    </dgm:pt>
    <dgm:pt modelId="{A088D927-BAAA-4A78-8A74-56D8517B48B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Characteristics that give an advantage over others</a:t>
          </a:r>
        </a:p>
      </dgm:t>
    </dgm:pt>
    <dgm:pt modelId="{623CF935-EBD8-497C-86B6-363E8E8F0BFF}" type="parTrans" cxnId="{D8E15E8A-202A-4D03-8541-8AC348C6173D}">
      <dgm:prSet/>
      <dgm:spPr/>
      <dgm:t>
        <a:bodyPr/>
        <a:lstStyle/>
        <a:p>
          <a:endParaRPr lang="en-US"/>
        </a:p>
      </dgm:t>
    </dgm:pt>
    <dgm:pt modelId="{E30F0D9F-9AE8-48E6-875A-0B2343CF2C22}" type="sibTrans" cxnId="{D8E15E8A-202A-4D03-8541-8AC348C6173D}">
      <dgm:prSet/>
      <dgm:spPr/>
      <dgm:t>
        <a:bodyPr/>
        <a:lstStyle/>
        <a:p>
          <a:endParaRPr lang="en-US"/>
        </a:p>
      </dgm:t>
    </dgm:pt>
    <dgm:pt modelId="{405F462C-F44F-44DB-B56F-466B4AB3F90F}">
      <dgm:prSet phldrT="[Text]"/>
      <dgm:spPr>
        <a:solidFill>
          <a:srgbClr val="8F4896"/>
        </a:solidFill>
      </dgm:spPr>
      <dgm:t>
        <a:bodyPr/>
        <a:lstStyle/>
        <a:p>
          <a:endParaRPr lang="en-US" dirty="0"/>
        </a:p>
      </dgm:t>
    </dgm:pt>
    <dgm:pt modelId="{AA4EE9AF-FFEC-413F-A696-5E4AB83D9988}" type="parTrans" cxnId="{57DAFECA-FB20-4ACF-AE6F-CB220D65312D}">
      <dgm:prSet/>
      <dgm:spPr/>
      <dgm:t>
        <a:bodyPr/>
        <a:lstStyle/>
        <a:p>
          <a:endParaRPr lang="en-US"/>
        </a:p>
      </dgm:t>
    </dgm:pt>
    <dgm:pt modelId="{ACF5152A-E1EE-470E-B968-E903BB8DDF67}" type="sibTrans" cxnId="{57DAFECA-FB20-4ACF-AE6F-CB220D65312D}">
      <dgm:prSet/>
      <dgm:spPr/>
      <dgm:t>
        <a:bodyPr/>
        <a:lstStyle/>
        <a:p>
          <a:endParaRPr lang="en-US"/>
        </a:p>
      </dgm:t>
    </dgm:pt>
    <dgm:pt modelId="{4E1E96D1-285F-4150-AD84-F8366AFD2747}">
      <dgm:prSet phldrT="[Text]"/>
      <dgm:spPr>
        <a:solidFill>
          <a:srgbClr val="ACD42C"/>
        </a:solidFill>
      </dgm:spPr>
      <dgm:t>
        <a:bodyPr/>
        <a:lstStyle/>
        <a:p>
          <a:endParaRPr lang="en-US" dirty="0"/>
        </a:p>
      </dgm:t>
    </dgm:pt>
    <dgm:pt modelId="{ECBF8C48-3DCA-441B-8F0F-3A96BD4D7ECB}" type="parTrans" cxnId="{0952F118-A416-43E2-A797-C2508656A06D}">
      <dgm:prSet/>
      <dgm:spPr/>
      <dgm:t>
        <a:bodyPr/>
        <a:lstStyle/>
        <a:p>
          <a:endParaRPr lang="en-US"/>
        </a:p>
      </dgm:t>
    </dgm:pt>
    <dgm:pt modelId="{7B4B8369-C694-4ABA-8D81-22F2490A6A9D}" type="sibTrans" cxnId="{0952F118-A416-43E2-A797-C2508656A06D}">
      <dgm:prSet/>
      <dgm:spPr/>
      <dgm:t>
        <a:bodyPr/>
        <a:lstStyle/>
        <a:p>
          <a:endParaRPr lang="en-US"/>
        </a:p>
      </dgm:t>
    </dgm:pt>
    <dgm:pt modelId="{33A13A34-2021-4987-BE6C-65517FB4424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External elements in the environment that could cause trouble</a:t>
          </a:r>
        </a:p>
      </dgm:t>
    </dgm:pt>
    <dgm:pt modelId="{CF2AE3E8-015F-42B9-8015-B596EE899B25}" type="parTrans" cxnId="{1819BBDA-A97F-4066-9189-66EDFF565A62}">
      <dgm:prSet/>
      <dgm:spPr/>
      <dgm:t>
        <a:bodyPr/>
        <a:lstStyle/>
        <a:p>
          <a:endParaRPr lang="en-US"/>
        </a:p>
      </dgm:t>
    </dgm:pt>
    <dgm:pt modelId="{E2D6A17E-8F70-49AC-9EDA-1A6FB3F75CD6}" type="sibTrans" cxnId="{1819BBDA-A97F-4066-9189-66EDFF565A62}">
      <dgm:prSet/>
      <dgm:spPr/>
      <dgm:t>
        <a:bodyPr/>
        <a:lstStyle/>
        <a:p>
          <a:endParaRPr lang="en-US"/>
        </a:p>
      </dgm:t>
    </dgm:pt>
    <dgm:pt modelId="{4E2AC8CB-8998-4DF2-9584-EB665E55F76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Things you are good at</a:t>
          </a:r>
        </a:p>
      </dgm:t>
    </dgm:pt>
    <dgm:pt modelId="{F7504A8D-458A-4577-A727-38733B7DE805}" type="parTrans" cxnId="{616447CE-38B9-41C8-9F1C-31E710D07382}">
      <dgm:prSet/>
      <dgm:spPr/>
      <dgm:t>
        <a:bodyPr/>
        <a:lstStyle/>
        <a:p>
          <a:endParaRPr lang="en-US"/>
        </a:p>
      </dgm:t>
    </dgm:pt>
    <dgm:pt modelId="{F0D6E6F5-79AF-42A1-B3DF-878004BA58AF}" type="sibTrans" cxnId="{616447CE-38B9-41C8-9F1C-31E710D07382}">
      <dgm:prSet/>
      <dgm:spPr/>
      <dgm:t>
        <a:bodyPr/>
        <a:lstStyle/>
        <a:p>
          <a:endParaRPr lang="en-US"/>
        </a:p>
      </dgm:t>
    </dgm:pt>
    <dgm:pt modelId="{72E21016-317E-4A57-AD6B-C02749E7DC7E}">
      <dgm:prSet/>
      <dgm:spPr>
        <a:solidFill>
          <a:srgbClr val="8F4896"/>
        </a:solidFill>
      </dgm:spPr>
      <dgm:t>
        <a:bodyPr/>
        <a:lstStyle/>
        <a:p>
          <a:r>
            <a:rPr lang="en-US" dirty="0"/>
            <a:t>Characteristics that give a disadvantage over others</a:t>
          </a:r>
        </a:p>
      </dgm:t>
    </dgm:pt>
    <dgm:pt modelId="{4646B1FF-C810-4DE8-BAB8-2867756ED2E0}" type="parTrans" cxnId="{508F5832-392F-4F36-99D6-BB7F3993E0F4}">
      <dgm:prSet/>
      <dgm:spPr/>
      <dgm:t>
        <a:bodyPr/>
        <a:lstStyle/>
        <a:p>
          <a:endParaRPr lang="en-US"/>
        </a:p>
      </dgm:t>
    </dgm:pt>
    <dgm:pt modelId="{8973C634-CB54-47A2-9D95-E0127CC2A952}" type="sibTrans" cxnId="{508F5832-392F-4F36-99D6-BB7F3993E0F4}">
      <dgm:prSet/>
      <dgm:spPr/>
      <dgm:t>
        <a:bodyPr/>
        <a:lstStyle/>
        <a:p>
          <a:endParaRPr lang="en-US"/>
        </a:p>
      </dgm:t>
    </dgm:pt>
    <dgm:pt modelId="{186F0E20-17E2-4BB3-B516-EB78FE57165F}">
      <dgm:prSet/>
      <dgm:spPr>
        <a:solidFill>
          <a:srgbClr val="8F4896"/>
        </a:solidFill>
      </dgm:spPr>
      <dgm:t>
        <a:bodyPr/>
        <a:lstStyle/>
        <a:p>
          <a:r>
            <a:rPr lang="en-US" dirty="0"/>
            <a:t>Things you need to improve in</a:t>
          </a:r>
        </a:p>
      </dgm:t>
    </dgm:pt>
    <dgm:pt modelId="{528A9F7A-DF8F-4912-87C3-91FA71F885AF}" type="parTrans" cxnId="{F35DBE7D-8B9B-4351-9F47-666C5AAE66DE}">
      <dgm:prSet/>
      <dgm:spPr/>
      <dgm:t>
        <a:bodyPr/>
        <a:lstStyle/>
        <a:p>
          <a:endParaRPr lang="en-US"/>
        </a:p>
      </dgm:t>
    </dgm:pt>
    <dgm:pt modelId="{C052A449-7FAF-490F-A11F-0AFD2AB491A3}" type="sibTrans" cxnId="{F35DBE7D-8B9B-4351-9F47-666C5AAE66DE}">
      <dgm:prSet/>
      <dgm:spPr/>
      <dgm:t>
        <a:bodyPr/>
        <a:lstStyle/>
        <a:p>
          <a:endParaRPr lang="en-US"/>
        </a:p>
      </dgm:t>
    </dgm:pt>
    <dgm:pt modelId="{176130D3-5C1B-4312-830C-3F561E8A0A38}" type="pres">
      <dgm:prSet presAssocID="{49C102BB-0016-40B0-8B5B-CD25BE7D211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011641-CCDC-4AD5-9E14-4752B2BD8983}" type="pres">
      <dgm:prSet presAssocID="{49C102BB-0016-40B0-8B5B-CD25BE7D2112}" presName="matrix" presStyleCnt="0"/>
      <dgm:spPr/>
    </dgm:pt>
    <dgm:pt modelId="{2A805DDF-E750-498A-B502-EEDF05C20F2A}" type="pres">
      <dgm:prSet presAssocID="{49C102BB-0016-40B0-8B5B-CD25BE7D2112}" presName="tile1" presStyleLbl="node1" presStyleIdx="0" presStyleCnt="4"/>
      <dgm:spPr/>
    </dgm:pt>
    <dgm:pt modelId="{E3BAAF38-4A87-4056-BDD2-E93A1AEB761B}" type="pres">
      <dgm:prSet presAssocID="{49C102BB-0016-40B0-8B5B-CD25BE7D21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4B1CAD-F29B-48F8-8922-C992B73090C1}" type="pres">
      <dgm:prSet presAssocID="{49C102BB-0016-40B0-8B5B-CD25BE7D2112}" presName="tile2" presStyleLbl="node1" presStyleIdx="1" presStyleCnt="4"/>
      <dgm:spPr/>
    </dgm:pt>
    <dgm:pt modelId="{1294362F-C904-48A9-8B56-9E6E6D662107}" type="pres">
      <dgm:prSet presAssocID="{49C102BB-0016-40B0-8B5B-CD25BE7D21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97065C-FC0E-42B2-A42E-16761735C8DF}" type="pres">
      <dgm:prSet presAssocID="{49C102BB-0016-40B0-8B5B-CD25BE7D2112}" presName="tile3" presStyleLbl="node1" presStyleIdx="2" presStyleCnt="4"/>
      <dgm:spPr/>
    </dgm:pt>
    <dgm:pt modelId="{90DF46F2-11AA-4F72-B346-79BCACEB00A3}" type="pres">
      <dgm:prSet presAssocID="{49C102BB-0016-40B0-8B5B-CD25BE7D21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51808F-3528-44B6-AF42-96320CD56B6C}" type="pres">
      <dgm:prSet presAssocID="{49C102BB-0016-40B0-8B5B-CD25BE7D2112}" presName="tile4" presStyleLbl="node1" presStyleIdx="3" presStyleCnt="4"/>
      <dgm:spPr/>
    </dgm:pt>
    <dgm:pt modelId="{409A7765-A4BB-4A7A-831D-5EC82244926E}" type="pres">
      <dgm:prSet presAssocID="{49C102BB-0016-40B0-8B5B-CD25BE7D21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D923D71-E8FF-4DDC-9A32-3396DE1B9F6E}" type="pres">
      <dgm:prSet presAssocID="{49C102BB-0016-40B0-8B5B-CD25BE7D211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477C01-4E28-488C-9F10-28F9967ECDAA}" type="presOf" srcId="{0F1EFB04-C477-4E3D-822F-E55E00D89044}" destId="{FA4B1CAD-F29B-48F8-8922-C992B73090C1}" srcOrd="0" destOrd="0" presId="urn:microsoft.com/office/officeart/2005/8/layout/matrix1"/>
    <dgm:cxn modelId="{1EAB9502-EF9E-4CBC-8FBB-BE330381295F}" srcId="{49C102BB-0016-40B0-8B5B-CD25BE7D2112}" destId="{E8844CA0-BAE2-47F9-B217-5B4D2EE90527}" srcOrd="0" destOrd="0" parTransId="{CEEC7C01-8023-45E3-A908-ECBBD7A0E4B0}" sibTransId="{73C2B8FB-B6C9-47A8-8F00-B3FDFABDF606}"/>
    <dgm:cxn modelId="{1ACA6513-DC72-46C6-9988-0AFA03A294EF}" type="presOf" srcId="{33A13A34-2021-4987-BE6C-65517FB44245}" destId="{409A7765-A4BB-4A7A-831D-5EC82244926E}" srcOrd="1" destOrd="1" presId="urn:microsoft.com/office/officeart/2005/8/layout/matrix1"/>
    <dgm:cxn modelId="{5A10CC16-B2CC-465D-B9F8-EB5C93829FDF}" srcId="{E8844CA0-BAE2-47F9-B217-5B4D2EE90527}" destId="{0F1EFB04-C477-4E3D-822F-E55E00D89044}" srcOrd="1" destOrd="0" parTransId="{F5436246-508A-4501-BBBC-D45F92A4EEE0}" sibTransId="{B3453D26-94E7-47A1-8236-0C8DE0F824FA}"/>
    <dgm:cxn modelId="{0952F118-A416-43E2-A797-C2508656A06D}" srcId="{EB15A82E-FBCD-4244-A74B-5529BE8C09E4}" destId="{4E1E96D1-285F-4150-AD84-F8366AFD2747}" srcOrd="0" destOrd="0" parTransId="{ECBF8C48-3DCA-441B-8F0F-3A96BD4D7ECB}" sibTransId="{7B4B8369-C694-4ABA-8D81-22F2490A6A9D}"/>
    <dgm:cxn modelId="{6FA30129-F8DB-4F12-B2E8-480585416EBF}" type="presOf" srcId="{A088D927-BAAA-4A78-8A74-56D8517B48BB}" destId="{2A805DDF-E750-498A-B502-EEDF05C20F2A}" srcOrd="0" destOrd="1" presId="urn:microsoft.com/office/officeart/2005/8/layout/matrix1"/>
    <dgm:cxn modelId="{F368AE2A-2E0D-4C3D-85ED-507E8170881E}" type="presOf" srcId="{4E2AC8CB-8998-4DF2-9584-EB665E55F76A}" destId="{E3BAAF38-4A87-4056-BDD2-E93A1AEB761B}" srcOrd="1" destOrd="2" presId="urn:microsoft.com/office/officeart/2005/8/layout/matrix1"/>
    <dgm:cxn modelId="{508F5832-392F-4F36-99D6-BB7F3993E0F4}" srcId="{0F1EFB04-C477-4E3D-822F-E55E00D89044}" destId="{72E21016-317E-4A57-AD6B-C02749E7DC7E}" srcOrd="0" destOrd="0" parTransId="{4646B1FF-C810-4DE8-BAB8-2867756ED2E0}" sibTransId="{8973C634-CB54-47A2-9D95-E0127CC2A952}"/>
    <dgm:cxn modelId="{4BFB8F3F-84A5-44B1-89AC-466F1A6068B1}" type="presOf" srcId="{186F0E20-17E2-4BB3-B516-EB78FE57165F}" destId="{FA4B1CAD-F29B-48F8-8922-C992B73090C1}" srcOrd="0" destOrd="2" presId="urn:microsoft.com/office/officeart/2005/8/layout/matrix1"/>
    <dgm:cxn modelId="{21657860-D9A6-465F-AE9B-A354AC732C48}" type="presOf" srcId="{4E1E96D1-285F-4150-AD84-F8366AFD2747}" destId="{90DF46F2-11AA-4F72-B346-79BCACEB00A3}" srcOrd="1" destOrd="1" presId="urn:microsoft.com/office/officeart/2005/8/layout/matrix1"/>
    <dgm:cxn modelId="{353C0063-4061-4B54-AC7F-7E4F75A5D158}" type="presOf" srcId="{545DB97A-AB1D-484F-B4DC-AC516E276DE5}" destId="{409A7765-A4BB-4A7A-831D-5EC82244926E}" srcOrd="1" destOrd="0" presId="urn:microsoft.com/office/officeart/2005/8/layout/matrix1"/>
    <dgm:cxn modelId="{C8E8454B-A8E2-4855-8DFA-53ECF1253E18}" type="presOf" srcId="{16ECBEBB-7567-4100-A3AD-CA83529BA266}" destId="{2A805DDF-E750-498A-B502-EEDF05C20F2A}" srcOrd="0" destOrd="0" presId="urn:microsoft.com/office/officeart/2005/8/layout/matrix1"/>
    <dgm:cxn modelId="{3920C34C-9483-41F8-8130-B22D711F361A}" type="presOf" srcId="{72E21016-317E-4A57-AD6B-C02749E7DC7E}" destId="{1294362F-C904-48A9-8B56-9E6E6D662107}" srcOrd="1" destOrd="1" presId="urn:microsoft.com/office/officeart/2005/8/layout/matrix1"/>
    <dgm:cxn modelId="{EE457373-9A81-44C8-963F-6E61735B370D}" type="presOf" srcId="{49C102BB-0016-40B0-8B5B-CD25BE7D2112}" destId="{176130D3-5C1B-4312-830C-3F561E8A0A38}" srcOrd="0" destOrd="0" presId="urn:microsoft.com/office/officeart/2005/8/layout/matrix1"/>
    <dgm:cxn modelId="{03480355-0F2E-47CF-99D9-46596E5EF57D}" type="presOf" srcId="{EB15A82E-FBCD-4244-A74B-5529BE8C09E4}" destId="{90DF46F2-11AA-4F72-B346-79BCACEB00A3}" srcOrd="1" destOrd="0" presId="urn:microsoft.com/office/officeart/2005/8/layout/matrix1"/>
    <dgm:cxn modelId="{AEC7E17B-828A-435C-8F64-9AA7F0F7CE9B}" type="presOf" srcId="{186F0E20-17E2-4BB3-B516-EB78FE57165F}" destId="{1294362F-C904-48A9-8B56-9E6E6D662107}" srcOrd="1" destOrd="2" presId="urn:microsoft.com/office/officeart/2005/8/layout/matrix1"/>
    <dgm:cxn modelId="{F35DBE7D-8B9B-4351-9F47-666C5AAE66DE}" srcId="{0F1EFB04-C477-4E3D-822F-E55E00D89044}" destId="{186F0E20-17E2-4BB3-B516-EB78FE57165F}" srcOrd="1" destOrd="0" parTransId="{528A9F7A-DF8F-4912-87C3-91FA71F885AF}" sibTransId="{C052A449-7FAF-490F-A11F-0AFD2AB491A3}"/>
    <dgm:cxn modelId="{49757A7E-8EAC-43AE-9962-7B8CA0D5C683}" type="presOf" srcId="{0F1EFB04-C477-4E3D-822F-E55E00D89044}" destId="{1294362F-C904-48A9-8B56-9E6E6D662107}" srcOrd="1" destOrd="0" presId="urn:microsoft.com/office/officeart/2005/8/layout/matrix1"/>
    <dgm:cxn modelId="{8E3BD184-886B-4141-9334-98BB5A5C2149}" type="presOf" srcId="{33A13A34-2021-4987-BE6C-65517FB44245}" destId="{9551808F-3528-44B6-AF42-96320CD56B6C}" srcOrd="0" destOrd="1" presId="urn:microsoft.com/office/officeart/2005/8/layout/matrix1"/>
    <dgm:cxn modelId="{AFBAC686-FB24-420A-A8E1-CE04B2E27A35}" type="presOf" srcId="{16ECBEBB-7567-4100-A3AD-CA83529BA266}" destId="{E3BAAF38-4A87-4056-BDD2-E93A1AEB761B}" srcOrd="1" destOrd="0" presId="urn:microsoft.com/office/officeart/2005/8/layout/matrix1"/>
    <dgm:cxn modelId="{D8E15E8A-202A-4D03-8541-8AC348C6173D}" srcId="{16ECBEBB-7567-4100-A3AD-CA83529BA266}" destId="{A088D927-BAAA-4A78-8A74-56D8517B48BB}" srcOrd="0" destOrd="0" parTransId="{623CF935-EBD8-497C-86B6-363E8E8F0BFF}" sibTransId="{E30F0D9F-9AE8-48E6-875A-0B2343CF2C22}"/>
    <dgm:cxn modelId="{5B07578A-1D77-4A7A-9BD8-F40A48D9B26C}" type="presOf" srcId="{405F462C-F44F-44DB-B56F-466B4AB3F90F}" destId="{1294362F-C904-48A9-8B56-9E6E6D662107}" srcOrd="1" destOrd="3" presId="urn:microsoft.com/office/officeart/2005/8/layout/matrix1"/>
    <dgm:cxn modelId="{4D6DB491-EF29-4EAF-AB08-1E26D587E2CC}" type="presOf" srcId="{4E1E96D1-285F-4150-AD84-F8366AFD2747}" destId="{9497065C-FC0E-42B2-A42E-16761735C8DF}" srcOrd="0" destOrd="1" presId="urn:microsoft.com/office/officeart/2005/8/layout/matrix1"/>
    <dgm:cxn modelId="{7605ABA9-A3B4-43B3-80B8-2098F45648CB}" srcId="{E8844CA0-BAE2-47F9-B217-5B4D2EE90527}" destId="{16ECBEBB-7567-4100-A3AD-CA83529BA266}" srcOrd="0" destOrd="0" parTransId="{EB2C55FC-2922-4B7D-9A2E-BB98176667AE}" sibTransId="{BAAF42B9-1D3D-4276-9405-D104BBE4956F}"/>
    <dgm:cxn modelId="{E34E00B2-96CA-4A25-94AB-49BDC11F3CE2}" type="presOf" srcId="{545DB97A-AB1D-484F-B4DC-AC516E276DE5}" destId="{9551808F-3528-44B6-AF42-96320CD56B6C}" srcOrd="0" destOrd="0" presId="urn:microsoft.com/office/officeart/2005/8/layout/matrix1"/>
    <dgm:cxn modelId="{1C794FB7-953A-472E-B2EC-C868B7B42BCD}" type="presOf" srcId="{EB15A82E-FBCD-4244-A74B-5529BE8C09E4}" destId="{9497065C-FC0E-42B2-A42E-16761735C8DF}" srcOrd="0" destOrd="0" presId="urn:microsoft.com/office/officeart/2005/8/layout/matrix1"/>
    <dgm:cxn modelId="{C991F3B9-9941-4D87-9C48-668E0B7D5F74}" srcId="{E8844CA0-BAE2-47F9-B217-5B4D2EE90527}" destId="{545DB97A-AB1D-484F-B4DC-AC516E276DE5}" srcOrd="3" destOrd="0" parTransId="{255C75ED-5ECA-40C2-AE6F-547EC7E95B51}" sibTransId="{F4C61B48-D6C3-47A9-8041-55F25E57CDC9}"/>
    <dgm:cxn modelId="{9A8832C0-D9D2-4BBA-A8C7-18EBF4813C75}" type="presOf" srcId="{E8844CA0-BAE2-47F9-B217-5B4D2EE90527}" destId="{BD923D71-E8FF-4DDC-9A32-3396DE1B9F6E}" srcOrd="0" destOrd="0" presId="urn:microsoft.com/office/officeart/2005/8/layout/matrix1"/>
    <dgm:cxn modelId="{57DAFECA-FB20-4ACF-AE6F-CB220D65312D}" srcId="{0F1EFB04-C477-4E3D-822F-E55E00D89044}" destId="{405F462C-F44F-44DB-B56F-466B4AB3F90F}" srcOrd="2" destOrd="0" parTransId="{AA4EE9AF-FFEC-413F-A696-5E4AB83D9988}" sibTransId="{ACF5152A-E1EE-470E-B968-E903BB8DDF67}"/>
    <dgm:cxn modelId="{616447CE-38B9-41C8-9F1C-31E710D07382}" srcId="{16ECBEBB-7567-4100-A3AD-CA83529BA266}" destId="{4E2AC8CB-8998-4DF2-9584-EB665E55F76A}" srcOrd="1" destOrd="0" parTransId="{F7504A8D-458A-4577-A727-38733B7DE805}" sibTransId="{F0D6E6F5-79AF-42A1-B3DF-878004BA58AF}"/>
    <dgm:cxn modelId="{1819BBDA-A97F-4066-9189-66EDFF565A62}" srcId="{545DB97A-AB1D-484F-B4DC-AC516E276DE5}" destId="{33A13A34-2021-4987-BE6C-65517FB44245}" srcOrd="0" destOrd="0" parTransId="{CF2AE3E8-015F-42B9-8015-B596EE899B25}" sibTransId="{E2D6A17E-8F70-49AC-9EDA-1A6FB3F75CD6}"/>
    <dgm:cxn modelId="{E9E623DC-FFBB-449A-A312-595CE18FE907}" type="presOf" srcId="{4E2AC8CB-8998-4DF2-9584-EB665E55F76A}" destId="{2A805DDF-E750-498A-B502-EEDF05C20F2A}" srcOrd="0" destOrd="2" presId="urn:microsoft.com/office/officeart/2005/8/layout/matrix1"/>
    <dgm:cxn modelId="{60F73ADD-37F6-4736-8F05-55AF1DA72301}" type="presOf" srcId="{72E21016-317E-4A57-AD6B-C02749E7DC7E}" destId="{FA4B1CAD-F29B-48F8-8922-C992B73090C1}" srcOrd="0" destOrd="1" presId="urn:microsoft.com/office/officeart/2005/8/layout/matrix1"/>
    <dgm:cxn modelId="{FFAF1CE2-33A9-417E-AE4D-038DE7F6E804}" type="presOf" srcId="{405F462C-F44F-44DB-B56F-466B4AB3F90F}" destId="{FA4B1CAD-F29B-48F8-8922-C992B73090C1}" srcOrd="0" destOrd="3" presId="urn:microsoft.com/office/officeart/2005/8/layout/matrix1"/>
    <dgm:cxn modelId="{AF78EEF6-4EDD-42E5-9FDE-AD0D53453C21}" type="presOf" srcId="{A088D927-BAAA-4A78-8A74-56D8517B48BB}" destId="{E3BAAF38-4A87-4056-BDD2-E93A1AEB761B}" srcOrd="1" destOrd="1" presId="urn:microsoft.com/office/officeart/2005/8/layout/matrix1"/>
    <dgm:cxn modelId="{903B57FE-5AC3-4565-9F4C-C57C2FD435DB}" srcId="{E8844CA0-BAE2-47F9-B217-5B4D2EE90527}" destId="{EB15A82E-FBCD-4244-A74B-5529BE8C09E4}" srcOrd="2" destOrd="0" parTransId="{F4CAF30D-68A9-4DD1-894E-3751A7CCF67A}" sibTransId="{EDC905A6-9F85-4B16-AE83-31705ADB470B}"/>
    <dgm:cxn modelId="{D535E65A-B704-4121-813D-6482BC65FABE}" type="presParOf" srcId="{176130D3-5C1B-4312-830C-3F561E8A0A38}" destId="{9B011641-CCDC-4AD5-9E14-4752B2BD8983}" srcOrd="0" destOrd="0" presId="urn:microsoft.com/office/officeart/2005/8/layout/matrix1"/>
    <dgm:cxn modelId="{56D8EDE0-5F36-418D-8E7B-A0203F206318}" type="presParOf" srcId="{9B011641-CCDC-4AD5-9E14-4752B2BD8983}" destId="{2A805DDF-E750-498A-B502-EEDF05C20F2A}" srcOrd="0" destOrd="0" presId="urn:microsoft.com/office/officeart/2005/8/layout/matrix1"/>
    <dgm:cxn modelId="{7B0F06B4-31C4-4791-BD0D-3907192490AB}" type="presParOf" srcId="{9B011641-CCDC-4AD5-9E14-4752B2BD8983}" destId="{E3BAAF38-4A87-4056-BDD2-E93A1AEB761B}" srcOrd="1" destOrd="0" presId="urn:microsoft.com/office/officeart/2005/8/layout/matrix1"/>
    <dgm:cxn modelId="{AC7D3264-DFD9-4A19-85F3-9CDE63E56E9C}" type="presParOf" srcId="{9B011641-CCDC-4AD5-9E14-4752B2BD8983}" destId="{FA4B1CAD-F29B-48F8-8922-C992B73090C1}" srcOrd="2" destOrd="0" presId="urn:microsoft.com/office/officeart/2005/8/layout/matrix1"/>
    <dgm:cxn modelId="{DAAE0A21-D23B-46F4-AFF6-063B8A9791C9}" type="presParOf" srcId="{9B011641-CCDC-4AD5-9E14-4752B2BD8983}" destId="{1294362F-C904-48A9-8B56-9E6E6D662107}" srcOrd="3" destOrd="0" presId="urn:microsoft.com/office/officeart/2005/8/layout/matrix1"/>
    <dgm:cxn modelId="{791E3134-46AA-4D99-887A-14E045156EA4}" type="presParOf" srcId="{9B011641-CCDC-4AD5-9E14-4752B2BD8983}" destId="{9497065C-FC0E-42B2-A42E-16761735C8DF}" srcOrd="4" destOrd="0" presId="urn:microsoft.com/office/officeart/2005/8/layout/matrix1"/>
    <dgm:cxn modelId="{823A0CA5-E56B-4C64-963C-6D42D3B319C2}" type="presParOf" srcId="{9B011641-CCDC-4AD5-9E14-4752B2BD8983}" destId="{90DF46F2-11AA-4F72-B346-79BCACEB00A3}" srcOrd="5" destOrd="0" presId="urn:microsoft.com/office/officeart/2005/8/layout/matrix1"/>
    <dgm:cxn modelId="{A73E6BE5-040E-4684-B9AE-1BACE6FF9B71}" type="presParOf" srcId="{9B011641-CCDC-4AD5-9E14-4752B2BD8983}" destId="{9551808F-3528-44B6-AF42-96320CD56B6C}" srcOrd="6" destOrd="0" presId="urn:microsoft.com/office/officeart/2005/8/layout/matrix1"/>
    <dgm:cxn modelId="{08168600-852E-4E4A-AD47-C2A359B5097E}" type="presParOf" srcId="{9B011641-CCDC-4AD5-9E14-4752B2BD8983}" destId="{409A7765-A4BB-4A7A-831D-5EC82244926E}" srcOrd="7" destOrd="0" presId="urn:microsoft.com/office/officeart/2005/8/layout/matrix1"/>
    <dgm:cxn modelId="{212D173E-6368-41F7-A5DF-C518BFA0F186}" type="presParOf" srcId="{176130D3-5C1B-4312-830C-3F561E8A0A38}" destId="{BD923D71-E8FF-4DDC-9A32-3396DE1B9F6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07FAC-C7D2-4EA0-829B-D6409578EFA6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Internal / Intrinsic</a:t>
          </a:r>
        </a:p>
      </dsp:txBody>
      <dsp:txXfrm rot="5400000">
        <a:off x="702" y="1262409"/>
        <a:ext cx="3301885" cy="2001143"/>
      </dsp:txXfrm>
    </dsp:sp>
    <dsp:sp modelId="{2CFD4EFF-2F3C-4EF1-9C33-9071FE5C61A2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External / Extrinsic</a:t>
          </a:r>
        </a:p>
      </dsp:txBody>
      <dsp:txXfrm rot="-5400000">
        <a:off x="4927011" y="1262409"/>
        <a:ext cx="3301885" cy="200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05DDF-E750-498A-B502-EEDF05C20F2A}">
      <dsp:nvSpPr>
        <dsp:cNvPr id="0" name=""/>
        <dsp:cNvSpPr/>
      </dsp:nvSpPr>
      <dsp:spPr>
        <a:xfrm rot="16200000">
          <a:off x="969168" y="-969168"/>
          <a:ext cx="2199481" cy="4137818"/>
        </a:xfrm>
        <a:prstGeom prst="round1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Strength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Characteristics that give an advantage over others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Things you are good at</a:t>
          </a:r>
        </a:p>
      </dsp:txBody>
      <dsp:txXfrm rot="5400000">
        <a:off x="-1" y="1"/>
        <a:ext cx="4137818" cy="1649610"/>
      </dsp:txXfrm>
    </dsp:sp>
    <dsp:sp modelId="{FA4B1CAD-F29B-48F8-8922-C992B73090C1}">
      <dsp:nvSpPr>
        <dsp:cNvPr id="0" name=""/>
        <dsp:cNvSpPr/>
      </dsp:nvSpPr>
      <dsp:spPr>
        <a:xfrm>
          <a:off x="4137818" y="0"/>
          <a:ext cx="4137818" cy="2199481"/>
        </a:xfrm>
        <a:prstGeom prst="round1Rect">
          <a:avLst/>
        </a:prstGeom>
        <a:solidFill>
          <a:srgbClr val="8F489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Weakness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Characteristics that give a disadvantage over others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Things you need to improve 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4137818" y="0"/>
        <a:ext cx="4137818" cy="1649610"/>
      </dsp:txXfrm>
    </dsp:sp>
    <dsp:sp modelId="{9497065C-FC0E-42B2-A42E-16761735C8DF}">
      <dsp:nvSpPr>
        <dsp:cNvPr id="0" name=""/>
        <dsp:cNvSpPr/>
      </dsp:nvSpPr>
      <dsp:spPr>
        <a:xfrm rot="10800000">
          <a:off x="0" y="2199481"/>
          <a:ext cx="4137818" cy="2199481"/>
        </a:xfrm>
        <a:prstGeom prst="round1Rect">
          <a:avLst/>
        </a:prstGeom>
        <a:solidFill>
          <a:srgbClr val="ACD42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Opportunity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External elements in the environment that could help 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10800000">
        <a:off x="0" y="2749351"/>
        <a:ext cx="4137818" cy="1649610"/>
      </dsp:txXfrm>
    </dsp:sp>
    <dsp:sp modelId="{9551808F-3528-44B6-AF42-96320CD56B6C}">
      <dsp:nvSpPr>
        <dsp:cNvPr id="0" name=""/>
        <dsp:cNvSpPr/>
      </dsp:nvSpPr>
      <dsp:spPr>
        <a:xfrm rot="5400000">
          <a:off x="5106987" y="1230312"/>
          <a:ext cx="2199481" cy="4137818"/>
        </a:xfrm>
        <a:prstGeom prst="round1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Threat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External elements in the environment that could cause trouble</a:t>
          </a:r>
        </a:p>
      </dsp:txBody>
      <dsp:txXfrm rot="-5400000">
        <a:off x="4137818" y="2749351"/>
        <a:ext cx="4137818" cy="1649610"/>
      </dsp:txXfrm>
    </dsp:sp>
    <dsp:sp modelId="{BD923D71-E8FF-4DDC-9A32-3396DE1B9F6E}">
      <dsp:nvSpPr>
        <dsp:cNvPr id="0" name=""/>
        <dsp:cNvSpPr/>
      </dsp:nvSpPr>
      <dsp:spPr>
        <a:xfrm>
          <a:off x="2896472" y="1649610"/>
          <a:ext cx="2482691" cy="1099740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Elephant" pitchFamily="18" charset="0"/>
            </a:rPr>
            <a:t>SWOT</a:t>
          </a:r>
        </a:p>
      </dsp:txBody>
      <dsp:txXfrm>
        <a:off x="2950157" y="1703295"/>
        <a:ext cx="2375321" cy="99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25D8-930E-42C2-B363-005A05E4282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9ABA-D264-4D71-B050-5D85EA00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4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https://smartprimaryed.files.wordpress.com/2015/06/140120-the-right-motivation.jpg?w=300&amp;h=225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http://tccl.rit.albany.edu/knilt/index.php/Unit_Two:_Why_is_Motivation_Important_in_the_classroom%3F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http://www.simplypsychology.org/maslow.html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http://www.simplypsychology.org/maslow.html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http://www.researchhistory.org/2012/06/16/maslows-hierarchy-of-needs/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http://d3fhkv6xpescls.cloudfront.net/blog/wp-content/uploads/2013/10/Personal-SWOT-questions.png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0583-FDFB-4794-8E13-EF8FAB6495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http://host2.studlife.com/files/2013/12/Naomi-Giddings-627x347.jpg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http://www2.fiu.edu/~cryan/motivation/intrinsic.htm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3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http://userpages.umbc.edu/~koconne1/605TheAdultLearner/ivse.htm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http://www2.fiu.edu/~cryan/motivation/intrinsic.htm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https://instrinsicandextrinsicmotivation.files.wordpress.com/2014/11/calvin_pay4grade_extrinsic.jpg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http://userpages.umbc.edu/~koconne1/605TheAdultLearner/ivse.htm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https://myeltchannel.files.wordpress.com/2015/07/intrinsic-motivation-2.jpg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68C-A6A6-481E-BDBC-AB7DD893E8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E7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23780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883025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3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3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53879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FFE7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BM006-3-0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PERSONAL DEVELOPMENT AND STUDY METHODS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MOTIVATION AND SELF DISCOVERY</a:t>
            </a:r>
          </a:p>
        </p:txBody>
      </p:sp>
      <p:pic>
        <p:nvPicPr>
          <p:cNvPr id="1033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cf76E-R2s" TargetMode="External"/><Relationship Id="rId2" Type="http://schemas.openxmlformats.org/officeDocument/2006/relationships/hyperlink" Target="https://www.youtube.com/watch?v=tzQ9vrvTAt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8625" y="1092200"/>
            <a:ext cx="6754813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Personal Development and Study Methods</a:t>
            </a:r>
            <a:br>
              <a:rPr lang="en-US" altLang="en-US" dirty="0"/>
            </a:br>
            <a:r>
              <a:rPr lang="en-US" altLang="en-US" sz="1600" dirty="0"/>
              <a:t>BM006-3-0</a:t>
            </a:r>
            <a:r>
              <a:rPr lang="en-US" altLang="en-US" sz="1400" dirty="0"/>
              <a:t> PDSM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MOTIVATION AND SELF DISCOVERY</a:t>
            </a:r>
          </a:p>
        </p:txBody>
      </p:sp>
    </p:spTree>
    <p:extLst>
      <p:ext uri="{BB962C8B-B14F-4D97-AF65-F5344CB8AC3E}">
        <p14:creationId xmlns:p14="http://schemas.microsoft.com/office/powerpoint/2010/main" val="354254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Intrinsically-motivated Learners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According to Ryan and </a:t>
            </a:r>
            <a:r>
              <a:rPr lang="en-US" sz="2800" dirty="0" err="1"/>
              <a:t>Deci</a:t>
            </a:r>
            <a:r>
              <a:rPr lang="en-US" sz="2800" dirty="0"/>
              <a:t> (2000), learners who are intrinsically motivated, therefore being interested leaners:</a:t>
            </a:r>
          </a:p>
          <a:p>
            <a:pPr lvl="1"/>
            <a:r>
              <a:rPr lang="en-US" sz="2400" dirty="0"/>
              <a:t>are more content in their learning processes</a:t>
            </a:r>
          </a:p>
          <a:p>
            <a:pPr lvl="1"/>
            <a:r>
              <a:rPr lang="en-US" sz="2400" dirty="0"/>
              <a:t>acquire knowledge in a more differentiated and more coherent form</a:t>
            </a:r>
          </a:p>
          <a:p>
            <a:pPr lvl="1"/>
            <a:r>
              <a:rPr lang="en-US" sz="2400" dirty="0"/>
              <a:t>show a long-term retention of what was learned</a:t>
            </a:r>
          </a:p>
          <a:p>
            <a:pPr lvl="1"/>
            <a:r>
              <a:rPr lang="en-US" sz="2400" dirty="0"/>
              <a:t>apply their knowledge more often than others</a:t>
            </a:r>
          </a:p>
          <a:p>
            <a:pPr lvl="1"/>
            <a:r>
              <a:rPr lang="en-US" sz="2400" dirty="0"/>
              <a:t>show higher academic achievement</a:t>
            </a:r>
          </a:p>
          <a:p>
            <a:pPr lvl="1"/>
            <a:r>
              <a:rPr lang="en-US" sz="2400" dirty="0"/>
              <a:t>perceive themselves as more competent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5B8A84-ED9A-46B1-B73C-B95C181B6E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Motivated by external factors</a:t>
            </a:r>
          </a:p>
          <a:p>
            <a:r>
              <a:rPr lang="en-US" sz="2800" dirty="0"/>
              <a:t>Completes tasks with external incentives and reinforcements such as:</a:t>
            </a:r>
          </a:p>
          <a:p>
            <a:pPr lvl="1"/>
            <a:r>
              <a:rPr lang="en-US" dirty="0"/>
              <a:t>Good grades</a:t>
            </a:r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Fear</a:t>
            </a:r>
          </a:p>
          <a:p>
            <a:pPr lvl="1"/>
            <a:r>
              <a:rPr lang="en-US" dirty="0"/>
              <a:t>Recognition/ praise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37577-55DA-477D-8ED2-090BCBFB7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2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strinsicandextrinsicmotivation.files.wordpress.com/2014/11/calvin_pay4grade_extrins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399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0C6EA2-43F6-4CC1-A670-7E1A36AE8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8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Extrinsically-motivated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Simons (2004) lists the following characteristics of extrinsically-motivated learners:</a:t>
            </a:r>
          </a:p>
          <a:p>
            <a:pPr lvl="1"/>
            <a:r>
              <a:rPr lang="en-US" sz="2400" dirty="0"/>
              <a:t>are more ego-oriented</a:t>
            </a:r>
          </a:p>
          <a:p>
            <a:pPr lvl="1"/>
            <a:r>
              <a:rPr lang="en-US" sz="2400" dirty="0"/>
              <a:t>study less regularly</a:t>
            </a:r>
          </a:p>
          <a:p>
            <a:pPr lvl="1"/>
            <a:r>
              <a:rPr lang="en-US" sz="2400" dirty="0"/>
              <a:t>show less excitement</a:t>
            </a:r>
          </a:p>
          <a:p>
            <a:pPr lvl="1"/>
            <a:r>
              <a:rPr lang="en-US" sz="2400" dirty="0"/>
              <a:t>persist less</a:t>
            </a:r>
          </a:p>
          <a:p>
            <a:pPr lvl="1"/>
            <a:r>
              <a:rPr lang="en-US" sz="2400" dirty="0"/>
              <a:t>use more surface level strategies</a:t>
            </a:r>
          </a:p>
          <a:p>
            <a:pPr lvl="1"/>
            <a:r>
              <a:rPr lang="en-US" sz="2400" dirty="0"/>
              <a:t>have lower exam results</a:t>
            </a:r>
          </a:p>
          <a:p>
            <a:pPr lvl="1"/>
            <a:r>
              <a:rPr lang="en-US" sz="2400" dirty="0"/>
              <a:t>are less interested in the course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03B10-5F60-491F-A915-797687D99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myeltchannel.files.wordpress.com/2015/07/intrinsic-motivati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-4355"/>
            <a:ext cx="9111343" cy="69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8C7CE-400B-44CD-BD22-7ECEDB459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martprimaryed.files.wordpress.com/2015/06/140120-the-right-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23" y="15240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vs. Extrinsic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B3FE6C-1BDB-46C4-BF2D-3DEEC6765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0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Motivation for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Provide direction towards particular goal</a:t>
            </a:r>
          </a:p>
          <a:p>
            <a:r>
              <a:rPr lang="en-US" sz="2800" dirty="0"/>
              <a:t>Increased energy and overall effort</a:t>
            </a:r>
          </a:p>
          <a:p>
            <a:r>
              <a:rPr lang="en-US" sz="2800" dirty="0"/>
              <a:t>Increased initiative and drive</a:t>
            </a:r>
          </a:p>
          <a:p>
            <a:r>
              <a:rPr lang="en-US" sz="2800" dirty="0"/>
              <a:t>Enhanced cognitive processing abilities</a:t>
            </a:r>
          </a:p>
          <a:p>
            <a:r>
              <a:rPr lang="en-US" sz="2800" dirty="0"/>
              <a:t>Highlight reinforcing consequences</a:t>
            </a:r>
          </a:p>
          <a:p>
            <a:r>
              <a:rPr lang="en-US" sz="2800" dirty="0"/>
              <a:t>Overall improved performance</a:t>
            </a:r>
          </a:p>
          <a:p>
            <a:pPr marL="0" indent="0" algn="r">
              <a:buNone/>
            </a:pPr>
            <a:r>
              <a:rPr lang="en-US" sz="1800" i="1" dirty="0"/>
              <a:t>(</a:t>
            </a:r>
            <a:r>
              <a:rPr lang="en-US" sz="1800" i="1" dirty="0" err="1"/>
              <a:t>Ormrod</a:t>
            </a:r>
            <a:r>
              <a:rPr lang="en-US" sz="1800" i="1" dirty="0"/>
              <a:t>, 2003)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763F2-AB68-491B-BE81-DC432B4E08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Theory of Human Motivation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CD1A8-5AC1-4E38-BC8B-2F03B5BFF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7762-8347-4583-A01D-0D4EF09D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74638"/>
            <a:ext cx="704215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Human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45D79-6460-4760-AB67-59F2FBF8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Other than food, water, and oxygen, what is ONE thing you cannot live without?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A48BC4A-C236-4AD6-B7C4-48248E52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63" y="2817095"/>
            <a:ext cx="4038600" cy="2285847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4DE0-12B4-49FB-9880-3314180C25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8400" y="6623050"/>
            <a:ext cx="2895600" cy="2349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</a:p>
        </p:txBody>
      </p:sp>
    </p:spTree>
    <p:extLst>
      <p:ext uri="{BB962C8B-B14F-4D97-AF65-F5344CB8AC3E}">
        <p14:creationId xmlns:p14="http://schemas.microsoft.com/office/powerpoint/2010/main" val="137450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87362" y="1697038"/>
            <a:ext cx="4999038" cy="4525962"/>
          </a:xfrm>
        </p:spPr>
        <p:txBody>
          <a:bodyPr/>
          <a:lstStyle/>
          <a:p>
            <a:r>
              <a:rPr lang="en-US" sz="2800" dirty="0"/>
              <a:t>Maslow (1943) stated that people are motivated to achieve certain needs</a:t>
            </a:r>
          </a:p>
          <a:p>
            <a:r>
              <a:rPr lang="en-US" sz="2800" dirty="0"/>
              <a:t>When one need is fulfilled a person seeks to fulfill the next one, and so on</a:t>
            </a:r>
          </a:p>
          <a:p>
            <a:r>
              <a:rPr lang="en-US" sz="2800" dirty="0"/>
              <a:t>One must satisfy lower level basic needs before progressing on to meet higher level growth needs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486399" y="1697038"/>
            <a:ext cx="3230563" cy="4525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800" i="1" dirty="0"/>
              <a:t>Developed by Abraham Maslow (1943, 1954)</a:t>
            </a:r>
          </a:p>
        </p:txBody>
      </p:sp>
      <p:sp>
        <p:nvSpPr>
          <p:cNvPr id="13" name="AutoShape 2" descr="Image result for abraham masl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s://upload.wikimedia.org/wikipedia/en/e/e0/Abraham_Mas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5146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68CDF9-0D08-49E1-B300-045A88A57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8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Intrinsic/ Internal Motivation</a:t>
            </a:r>
          </a:p>
          <a:p>
            <a:r>
              <a:rPr lang="en-US" dirty="0"/>
              <a:t>Extrinsic/ External Motivation </a:t>
            </a:r>
          </a:p>
          <a:p>
            <a:r>
              <a:rPr lang="en-US" dirty="0"/>
              <a:t>Maslow’s Hierarchy of Needs</a:t>
            </a:r>
          </a:p>
          <a:p>
            <a:r>
              <a:rPr lang="en-US" dirty="0"/>
              <a:t>The importance of motivation</a:t>
            </a:r>
          </a:p>
          <a:p>
            <a:r>
              <a:rPr lang="en-US" dirty="0"/>
              <a:t>Self Discovery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6FE8F-F94D-43C9-BD62-67E844466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3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Hierarchy of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AutoNum type="arabicPeriod"/>
            </a:pPr>
            <a:r>
              <a:rPr lang="en-US" altLang="en-US" sz="2400" b="1" dirty="0">
                <a:solidFill>
                  <a:srgbClr val="0070C0"/>
                </a:solidFill>
              </a:rPr>
              <a:t>Physiological needs</a:t>
            </a:r>
            <a:r>
              <a:rPr lang="en-US" altLang="en-US" sz="2400" dirty="0">
                <a:solidFill>
                  <a:srgbClr val="0070C0"/>
                </a:solidFill>
              </a:rPr>
              <a:t> - air, food, drink, shelter, warmth, sleep, etc. </a:t>
            </a:r>
          </a:p>
          <a:p>
            <a:pPr marL="0" indent="0">
              <a:buFontTx/>
              <a:buAutoNum type="arabicPeriod"/>
            </a:pPr>
            <a:r>
              <a:rPr lang="en-US" altLang="en-US" sz="2400" b="1" dirty="0"/>
              <a:t>Safety and security needs</a:t>
            </a:r>
            <a:r>
              <a:rPr lang="en-US" altLang="en-US" sz="2400" dirty="0"/>
              <a:t> - protection from elements, security, order, law, limits, stability, etc. </a:t>
            </a:r>
          </a:p>
          <a:p>
            <a:pPr marL="0" indent="0">
              <a:buFontTx/>
              <a:buAutoNum type="arabicPeriod"/>
            </a:pPr>
            <a:r>
              <a:rPr lang="en-US" altLang="en-US" sz="2400" b="1" dirty="0">
                <a:solidFill>
                  <a:srgbClr val="00B050"/>
                </a:solidFill>
              </a:rPr>
              <a:t>Love and belongingness </a:t>
            </a:r>
            <a:r>
              <a:rPr lang="en-US" altLang="en-US" sz="2400" dirty="0">
                <a:solidFill>
                  <a:srgbClr val="00B050"/>
                </a:solidFill>
              </a:rPr>
              <a:t>- work group, family, affection, relationships, etc. </a:t>
            </a:r>
          </a:p>
          <a:p>
            <a:pPr marL="0" indent="0">
              <a:buFontTx/>
              <a:buAutoNum type="arabicPeriod"/>
            </a:pPr>
            <a:r>
              <a:rPr lang="en-US" altLang="en-US" sz="2400" b="1" dirty="0"/>
              <a:t>Self-esteem needs</a:t>
            </a:r>
            <a:r>
              <a:rPr lang="en-US" altLang="en-US" sz="2400" dirty="0"/>
              <a:t> - self-esteem, achievement, mastery, independence, status, dominance, prestige, managerial responsibility, etc. </a:t>
            </a:r>
          </a:p>
          <a:p>
            <a:pPr marL="0" indent="0">
              <a:buFontTx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Self-Actualization needs</a:t>
            </a:r>
            <a:r>
              <a:rPr lang="en-US" altLang="en-US" sz="2400" dirty="0">
                <a:solidFill>
                  <a:srgbClr val="FF0000"/>
                </a:solidFill>
              </a:rPr>
              <a:t> - </a:t>
            </a:r>
            <a:r>
              <a:rPr lang="en-US" altLang="en-US" sz="2400" dirty="0" err="1">
                <a:solidFill>
                  <a:srgbClr val="FF0000"/>
                </a:solidFill>
              </a:rPr>
              <a:t>realising</a:t>
            </a:r>
            <a:r>
              <a:rPr lang="en-US" altLang="en-US" sz="2400" dirty="0">
                <a:solidFill>
                  <a:srgbClr val="FF0000"/>
                </a:solidFill>
              </a:rPr>
              <a:t> personal potential, self-fulfillment, seeking personal growth and peak experiences.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51857-C86E-4185-8C0A-82998D260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39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Arial"/>
            </a:endParaRPr>
          </a:p>
        </p:txBody>
      </p:sp>
      <p:pic>
        <p:nvPicPr>
          <p:cNvPr id="1028" name="Picture 4" descr="Image result for maslow's hierar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444601"/>
            <a:ext cx="6829425" cy="49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E6FBA-9386-4C09-A99D-CE880D7C91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Self-actualized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They embrace the unknown and the ambiguous</a:t>
            </a:r>
          </a:p>
          <a:p>
            <a:pPr lvl="1"/>
            <a:r>
              <a:rPr lang="en-US" sz="2000" dirty="0"/>
              <a:t>Not threatened nor afraid of new challenges</a:t>
            </a:r>
          </a:p>
          <a:p>
            <a:r>
              <a:rPr lang="en-US" sz="2400" dirty="0"/>
              <a:t>They accept themselves, together with all their flaws</a:t>
            </a:r>
          </a:p>
          <a:p>
            <a:r>
              <a:rPr lang="en-US" sz="2400" dirty="0"/>
              <a:t>They resist enculturation</a:t>
            </a:r>
          </a:p>
          <a:p>
            <a:pPr lvl="1"/>
            <a:r>
              <a:rPr lang="en-US" sz="2000" dirty="0"/>
              <a:t>they make their own decisions, selecting what they see as good, and rejecting what they see as bad	</a:t>
            </a:r>
          </a:p>
          <a:p>
            <a:r>
              <a:rPr lang="en-US" sz="2400" dirty="0"/>
              <a:t>They are motivated by growth, not by the satisfaction of needs</a:t>
            </a:r>
          </a:p>
          <a:p>
            <a:r>
              <a:rPr lang="en-US" sz="2400" dirty="0"/>
              <a:t>They are grateful and do not take things for granted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58C9E-C987-4E7F-8A9E-75F5CB29B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2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Maslow’s motivational theory based on the videos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https://www.youtube.com/watch?v=dmtmxYbDhKA</a:t>
            </a:r>
            <a:endParaRPr lang="en-US" dirty="0"/>
          </a:p>
          <a:p>
            <a:r>
              <a:rPr lang="en-US" dirty="0">
                <a:hlinkClick r:id="rId2"/>
              </a:rPr>
              <a:t>https://www.youtube.com/watch?v=tzQ9vrvTAtk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https://www.youtube.com/watch?v=Iucf76E-R2s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4BA0C-3683-4D66-A97F-2861F3D75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7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A1E5-2354-4DB5-A639-E6074883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AB44-FE77-4971-8663-BFDEC8D8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motivation?</a:t>
            </a:r>
          </a:p>
          <a:p>
            <a:r>
              <a:rPr lang="en-US" dirty="0"/>
              <a:t>What are the two types of motivation?</a:t>
            </a:r>
          </a:p>
          <a:p>
            <a:r>
              <a:rPr lang="en-US" dirty="0"/>
              <a:t>What are the five levels of Human Needs?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96F58-13FE-4ED0-93E0-C5B169255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6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Discovering Self-Concept for Life Long Benefits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EA9DB3-2E1B-40A7-A53A-A691C2A54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Self-concept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Self-concept is the act of respecting yourself</a:t>
            </a:r>
          </a:p>
          <a:p>
            <a:pPr eaLnBrk="1" hangingPunct="1"/>
            <a:r>
              <a:rPr lang="en-US" altLang="en-US" sz="2800" dirty="0"/>
              <a:t>You must be aware of both your strengths and your weaknesses</a:t>
            </a:r>
          </a:p>
          <a:p>
            <a:pPr eaLnBrk="1" hangingPunct="1"/>
            <a:r>
              <a:rPr lang="en-US" altLang="en-US" sz="2800" dirty="0"/>
              <a:t>You must believe in yourself and accept yourself</a:t>
            </a:r>
          </a:p>
          <a:p>
            <a:pPr eaLnBrk="1" hangingPunct="1"/>
            <a:r>
              <a:rPr lang="en-US" altLang="en-US" sz="2800" dirty="0"/>
              <a:t>As your self-concept increases, there will be less and less that you have to prove to yourself</a:t>
            </a:r>
          </a:p>
          <a:p>
            <a:pPr eaLnBrk="1" hangingPunct="1"/>
            <a:r>
              <a:rPr lang="en-US" altLang="en-US" sz="2800" dirty="0"/>
              <a:t>A person with a positive self-concept is pleasant, secure, and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645E9A-B25A-41A7-8170-3CDE86D8E6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3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SWOT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363" y="1697038"/>
          <a:ext cx="8275637" cy="439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6BB6E-8175-4FA8-8686-672D8AAA1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SWOT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technique credited to Albert Humphrey</a:t>
            </a:r>
          </a:p>
          <a:p>
            <a:r>
              <a:rPr lang="en-US" dirty="0"/>
              <a:t>A strategic planning tool to understand and analyze:</a:t>
            </a:r>
          </a:p>
          <a:p>
            <a:pPr marL="457200" lvl="1" indent="0">
              <a:buNone/>
            </a:pPr>
            <a:r>
              <a:rPr lang="en-US" b="1" i="1" u="sng" dirty="0"/>
              <a:t>Internal</a:t>
            </a:r>
          </a:p>
          <a:p>
            <a:pPr lvl="1"/>
            <a:r>
              <a:rPr lang="en-US" dirty="0"/>
              <a:t>Strengths</a:t>
            </a:r>
          </a:p>
          <a:p>
            <a:pPr lvl="1"/>
            <a:r>
              <a:rPr lang="en-US" dirty="0"/>
              <a:t>Weaknesses</a:t>
            </a:r>
          </a:p>
          <a:p>
            <a:pPr marL="457200" lvl="1" indent="0">
              <a:buNone/>
            </a:pPr>
            <a:r>
              <a:rPr lang="en-US" b="1" i="1" u="sng" dirty="0"/>
              <a:t>External</a:t>
            </a:r>
          </a:p>
          <a:p>
            <a:pPr lvl="1"/>
            <a:r>
              <a:rPr lang="en-US" dirty="0"/>
              <a:t>Opportunities</a:t>
            </a:r>
          </a:p>
          <a:p>
            <a:pPr lvl="1"/>
            <a:r>
              <a:rPr lang="en-US" dirty="0"/>
              <a:t>Threats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82EDF-47F8-4210-AC4E-20B4E7540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SWOT Analysis</a:t>
            </a:r>
          </a:p>
        </p:txBody>
      </p:sp>
      <p:pic>
        <p:nvPicPr>
          <p:cNvPr id="5122" name="Picture 2" descr="http://d3fhkv6xpescls.cloudfront.net/blog/wp-content/uploads/2013/10/Personal-SWOT-ques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8581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67EA1-CEE6-470F-A151-AC3781B8A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9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Outcome</a:t>
            </a:r>
            <a:endParaRPr lang="en-GB" alt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883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u="sng" dirty="0"/>
              <a:t>At the end of this lesson, you should be able to</a:t>
            </a:r>
            <a:r>
              <a:rPr lang="en-US" altLang="en-US" sz="2800" dirty="0"/>
              <a:t>:-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/>
              <a:t>Apply and understand the theories on motivation and its importance in personal development</a:t>
            </a:r>
          </a:p>
          <a:p>
            <a:pPr eaLnBrk="1" hangingPunct="1"/>
            <a:r>
              <a:rPr lang="en-US" altLang="en-US" sz="2800" dirty="0"/>
              <a:t>Identify the needs in life to promote personal growth and achieve self-actualization</a:t>
            </a:r>
          </a:p>
          <a:p>
            <a:pPr eaLnBrk="1" hangingPunct="1"/>
            <a:r>
              <a:rPr lang="en-US" altLang="en-US" sz="2800" dirty="0"/>
              <a:t>Identify personal strengths and weaknesses</a:t>
            </a:r>
            <a:endParaRPr lang="en-GB" alt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8855A8-CB15-4BAB-BE82-FABCE2725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Help develop competitive skills needed in job market and everyday life</a:t>
            </a:r>
          </a:p>
          <a:p>
            <a:r>
              <a:rPr lang="en-US" sz="2800" dirty="0"/>
              <a:t>Take advantage of strengths to promote self-confidence</a:t>
            </a:r>
          </a:p>
          <a:p>
            <a:r>
              <a:rPr lang="en-US" sz="2800" dirty="0"/>
              <a:t>Identify opportunities and grasp them when arise</a:t>
            </a:r>
          </a:p>
          <a:p>
            <a:r>
              <a:rPr lang="en-US" sz="2800" dirty="0"/>
              <a:t>Eliminate or minimize weaknesses for self-improvement</a:t>
            </a:r>
          </a:p>
          <a:p>
            <a:r>
              <a:rPr lang="en-US" sz="2800" dirty="0"/>
              <a:t>Be alert and develop survival skills towards uncontrollable threats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B2CC9-8E7E-4C7F-8BB7-B70D6CD5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3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2895600"/>
            <a:ext cx="8229600" cy="3327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Time Management for Personal Development and Goal-Setting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58125-7ACB-4BA2-AC18-84BCD0F2C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A5D5-D971-492B-87D8-37BE011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5794-77E3-449B-80BE-C99B2A534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reason for pursuing your study?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43D8D-F95C-4464-B64E-46FE64C70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F231E-C314-4DD1-A7BD-7668BBF2F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9" y="2895600"/>
            <a:ext cx="6126416" cy="29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Motivation?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Factors that activate, direct, and sustain goal-directed behavior</a:t>
            </a:r>
          </a:p>
          <a:p>
            <a:r>
              <a:rPr lang="en-US" sz="2800" dirty="0"/>
              <a:t>Motives are the "whys" of behavior - the needs or wants that drive behavior and explain what we do</a:t>
            </a:r>
          </a:p>
          <a:p>
            <a:r>
              <a:rPr lang="en-US" sz="2800" dirty="0"/>
              <a:t>We don't actually observe a motive but we infer based on the behavior we observe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1800" i="1" dirty="0"/>
              <a:t>(</a:t>
            </a:r>
            <a:r>
              <a:rPr lang="en-US" sz="1800" i="1" dirty="0" err="1"/>
              <a:t>Nevid</a:t>
            </a:r>
            <a:r>
              <a:rPr lang="en-US" sz="1800" i="1" dirty="0"/>
              <a:t>, 2013)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78285-9F11-4946-A872-B41E50F71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7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st2.studlife.com/files/2013/12/Naomi-Giddings-627x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4" y="1219200"/>
            <a:ext cx="894965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2B3707-3346-4D00-B04A-213B16B7E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2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Motivation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Intrinsic and Extrinsic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245A8A-2B54-417A-A80D-299296779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Motivation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363" y="16970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66784-4F9A-4899-A4A2-BBC723935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4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desires to perform a particular task</a:t>
            </a:r>
          </a:p>
          <a:p>
            <a:r>
              <a:rPr lang="en-GB" dirty="0"/>
              <a:t>The inner drive to achieve success and satisfaction in completing a task</a:t>
            </a:r>
          </a:p>
          <a:p>
            <a:r>
              <a:rPr lang="en-GB" dirty="0"/>
              <a:t>Self-determination to achieve personal goals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43AC3-2595-4BF0-B4DB-95CEC25E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1180"/>
      </p:ext>
    </p:extLst>
  </p:cSld>
  <p:clrMapOvr>
    <a:masterClrMapping/>
  </p:clrMapOvr>
</p:sld>
</file>

<file path=ppt/theme/theme1.xml><?xml version="1.0" encoding="utf-8"?>
<a:theme xmlns:a="http://schemas.openxmlformats.org/drawingml/2006/main" name="UCTI-Template-foundation-level">
  <a:themeElements>
    <a:clrScheme name="UCTI-Template2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2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2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AD247B1FEDC48B65E644098EBF3B5" ma:contentTypeVersion="12" ma:contentTypeDescription="Create a new document." ma:contentTypeScope="" ma:versionID="c60bbcd4e79b012a0986028c63fadeb5">
  <xsd:schema xmlns:xsd="http://www.w3.org/2001/XMLSchema" xmlns:xs="http://www.w3.org/2001/XMLSchema" xmlns:p="http://schemas.microsoft.com/office/2006/metadata/properties" xmlns:ns3="b52e58ec-cfae-4bfa-bc83-5e3a12f1aa92" xmlns:ns4="8db9d3fb-8d62-47ab-99a4-69c87d8c7247" targetNamespace="http://schemas.microsoft.com/office/2006/metadata/properties" ma:root="true" ma:fieldsID="f1256df05f5086380f182a62fbf2a94d" ns3:_="" ns4:_="">
    <xsd:import namespace="b52e58ec-cfae-4bfa-bc83-5e3a12f1aa92"/>
    <xsd:import namespace="8db9d3fb-8d62-47ab-99a4-69c87d8c72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e58ec-cfae-4bfa-bc83-5e3a12f1aa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9d3fb-8d62-47ab-99a4-69c87d8c7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2491D3-21A2-4DA2-8847-97622EFE5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e58ec-cfae-4bfa-bc83-5e3a12f1aa92"/>
    <ds:schemaRef ds:uri="8db9d3fb-8d62-47ab-99a4-69c87d8c7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7C238-B2CA-41DA-AE87-A0AD999C9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C1E75-9AE9-4D20-9F19-AA8F77EEB1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1284</Words>
  <Application>Microsoft Office PowerPoint</Application>
  <PresentationFormat>On-screen Show (4:3)</PresentationFormat>
  <Paragraphs>201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Elephant</vt:lpstr>
      <vt:lpstr>Times New Roman</vt:lpstr>
      <vt:lpstr>UCTI-Template-foundation-level</vt:lpstr>
      <vt:lpstr>Personal Development and Study Methods BM006-3-0 PDSM</vt:lpstr>
      <vt:lpstr>Introduction</vt:lpstr>
      <vt:lpstr>Learning Outcome</vt:lpstr>
      <vt:lpstr>DISCUSSION</vt:lpstr>
      <vt:lpstr>What is Motivation?</vt:lpstr>
      <vt:lpstr>PowerPoint Presentation</vt:lpstr>
      <vt:lpstr>Types of Motivation</vt:lpstr>
      <vt:lpstr>Types of Motivation</vt:lpstr>
      <vt:lpstr>Intrinsic Motivation</vt:lpstr>
      <vt:lpstr>Intrinsically-motivated Learners</vt:lpstr>
      <vt:lpstr>Extrinsic Motivation</vt:lpstr>
      <vt:lpstr>PowerPoint Presentation</vt:lpstr>
      <vt:lpstr>Extrinsically-motivated Learners</vt:lpstr>
      <vt:lpstr>PowerPoint Presentation</vt:lpstr>
      <vt:lpstr>Intrinsic vs. Extrinsic</vt:lpstr>
      <vt:lpstr>Importance of Motivation for Students</vt:lpstr>
      <vt:lpstr>Maslow’s hierarchy of needs</vt:lpstr>
      <vt:lpstr>Human Needs</vt:lpstr>
      <vt:lpstr>Maslow’s Hierarchy of Needs</vt:lpstr>
      <vt:lpstr>The Hierarchy of Needs</vt:lpstr>
      <vt:lpstr>Maslow’s Hierarchy of Needs</vt:lpstr>
      <vt:lpstr>Traits of a Self-actualized Person</vt:lpstr>
      <vt:lpstr>Videos</vt:lpstr>
      <vt:lpstr>Review</vt:lpstr>
      <vt:lpstr>SWOT ANALYSIS</vt:lpstr>
      <vt:lpstr>Self-concept</vt:lpstr>
      <vt:lpstr>SWOT Analysis</vt:lpstr>
      <vt:lpstr>What is SWOT Analysis?</vt:lpstr>
      <vt:lpstr>Example of SWOT Analysis</vt:lpstr>
      <vt:lpstr>Benefits of SWOT Analysis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for Business BM012-4-0</dc:title>
  <dc:creator>Abbhirami A/P Sivarajan</dc:creator>
  <cp:lastModifiedBy>Muhammad Ma'wa Abdul Aziz</cp:lastModifiedBy>
  <cp:revision>28</cp:revision>
  <dcterms:created xsi:type="dcterms:W3CDTF">2014-02-17T03:18:59Z</dcterms:created>
  <dcterms:modified xsi:type="dcterms:W3CDTF">2021-07-02T05:51:40Z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0x010100A31AD247B1FEDC48B65E644098EBF3B5</vt:lpwstr>
  </property>
</Properties>
</file>