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sldIdLst>
    <p:sldId id="257" r:id="rId5"/>
    <p:sldId id="259" r:id="rId6"/>
    <p:sldId id="297" r:id="rId7"/>
    <p:sldId id="311" r:id="rId8"/>
    <p:sldId id="312" r:id="rId9"/>
    <p:sldId id="327" r:id="rId10"/>
    <p:sldId id="314" r:id="rId11"/>
    <p:sldId id="329" r:id="rId12"/>
    <p:sldId id="316" r:id="rId13"/>
    <p:sldId id="279" r:id="rId14"/>
    <p:sldId id="303" r:id="rId15"/>
    <p:sldId id="320" r:id="rId16"/>
    <p:sldId id="262" r:id="rId17"/>
    <p:sldId id="326" r:id="rId18"/>
    <p:sldId id="288" r:id="rId19"/>
    <p:sldId id="289" r:id="rId20"/>
    <p:sldId id="321" r:id="rId21"/>
    <p:sldId id="291" r:id="rId22"/>
    <p:sldId id="322" r:id="rId23"/>
    <p:sldId id="292" r:id="rId24"/>
    <p:sldId id="323" r:id="rId25"/>
    <p:sldId id="293" r:id="rId26"/>
    <p:sldId id="324" r:id="rId27"/>
    <p:sldId id="294" r:id="rId28"/>
    <p:sldId id="325" r:id="rId29"/>
    <p:sldId id="295" r:id="rId30"/>
    <p:sldId id="296" r:id="rId31"/>
    <p:sldId id="318" r:id="rId32"/>
    <p:sldId id="32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B7393E-23EF-4F0A-A390-77B4646BEEF1}" v="2" dt="2020-08-13T08:48:35.912"/>
    <p1510:client id="{9518B85D-524A-41BE-9F0A-7F38DEC1F674}" v="1" dt="2020-08-13T08:50:37.722"/>
    <p1510:client id="{CC21ED32-9BEA-4F2C-B638-6B8B54C89A15}" v="1" dt="2020-08-13T08:43:41.400"/>
    <p1510:client id="{D34F854B-5CE6-4733-B580-6E70C2261DB6}" v="4" dt="2020-08-13T08:54:12.613"/>
    <p1510:client id="{DEF40A65-367E-4F81-908F-E1186928B58A}" v="1" dt="2020-08-13T08:45:17.6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p:cViewPr varScale="1">
        <p:scale>
          <a:sx n="73" d="100"/>
          <a:sy n="73" d="100"/>
        </p:scale>
        <p:origin x="129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hammad Ma'wa Bin Abdul Aziz" userId="c3eb8783-9582-4c64-953d-880546adfe37" providerId="ADAL" clId="{CC21ED32-9BEA-4F2C-B638-6B8B54C89A15}"/>
    <pc:docChg chg="undo addSld delSld modSld modMainMaster">
      <pc:chgData name="Muhammad Ma'wa Bin Abdul Aziz" userId="c3eb8783-9582-4c64-953d-880546adfe37" providerId="ADAL" clId="{CC21ED32-9BEA-4F2C-B638-6B8B54C89A15}" dt="2020-08-13T08:44:14.618" v="69" actId="20577"/>
      <pc:docMkLst>
        <pc:docMk/>
      </pc:docMkLst>
      <pc:sldChg chg="del">
        <pc:chgData name="Muhammad Ma'wa Bin Abdul Aziz" userId="c3eb8783-9582-4c64-953d-880546adfe37" providerId="ADAL" clId="{CC21ED32-9BEA-4F2C-B638-6B8B54C89A15}" dt="2020-08-13T08:43:40.741" v="1" actId="2696"/>
        <pc:sldMkLst>
          <pc:docMk/>
          <pc:sldMk cId="3503877948" sldId="259"/>
        </pc:sldMkLst>
      </pc:sldChg>
      <pc:sldChg chg="add">
        <pc:chgData name="Muhammad Ma'wa Bin Abdul Aziz" userId="c3eb8783-9582-4c64-953d-880546adfe37" providerId="ADAL" clId="{CC21ED32-9BEA-4F2C-B638-6B8B54C89A15}" dt="2020-08-13T08:43:41.397" v="34"/>
        <pc:sldMkLst>
          <pc:docMk/>
          <pc:sldMk cId="3189887906" sldId="261"/>
        </pc:sldMkLst>
      </pc:sldChg>
      <pc:sldChg chg="del">
        <pc:chgData name="Muhammad Ma'wa Bin Abdul Aziz" userId="c3eb8783-9582-4c64-953d-880546adfe37" providerId="ADAL" clId="{CC21ED32-9BEA-4F2C-B638-6B8B54C89A15}" dt="2020-08-13T08:43:41.185" v="25" actId="2696"/>
        <pc:sldMkLst>
          <pc:docMk/>
          <pc:sldMk cId="2199029212" sldId="277"/>
        </pc:sldMkLst>
      </pc:sldChg>
      <pc:sldChg chg="del">
        <pc:chgData name="Muhammad Ma'wa Bin Abdul Aziz" userId="c3eb8783-9582-4c64-953d-880546adfe37" providerId="ADAL" clId="{CC21ED32-9BEA-4F2C-B638-6B8B54C89A15}" dt="2020-08-13T08:43:41.282" v="32" actId="2696"/>
        <pc:sldMkLst>
          <pc:docMk/>
          <pc:sldMk cId="2988530722" sldId="280"/>
        </pc:sldMkLst>
      </pc:sldChg>
      <pc:sldChg chg="del">
        <pc:chgData name="Muhammad Ma'wa Bin Abdul Aziz" userId="c3eb8783-9582-4c64-953d-880546adfe37" providerId="ADAL" clId="{CC21ED32-9BEA-4F2C-B638-6B8B54C89A15}" dt="2020-08-13T08:43:40.726" v="0" actId="2696"/>
        <pc:sldMkLst>
          <pc:docMk/>
          <pc:sldMk cId="474778522" sldId="281"/>
        </pc:sldMkLst>
      </pc:sldChg>
      <pc:sldChg chg="del">
        <pc:chgData name="Muhammad Ma'wa Bin Abdul Aziz" userId="c3eb8783-9582-4c64-953d-880546adfe37" providerId="ADAL" clId="{CC21ED32-9BEA-4F2C-B638-6B8B54C89A15}" dt="2020-08-13T08:43:40.750" v="2" actId="2696"/>
        <pc:sldMkLst>
          <pc:docMk/>
          <pc:sldMk cId="544309353" sldId="282"/>
        </pc:sldMkLst>
      </pc:sldChg>
      <pc:sldChg chg="add">
        <pc:chgData name="Muhammad Ma'wa Bin Abdul Aziz" userId="c3eb8783-9582-4c64-953d-880546adfe37" providerId="ADAL" clId="{CC21ED32-9BEA-4F2C-B638-6B8B54C89A15}" dt="2020-08-13T08:43:41.397" v="34"/>
        <pc:sldMkLst>
          <pc:docMk/>
          <pc:sldMk cId="1301533451" sldId="285"/>
        </pc:sldMkLst>
      </pc:sldChg>
      <pc:sldChg chg="del">
        <pc:chgData name="Muhammad Ma'wa Bin Abdul Aziz" userId="c3eb8783-9582-4c64-953d-880546adfe37" providerId="ADAL" clId="{CC21ED32-9BEA-4F2C-B638-6B8B54C89A15}" dt="2020-08-13T08:43:40.767" v="3" actId="2696"/>
        <pc:sldMkLst>
          <pc:docMk/>
          <pc:sldMk cId="4174241992" sldId="285"/>
        </pc:sldMkLst>
      </pc:sldChg>
      <pc:sldChg chg="del">
        <pc:chgData name="Muhammad Ma'wa Bin Abdul Aziz" userId="c3eb8783-9582-4c64-953d-880546adfe37" providerId="ADAL" clId="{CC21ED32-9BEA-4F2C-B638-6B8B54C89A15}" dt="2020-08-13T08:43:40.781" v="4" actId="2696"/>
        <pc:sldMkLst>
          <pc:docMk/>
          <pc:sldMk cId="2996713374" sldId="286"/>
        </pc:sldMkLst>
      </pc:sldChg>
      <pc:sldChg chg="add">
        <pc:chgData name="Muhammad Ma'wa Bin Abdul Aziz" userId="c3eb8783-9582-4c64-953d-880546adfe37" providerId="ADAL" clId="{CC21ED32-9BEA-4F2C-B638-6B8B54C89A15}" dt="2020-08-13T08:43:41.397" v="34"/>
        <pc:sldMkLst>
          <pc:docMk/>
          <pc:sldMk cId="1304277403" sldId="287"/>
        </pc:sldMkLst>
      </pc:sldChg>
      <pc:sldChg chg="del">
        <pc:chgData name="Muhammad Ma'wa Bin Abdul Aziz" userId="c3eb8783-9582-4c64-953d-880546adfe37" providerId="ADAL" clId="{CC21ED32-9BEA-4F2C-B638-6B8B54C89A15}" dt="2020-08-13T08:43:40.823" v="5" actId="2696"/>
        <pc:sldMkLst>
          <pc:docMk/>
          <pc:sldMk cId="1987425389" sldId="287"/>
        </pc:sldMkLst>
      </pc:sldChg>
      <pc:sldChg chg="add">
        <pc:chgData name="Muhammad Ma'wa Bin Abdul Aziz" userId="c3eb8783-9582-4c64-953d-880546adfe37" providerId="ADAL" clId="{CC21ED32-9BEA-4F2C-B638-6B8B54C89A15}" dt="2020-08-13T08:43:41.397" v="34"/>
        <pc:sldMkLst>
          <pc:docMk/>
          <pc:sldMk cId="665371217" sldId="288"/>
        </pc:sldMkLst>
      </pc:sldChg>
      <pc:sldChg chg="del">
        <pc:chgData name="Muhammad Ma'wa Bin Abdul Aziz" userId="c3eb8783-9582-4c64-953d-880546adfe37" providerId="ADAL" clId="{CC21ED32-9BEA-4F2C-B638-6B8B54C89A15}" dt="2020-08-13T08:43:40.839" v="6" actId="2696"/>
        <pc:sldMkLst>
          <pc:docMk/>
          <pc:sldMk cId="3046799031" sldId="288"/>
        </pc:sldMkLst>
      </pc:sldChg>
      <pc:sldChg chg="add">
        <pc:chgData name="Muhammad Ma'wa Bin Abdul Aziz" userId="c3eb8783-9582-4c64-953d-880546adfe37" providerId="ADAL" clId="{CC21ED32-9BEA-4F2C-B638-6B8B54C89A15}" dt="2020-08-13T08:43:41.397" v="34"/>
        <pc:sldMkLst>
          <pc:docMk/>
          <pc:sldMk cId="398403161" sldId="289"/>
        </pc:sldMkLst>
      </pc:sldChg>
      <pc:sldChg chg="del">
        <pc:chgData name="Muhammad Ma'wa Bin Abdul Aziz" userId="c3eb8783-9582-4c64-953d-880546adfe37" providerId="ADAL" clId="{CC21ED32-9BEA-4F2C-B638-6B8B54C89A15}" dt="2020-08-13T08:43:40.853" v="7" actId="2696"/>
        <pc:sldMkLst>
          <pc:docMk/>
          <pc:sldMk cId="1206452601" sldId="289"/>
        </pc:sldMkLst>
      </pc:sldChg>
      <pc:sldChg chg="del">
        <pc:chgData name="Muhammad Ma'wa Bin Abdul Aziz" userId="c3eb8783-9582-4c64-953d-880546adfe37" providerId="ADAL" clId="{CC21ED32-9BEA-4F2C-B638-6B8B54C89A15}" dt="2020-08-13T08:43:40.862" v="8" actId="2696"/>
        <pc:sldMkLst>
          <pc:docMk/>
          <pc:sldMk cId="3137315677" sldId="290"/>
        </pc:sldMkLst>
      </pc:sldChg>
      <pc:sldChg chg="add">
        <pc:chgData name="Muhammad Ma'wa Bin Abdul Aziz" userId="c3eb8783-9582-4c64-953d-880546adfe37" providerId="ADAL" clId="{CC21ED32-9BEA-4F2C-B638-6B8B54C89A15}" dt="2020-08-13T08:43:41.397" v="34"/>
        <pc:sldMkLst>
          <pc:docMk/>
          <pc:sldMk cId="3350624747" sldId="290"/>
        </pc:sldMkLst>
      </pc:sldChg>
      <pc:sldChg chg="add">
        <pc:chgData name="Muhammad Ma'wa Bin Abdul Aziz" userId="c3eb8783-9582-4c64-953d-880546adfe37" providerId="ADAL" clId="{CC21ED32-9BEA-4F2C-B638-6B8B54C89A15}" dt="2020-08-13T08:43:41.397" v="34"/>
        <pc:sldMkLst>
          <pc:docMk/>
          <pc:sldMk cId="470991180" sldId="291"/>
        </pc:sldMkLst>
      </pc:sldChg>
      <pc:sldChg chg="del">
        <pc:chgData name="Muhammad Ma'wa Bin Abdul Aziz" userId="c3eb8783-9582-4c64-953d-880546adfe37" providerId="ADAL" clId="{CC21ED32-9BEA-4F2C-B638-6B8B54C89A15}" dt="2020-08-13T08:43:40.880" v="9" actId="2696"/>
        <pc:sldMkLst>
          <pc:docMk/>
          <pc:sldMk cId="3438507769" sldId="291"/>
        </pc:sldMkLst>
      </pc:sldChg>
      <pc:sldChg chg="add">
        <pc:chgData name="Muhammad Ma'wa Bin Abdul Aziz" userId="c3eb8783-9582-4c64-953d-880546adfe37" providerId="ADAL" clId="{CC21ED32-9BEA-4F2C-B638-6B8B54C89A15}" dt="2020-08-13T08:43:41.397" v="34"/>
        <pc:sldMkLst>
          <pc:docMk/>
          <pc:sldMk cId="48294865" sldId="292"/>
        </pc:sldMkLst>
      </pc:sldChg>
      <pc:sldChg chg="del">
        <pc:chgData name="Muhammad Ma'wa Bin Abdul Aziz" userId="c3eb8783-9582-4c64-953d-880546adfe37" providerId="ADAL" clId="{CC21ED32-9BEA-4F2C-B638-6B8B54C89A15}" dt="2020-08-13T08:43:40.921" v="10" actId="2696"/>
        <pc:sldMkLst>
          <pc:docMk/>
          <pc:sldMk cId="1902479420" sldId="292"/>
        </pc:sldMkLst>
      </pc:sldChg>
      <pc:sldChg chg="del">
        <pc:chgData name="Muhammad Ma'wa Bin Abdul Aziz" userId="c3eb8783-9582-4c64-953d-880546adfe37" providerId="ADAL" clId="{CC21ED32-9BEA-4F2C-B638-6B8B54C89A15}" dt="2020-08-13T08:43:40.933" v="11" actId="2696"/>
        <pc:sldMkLst>
          <pc:docMk/>
          <pc:sldMk cId="2445114242" sldId="293"/>
        </pc:sldMkLst>
      </pc:sldChg>
      <pc:sldChg chg="add">
        <pc:chgData name="Muhammad Ma'wa Bin Abdul Aziz" userId="c3eb8783-9582-4c64-953d-880546adfe37" providerId="ADAL" clId="{CC21ED32-9BEA-4F2C-B638-6B8B54C89A15}" dt="2020-08-13T08:43:41.397" v="34"/>
        <pc:sldMkLst>
          <pc:docMk/>
          <pc:sldMk cId="3491441470" sldId="293"/>
        </pc:sldMkLst>
      </pc:sldChg>
      <pc:sldChg chg="add">
        <pc:chgData name="Muhammad Ma'wa Bin Abdul Aziz" userId="c3eb8783-9582-4c64-953d-880546adfe37" providerId="ADAL" clId="{CC21ED32-9BEA-4F2C-B638-6B8B54C89A15}" dt="2020-08-13T08:43:41.397" v="34"/>
        <pc:sldMkLst>
          <pc:docMk/>
          <pc:sldMk cId="1678538321" sldId="294"/>
        </pc:sldMkLst>
      </pc:sldChg>
      <pc:sldChg chg="del">
        <pc:chgData name="Muhammad Ma'wa Bin Abdul Aziz" userId="c3eb8783-9582-4c64-953d-880546adfe37" providerId="ADAL" clId="{CC21ED32-9BEA-4F2C-B638-6B8B54C89A15}" dt="2020-08-13T08:43:40.947" v="12" actId="2696"/>
        <pc:sldMkLst>
          <pc:docMk/>
          <pc:sldMk cId="3151219958" sldId="294"/>
        </pc:sldMkLst>
      </pc:sldChg>
      <pc:sldChg chg="del">
        <pc:chgData name="Muhammad Ma'wa Bin Abdul Aziz" userId="c3eb8783-9582-4c64-953d-880546adfe37" providerId="ADAL" clId="{CC21ED32-9BEA-4F2C-B638-6B8B54C89A15}" dt="2020-08-13T08:43:40.965" v="13" actId="2696"/>
        <pc:sldMkLst>
          <pc:docMk/>
          <pc:sldMk cId="163629895" sldId="295"/>
        </pc:sldMkLst>
      </pc:sldChg>
      <pc:sldChg chg="add">
        <pc:chgData name="Muhammad Ma'wa Bin Abdul Aziz" userId="c3eb8783-9582-4c64-953d-880546adfe37" providerId="ADAL" clId="{CC21ED32-9BEA-4F2C-B638-6B8B54C89A15}" dt="2020-08-13T08:43:41.397" v="34"/>
        <pc:sldMkLst>
          <pc:docMk/>
          <pc:sldMk cId="2780782690" sldId="295"/>
        </pc:sldMkLst>
      </pc:sldChg>
      <pc:sldChg chg="del">
        <pc:chgData name="Muhammad Ma'wa Bin Abdul Aziz" userId="c3eb8783-9582-4c64-953d-880546adfe37" providerId="ADAL" clId="{CC21ED32-9BEA-4F2C-B638-6B8B54C89A15}" dt="2020-08-13T08:43:40.975" v="14" actId="2696"/>
        <pc:sldMkLst>
          <pc:docMk/>
          <pc:sldMk cId="151905787" sldId="296"/>
        </pc:sldMkLst>
      </pc:sldChg>
      <pc:sldChg chg="add">
        <pc:chgData name="Muhammad Ma'wa Bin Abdul Aziz" userId="c3eb8783-9582-4c64-953d-880546adfe37" providerId="ADAL" clId="{CC21ED32-9BEA-4F2C-B638-6B8B54C89A15}" dt="2020-08-13T08:43:41.397" v="34"/>
        <pc:sldMkLst>
          <pc:docMk/>
          <pc:sldMk cId="549239317" sldId="296"/>
        </pc:sldMkLst>
      </pc:sldChg>
      <pc:sldChg chg="add">
        <pc:chgData name="Muhammad Ma'wa Bin Abdul Aziz" userId="c3eb8783-9582-4c64-953d-880546adfe37" providerId="ADAL" clId="{CC21ED32-9BEA-4F2C-B638-6B8B54C89A15}" dt="2020-08-13T08:43:41.397" v="34"/>
        <pc:sldMkLst>
          <pc:docMk/>
          <pc:sldMk cId="69481330" sldId="297"/>
        </pc:sldMkLst>
      </pc:sldChg>
      <pc:sldChg chg="del">
        <pc:chgData name="Muhammad Ma'wa Bin Abdul Aziz" userId="c3eb8783-9582-4c64-953d-880546adfe37" providerId="ADAL" clId="{CC21ED32-9BEA-4F2C-B638-6B8B54C89A15}" dt="2020-08-13T08:43:41.289" v="33" actId="2696"/>
        <pc:sldMkLst>
          <pc:docMk/>
          <pc:sldMk cId="328135950" sldId="297"/>
        </pc:sldMkLst>
      </pc:sldChg>
      <pc:sldChg chg="del">
        <pc:chgData name="Muhammad Ma'wa Bin Abdul Aziz" userId="c3eb8783-9582-4c64-953d-880546adfe37" providerId="ADAL" clId="{CC21ED32-9BEA-4F2C-B638-6B8B54C89A15}" dt="2020-08-13T08:43:41.061" v="15" actId="2696"/>
        <pc:sldMkLst>
          <pc:docMk/>
          <pc:sldMk cId="843762532" sldId="298"/>
        </pc:sldMkLst>
      </pc:sldChg>
      <pc:sldChg chg="add">
        <pc:chgData name="Muhammad Ma'wa Bin Abdul Aziz" userId="c3eb8783-9582-4c64-953d-880546adfe37" providerId="ADAL" clId="{CC21ED32-9BEA-4F2C-B638-6B8B54C89A15}" dt="2020-08-13T08:43:41.397" v="34"/>
        <pc:sldMkLst>
          <pc:docMk/>
          <pc:sldMk cId="2296473451" sldId="298"/>
        </pc:sldMkLst>
      </pc:sldChg>
      <pc:sldChg chg="add">
        <pc:chgData name="Muhammad Ma'wa Bin Abdul Aziz" userId="c3eb8783-9582-4c64-953d-880546adfe37" providerId="ADAL" clId="{CC21ED32-9BEA-4F2C-B638-6B8B54C89A15}" dt="2020-08-13T08:43:41.397" v="34"/>
        <pc:sldMkLst>
          <pc:docMk/>
          <pc:sldMk cId="843206921" sldId="299"/>
        </pc:sldMkLst>
      </pc:sldChg>
      <pc:sldChg chg="del">
        <pc:chgData name="Muhammad Ma'wa Bin Abdul Aziz" userId="c3eb8783-9582-4c64-953d-880546adfe37" providerId="ADAL" clId="{CC21ED32-9BEA-4F2C-B638-6B8B54C89A15}" dt="2020-08-13T08:43:41.075" v="16" actId="2696"/>
        <pc:sldMkLst>
          <pc:docMk/>
          <pc:sldMk cId="1678764951" sldId="299"/>
        </pc:sldMkLst>
      </pc:sldChg>
      <pc:sldChg chg="add">
        <pc:chgData name="Muhammad Ma'wa Bin Abdul Aziz" userId="c3eb8783-9582-4c64-953d-880546adfe37" providerId="ADAL" clId="{CC21ED32-9BEA-4F2C-B638-6B8B54C89A15}" dt="2020-08-13T08:43:41.397" v="34"/>
        <pc:sldMkLst>
          <pc:docMk/>
          <pc:sldMk cId="1137627411" sldId="300"/>
        </pc:sldMkLst>
      </pc:sldChg>
      <pc:sldChg chg="del">
        <pc:chgData name="Muhammad Ma'wa Bin Abdul Aziz" userId="c3eb8783-9582-4c64-953d-880546adfe37" providerId="ADAL" clId="{CC21ED32-9BEA-4F2C-B638-6B8B54C89A15}" dt="2020-08-13T08:43:41.084" v="17" actId="2696"/>
        <pc:sldMkLst>
          <pc:docMk/>
          <pc:sldMk cId="3405869001" sldId="300"/>
        </pc:sldMkLst>
      </pc:sldChg>
      <pc:sldChg chg="del">
        <pc:chgData name="Muhammad Ma'wa Bin Abdul Aziz" userId="c3eb8783-9582-4c64-953d-880546adfe37" providerId="ADAL" clId="{CC21ED32-9BEA-4F2C-B638-6B8B54C89A15}" dt="2020-08-13T08:43:41.134" v="22" actId="2696"/>
        <pc:sldMkLst>
          <pc:docMk/>
          <pc:sldMk cId="3010365269" sldId="301"/>
        </pc:sldMkLst>
      </pc:sldChg>
      <pc:sldChg chg="add">
        <pc:chgData name="Muhammad Ma'wa Bin Abdul Aziz" userId="c3eb8783-9582-4c64-953d-880546adfe37" providerId="ADAL" clId="{CC21ED32-9BEA-4F2C-B638-6B8B54C89A15}" dt="2020-08-13T08:43:41.397" v="34"/>
        <pc:sldMkLst>
          <pc:docMk/>
          <pc:sldMk cId="3977110417" sldId="301"/>
        </pc:sldMkLst>
      </pc:sldChg>
      <pc:sldChg chg="add">
        <pc:chgData name="Muhammad Ma'wa Bin Abdul Aziz" userId="c3eb8783-9582-4c64-953d-880546adfe37" providerId="ADAL" clId="{CC21ED32-9BEA-4F2C-B638-6B8B54C89A15}" dt="2020-08-13T08:43:41.397" v="34"/>
        <pc:sldMkLst>
          <pc:docMk/>
          <pc:sldMk cId="953627058" sldId="302"/>
        </pc:sldMkLst>
      </pc:sldChg>
      <pc:sldChg chg="del">
        <pc:chgData name="Muhammad Ma'wa Bin Abdul Aziz" userId="c3eb8783-9582-4c64-953d-880546adfe37" providerId="ADAL" clId="{CC21ED32-9BEA-4F2C-B638-6B8B54C89A15}" dt="2020-08-13T08:43:41.174" v="24" actId="2696"/>
        <pc:sldMkLst>
          <pc:docMk/>
          <pc:sldMk cId="2278570255" sldId="302"/>
        </pc:sldMkLst>
      </pc:sldChg>
      <pc:sldChg chg="del">
        <pc:chgData name="Muhammad Ma'wa Bin Abdul Aziz" userId="c3eb8783-9582-4c64-953d-880546adfe37" providerId="ADAL" clId="{CC21ED32-9BEA-4F2C-B638-6B8B54C89A15}" dt="2020-08-13T08:43:41.158" v="23" actId="2696"/>
        <pc:sldMkLst>
          <pc:docMk/>
          <pc:sldMk cId="2554080487" sldId="303"/>
        </pc:sldMkLst>
      </pc:sldChg>
      <pc:sldChg chg="add">
        <pc:chgData name="Muhammad Ma'wa Bin Abdul Aziz" userId="c3eb8783-9582-4c64-953d-880546adfe37" providerId="ADAL" clId="{CC21ED32-9BEA-4F2C-B638-6B8B54C89A15}" dt="2020-08-13T08:43:41.397" v="34"/>
        <pc:sldMkLst>
          <pc:docMk/>
          <pc:sldMk cId="460556159" sldId="304"/>
        </pc:sldMkLst>
      </pc:sldChg>
      <pc:sldChg chg="del">
        <pc:chgData name="Muhammad Ma'wa Bin Abdul Aziz" userId="c3eb8783-9582-4c64-953d-880546adfe37" providerId="ADAL" clId="{CC21ED32-9BEA-4F2C-B638-6B8B54C89A15}" dt="2020-08-13T08:43:41.222" v="27" actId="2696"/>
        <pc:sldMkLst>
          <pc:docMk/>
          <pc:sldMk cId="2129841153" sldId="304"/>
        </pc:sldMkLst>
      </pc:sldChg>
      <pc:sldChg chg="add">
        <pc:chgData name="Muhammad Ma'wa Bin Abdul Aziz" userId="c3eb8783-9582-4c64-953d-880546adfe37" providerId="ADAL" clId="{CC21ED32-9BEA-4F2C-B638-6B8B54C89A15}" dt="2020-08-13T08:43:41.397" v="34"/>
        <pc:sldMkLst>
          <pc:docMk/>
          <pc:sldMk cId="1211084514" sldId="305"/>
        </pc:sldMkLst>
      </pc:sldChg>
      <pc:sldChg chg="del">
        <pc:chgData name="Muhammad Ma'wa Bin Abdul Aziz" userId="c3eb8783-9582-4c64-953d-880546adfe37" providerId="ADAL" clId="{CC21ED32-9BEA-4F2C-B638-6B8B54C89A15}" dt="2020-08-13T08:43:41.247" v="29" actId="2696"/>
        <pc:sldMkLst>
          <pc:docMk/>
          <pc:sldMk cId="3262483922" sldId="305"/>
        </pc:sldMkLst>
      </pc:sldChg>
      <pc:sldChg chg="add">
        <pc:chgData name="Muhammad Ma'wa Bin Abdul Aziz" userId="c3eb8783-9582-4c64-953d-880546adfe37" providerId="ADAL" clId="{CC21ED32-9BEA-4F2C-B638-6B8B54C89A15}" dt="2020-08-13T08:43:41.397" v="34"/>
        <pc:sldMkLst>
          <pc:docMk/>
          <pc:sldMk cId="1274825599" sldId="306"/>
        </pc:sldMkLst>
      </pc:sldChg>
      <pc:sldChg chg="del">
        <pc:chgData name="Muhammad Ma'wa Bin Abdul Aziz" userId="c3eb8783-9582-4c64-953d-880546adfe37" providerId="ADAL" clId="{CC21ED32-9BEA-4F2C-B638-6B8B54C89A15}" dt="2020-08-13T08:43:41.274" v="31" actId="2696"/>
        <pc:sldMkLst>
          <pc:docMk/>
          <pc:sldMk cId="1449181250" sldId="306"/>
        </pc:sldMkLst>
      </pc:sldChg>
      <pc:sldChg chg="del">
        <pc:chgData name="Muhammad Ma'wa Bin Abdul Aziz" userId="c3eb8783-9582-4c64-953d-880546adfe37" providerId="ADAL" clId="{CC21ED32-9BEA-4F2C-B638-6B8B54C89A15}" dt="2020-08-13T08:43:41.123" v="21" actId="2696"/>
        <pc:sldMkLst>
          <pc:docMk/>
          <pc:sldMk cId="792647794" sldId="307"/>
        </pc:sldMkLst>
      </pc:sldChg>
      <pc:sldChg chg="add">
        <pc:chgData name="Muhammad Ma'wa Bin Abdul Aziz" userId="c3eb8783-9582-4c64-953d-880546adfe37" providerId="ADAL" clId="{CC21ED32-9BEA-4F2C-B638-6B8B54C89A15}" dt="2020-08-13T08:43:41.397" v="34"/>
        <pc:sldMkLst>
          <pc:docMk/>
          <pc:sldMk cId="3430473439" sldId="307"/>
        </pc:sldMkLst>
      </pc:sldChg>
      <pc:sldChg chg="del">
        <pc:chgData name="Muhammad Ma'wa Bin Abdul Aziz" userId="c3eb8783-9582-4c64-953d-880546adfe37" providerId="ADAL" clId="{CC21ED32-9BEA-4F2C-B638-6B8B54C89A15}" dt="2020-08-13T08:43:41.112" v="20" actId="2696"/>
        <pc:sldMkLst>
          <pc:docMk/>
          <pc:sldMk cId="167346424" sldId="308"/>
        </pc:sldMkLst>
      </pc:sldChg>
      <pc:sldChg chg="add">
        <pc:chgData name="Muhammad Ma'wa Bin Abdul Aziz" userId="c3eb8783-9582-4c64-953d-880546adfe37" providerId="ADAL" clId="{CC21ED32-9BEA-4F2C-B638-6B8B54C89A15}" dt="2020-08-13T08:43:41.397" v="34"/>
        <pc:sldMkLst>
          <pc:docMk/>
          <pc:sldMk cId="577037960" sldId="308"/>
        </pc:sldMkLst>
      </pc:sldChg>
      <pc:sldChg chg="add">
        <pc:chgData name="Muhammad Ma'wa Bin Abdul Aziz" userId="c3eb8783-9582-4c64-953d-880546adfe37" providerId="ADAL" clId="{CC21ED32-9BEA-4F2C-B638-6B8B54C89A15}" dt="2020-08-13T08:43:41.397" v="34"/>
        <pc:sldMkLst>
          <pc:docMk/>
          <pc:sldMk cId="509143943" sldId="309"/>
        </pc:sldMkLst>
      </pc:sldChg>
      <pc:sldChg chg="del">
        <pc:chgData name="Muhammad Ma'wa Bin Abdul Aziz" userId="c3eb8783-9582-4c64-953d-880546adfe37" providerId="ADAL" clId="{CC21ED32-9BEA-4F2C-B638-6B8B54C89A15}" dt="2020-08-13T08:43:41.104" v="19" actId="2696"/>
        <pc:sldMkLst>
          <pc:docMk/>
          <pc:sldMk cId="2433747288" sldId="309"/>
        </pc:sldMkLst>
      </pc:sldChg>
      <pc:sldChg chg="del">
        <pc:chgData name="Muhammad Ma'wa Bin Abdul Aziz" userId="c3eb8783-9582-4c64-953d-880546adfe37" providerId="ADAL" clId="{CC21ED32-9BEA-4F2C-B638-6B8B54C89A15}" dt="2020-08-13T08:43:41.095" v="18" actId="2696"/>
        <pc:sldMkLst>
          <pc:docMk/>
          <pc:sldMk cId="108824243" sldId="310"/>
        </pc:sldMkLst>
      </pc:sldChg>
      <pc:sldChg chg="add">
        <pc:chgData name="Muhammad Ma'wa Bin Abdul Aziz" userId="c3eb8783-9582-4c64-953d-880546adfe37" providerId="ADAL" clId="{CC21ED32-9BEA-4F2C-B638-6B8B54C89A15}" dt="2020-08-13T08:43:41.397" v="34"/>
        <pc:sldMkLst>
          <pc:docMk/>
          <pc:sldMk cId="275705574" sldId="310"/>
        </pc:sldMkLst>
      </pc:sldChg>
      <pc:sldChg chg="add">
        <pc:chgData name="Muhammad Ma'wa Bin Abdul Aziz" userId="c3eb8783-9582-4c64-953d-880546adfe37" providerId="ADAL" clId="{CC21ED32-9BEA-4F2C-B638-6B8B54C89A15}" dt="2020-08-13T08:43:41.397" v="34"/>
        <pc:sldMkLst>
          <pc:docMk/>
          <pc:sldMk cId="635897206" sldId="311"/>
        </pc:sldMkLst>
      </pc:sldChg>
      <pc:sldChg chg="del">
        <pc:chgData name="Muhammad Ma'wa Bin Abdul Aziz" userId="c3eb8783-9582-4c64-953d-880546adfe37" providerId="ADAL" clId="{CC21ED32-9BEA-4F2C-B638-6B8B54C89A15}" dt="2020-08-13T08:43:41.206" v="26" actId="2696"/>
        <pc:sldMkLst>
          <pc:docMk/>
          <pc:sldMk cId="2309629728" sldId="311"/>
        </pc:sldMkLst>
      </pc:sldChg>
      <pc:sldChg chg="add">
        <pc:chgData name="Muhammad Ma'wa Bin Abdul Aziz" userId="c3eb8783-9582-4c64-953d-880546adfe37" providerId="ADAL" clId="{CC21ED32-9BEA-4F2C-B638-6B8B54C89A15}" dt="2020-08-13T08:43:41.397" v="34"/>
        <pc:sldMkLst>
          <pc:docMk/>
          <pc:sldMk cId="325613076" sldId="312"/>
        </pc:sldMkLst>
      </pc:sldChg>
      <pc:sldChg chg="del">
        <pc:chgData name="Muhammad Ma'wa Bin Abdul Aziz" userId="c3eb8783-9582-4c64-953d-880546adfe37" providerId="ADAL" clId="{CC21ED32-9BEA-4F2C-B638-6B8B54C89A15}" dt="2020-08-13T08:43:41.238" v="28" actId="2696"/>
        <pc:sldMkLst>
          <pc:docMk/>
          <pc:sldMk cId="4046752189" sldId="312"/>
        </pc:sldMkLst>
      </pc:sldChg>
      <pc:sldChg chg="del">
        <pc:chgData name="Muhammad Ma'wa Bin Abdul Aziz" userId="c3eb8783-9582-4c64-953d-880546adfe37" providerId="ADAL" clId="{CC21ED32-9BEA-4F2C-B638-6B8B54C89A15}" dt="2020-08-13T08:43:41.262" v="30" actId="2696"/>
        <pc:sldMkLst>
          <pc:docMk/>
          <pc:sldMk cId="3762436414" sldId="313"/>
        </pc:sldMkLst>
      </pc:sldChg>
      <pc:sldMasterChg chg="modSp">
        <pc:chgData name="Muhammad Ma'wa Bin Abdul Aziz" userId="c3eb8783-9582-4c64-953d-880546adfe37" providerId="ADAL" clId="{CC21ED32-9BEA-4F2C-B638-6B8B54C89A15}" dt="2020-08-13T08:44:14.618" v="69" actId="20577"/>
        <pc:sldMasterMkLst>
          <pc:docMk/>
          <pc:sldMasterMk cId="1306370073" sldId="2147483660"/>
        </pc:sldMasterMkLst>
        <pc:spChg chg="mod">
          <ac:chgData name="Muhammad Ma'wa Bin Abdul Aziz" userId="c3eb8783-9582-4c64-953d-880546adfe37" providerId="ADAL" clId="{CC21ED32-9BEA-4F2C-B638-6B8B54C89A15}" dt="2020-08-13T08:44:05.452" v="36" actId="1076"/>
          <ac:spMkLst>
            <pc:docMk/>
            <pc:sldMasterMk cId="1306370073" sldId="2147483660"/>
            <ac:spMk id="86019" creationId="{00000000-0000-0000-0000-000000000000}"/>
          </ac:spMkLst>
        </pc:spChg>
        <pc:spChg chg="mod">
          <ac:chgData name="Muhammad Ma'wa Bin Abdul Aziz" userId="c3eb8783-9582-4c64-953d-880546adfe37" providerId="ADAL" clId="{CC21ED32-9BEA-4F2C-B638-6B8B54C89A15}" dt="2020-08-13T08:44:14.618" v="69" actId="20577"/>
          <ac:spMkLst>
            <pc:docMk/>
            <pc:sldMasterMk cId="1306370073" sldId="2147483660"/>
            <ac:spMk id="86025" creationId="{00000000-0000-0000-0000-000000000000}"/>
          </ac:spMkLst>
        </pc:spChg>
      </pc:sldMasterChg>
    </pc:docChg>
  </pc:docChgLst>
  <pc:docChgLst>
    <pc:chgData name="Muhammad Ma'wa Bin Abdul Aziz" userId="c3eb8783-9582-4c64-953d-880546adfe37" providerId="ADAL" clId="{6EB7393E-23EF-4F0A-A390-77B4646BEEF1}"/>
    <pc:docChg chg="addSld delSld modSld modMainMaster">
      <pc:chgData name="Muhammad Ma'wa Bin Abdul Aziz" userId="c3eb8783-9582-4c64-953d-880546adfe37" providerId="ADAL" clId="{6EB7393E-23EF-4F0A-A390-77B4646BEEF1}" dt="2020-08-13T08:48:38.608" v="91" actId="2696"/>
      <pc:docMkLst>
        <pc:docMk/>
      </pc:docMkLst>
      <pc:sldChg chg="modSp">
        <pc:chgData name="Muhammad Ma'wa Bin Abdul Aziz" userId="c3eb8783-9582-4c64-953d-880546adfe37" providerId="ADAL" clId="{6EB7393E-23EF-4F0A-A390-77B4646BEEF1}" dt="2020-08-13T08:47:11.854" v="23" actId="20577"/>
        <pc:sldMkLst>
          <pc:docMk/>
          <pc:sldMk cId="3542542556" sldId="257"/>
        </pc:sldMkLst>
        <pc:spChg chg="mod">
          <ac:chgData name="Muhammad Ma'wa Bin Abdul Aziz" userId="c3eb8783-9582-4c64-953d-880546adfe37" providerId="ADAL" clId="{6EB7393E-23EF-4F0A-A390-77B4646BEEF1}" dt="2020-08-13T08:47:11.854" v="23" actId="20577"/>
          <ac:spMkLst>
            <pc:docMk/>
            <pc:sldMk cId="3542542556" sldId="257"/>
            <ac:spMk id="3075" creationId="{00000000-0000-0000-0000-000000000000}"/>
          </ac:spMkLst>
        </pc:spChg>
      </pc:sldChg>
      <pc:sldChg chg="add del">
        <pc:chgData name="Muhammad Ma'wa Bin Abdul Aziz" userId="c3eb8783-9582-4c64-953d-880546adfe37" providerId="ADAL" clId="{6EB7393E-23EF-4F0A-A390-77B4646BEEF1}" dt="2020-08-13T08:48:38.608" v="91" actId="2696"/>
        <pc:sldMkLst>
          <pc:docMk/>
          <pc:sldMk cId="704359791" sldId="258"/>
        </pc:sldMkLst>
      </pc:sldChg>
      <pc:sldChg chg="del">
        <pc:chgData name="Muhammad Ma'wa Bin Abdul Aziz" userId="c3eb8783-9582-4c64-953d-880546adfe37" providerId="ADAL" clId="{6EB7393E-23EF-4F0A-A390-77B4646BEEF1}" dt="2020-08-13T08:47:41.661" v="24" actId="2696"/>
        <pc:sldMkLst>
          <pc:docMk/>
          <pc:sldMk cId="4243646430" sldId="258"/>
        </pc:sldMkLst>
      </pc:sldChg>
      <pc:sldChg chg="add">
        <pc:chgData name="Muhammad Ma'wa Bin Abdul Aziz" userId="c3eb8783-9582-4c64-953d-880546adfe37" providerId="ADAL" clId="{6EB7393E-23EF-4F0A-A390-77B4646BEEF1}" dt="2020-08-13T08:48:35.911" v="90"/>
        <pc:sldMkLst>
          <pc:docMk/>
          <pc:sldMk cId="36400937" sldId="259"/>
        </pc:sldMkLst>
      </pc:sldChg>
      <pc:sldChg chg="del">
        <pc:chgData name="Muhammad Ma'wa Bin Abdul Aziz" userId="c3eb8783-9582-4c64-953d-880546adfe37" providerId="ADAL" clId="{6EB7393E-23EF-4F0A-A390-77B4646BEEF1}" dt="2020-08-13T08:47:41.676" v="25" actId="2696"/>
        <pc:sldMkLst>
          <pc:docMk/>
          <pc:sldMk cId="3773750488" sldId="259"/>
        </pc:sldMkLst>
      </pc:sldChg>
      <pc:sldChg chg="add">
        <pc:chgData name="Muhammad Ma'wa Bin Abdul Aziz" userId="c3eb8783-9582-4c64-953d-880546adfe37" providerId="ADAL" clId="{6EB7393E-23EF-4F0A-A390-77B4646BEEF1}" dt="2020-08-13T08:48:35.911" v="90"/>
        <pc:sldMkLst>
          <pc:docMk/>
          <pc:sldMk cId="1654376286" sldId="260"/>
        </pc:sldMkLst>
      </pc:sldChg>
      <pc:sldChg chg="del">
        <pc:chgData name="Muhammad Ma'wa Bin Abdul Aziz" userId="c3eb8783-9582-4c64-953d-880546adfe37" providerId="ADAL" clId="{6EB7393E-23EF-4F0A-A390-77B4646BEEF1}" dt="2020-08-13T08:47:42.294" v="56" actId="2696"/>
        <pc:sldMkLst>
          <pc:docMk/>
          <pc:sldMk cId="3513870748" sldId="267"/>
        </pc:sldMkLst>
      </pc:sldChg>
      <pc:sldChg chg="del">
        <pc:chgData name="Muhammad Ma'wa Bin Abdul Aziz" userId="c3eb8783-9582-4c64-953d-880546adfe37" providerId="ADAL" clId="{6EB7393E-23EF-4F0A-A390-77B4646BEEF1}" dt="2020-08-13T08:47:42.346" v="59" actId="2696"/>
        <pc:sldMkLst>
          <pc:docMk/>
          <pc:sldMk cId="2695817934" sldId="271"/>
        </pc:sldMkLst>
      </pc:sldChg>
      <pc:sldChg chg="del">
        <pc:chgData name="Muhammad Ma'wa Bin Abdul Aziz" userId="c3eb8783-9582-4c64-953d-880546adfe37" providerId="ADAL" clId="{6EB7393E-23EF-4F0A-A390-77B4646BEEF1}" dt="2020-08-13T08:47:42.360" v="60" actId="2696"/>
        <pc:sldMkLst>
          <pc:docMk/>
          <pc:sldMk cId="4008626710" sldId="272"/>
        </pc:sldMkLst>
      </pc:sldChg>
      <pc:sldChg chg="del">
        <pc:chgData name="Muhammad Ma'wa Bin Abdul Aziz" userId="c3eb8783-9582-4c64-953d-880546adfe37" providerId="ADAL" clId="{6EB7393E-23EF-4F0A-A390-77B4646BEEF1}" dt="2020-08-13T08:47:42.373" v="61" actId="2696"/>
        <pc:sldMkLst>
          <pc:docMk/>
          <pc:sldMk cId="3070796479" sldId="273"/>
        </pc:sldMkLst>
      </pc:sldChg>
      <pc:sldChg chg="del">
        <pc:chgData name="Muhammad Ma'wa Bin Abdul Aziz" userId="c3eb8783-9582-4c64-953d-880546adfe37" providerId="ADAL" clId="{6EB7393E-23EF-4F0A-A390-77B4646BEEF1}" dt="2020-08-13T08:47:42.388" v="62" actId="2696"/>
        <pc:sldMkLst>
          <pc:docMk/>
          <pc:sldMk cId="1900885854" sldId="274"/>
        </pc:sldMkLst>
      </pc:sldChg>
      <pc:sldChg chg="del">
        <pc:chgData name="Muhammad Ma'wa Bin Abdul Aziz" userId="c3eb8783-9582-4c64-953d-880546adfe37" providerId="ADAL" clId="{6EB7393E-23EF-4F0A-A390-77B4646BEEF1}" dt="2020-08-13T08:47:42.406" v="63" actId="2696"/>
        <pc:sldMkLst>
          <pc:docMk/>
          <pc:sldMk cId="1508605342" sldId="275"/>
        </pc:sldMkLst>
      </pc:sldChg>
      <pc:sldChg chg="del">
        <pc:chgData name="Muhammad Ma'wa Bin Abdul Aziz" userId="c3eb8783-9582-4c64-953d-880546adfe37" providerId="ADAL" clId="{6EB7393E-23EF-4F0A-A390-77B4646BEEF1}" dt="2020-08-13T08:47:42.428" v="65" actId="2696"/>
        <pc:sldMkLst>
          <pc:docMk/>
          <pc:sldMk cId="1089570996" sldId="283"/>
        </pc:sldMkLst>
      </pc:sldChg>
      <pc:sldChg chg="del">
        <pc:chgData name="Muhammad Ma'wa Bin Abdul Aziz" userId="c3eb8783-9582-4c64-953d-880546adfe37" providerId="ADAL" clId="{6EB7393E-23EF-4F0A-A390-77B4646BEEF1}" dt="2020-08-13T08:47:41.788" v="31" actId="2696"/>
        <pc:sldMkLst>
          <pc:docMk/>
          <pc:sldMk cId="4205462810" sldId="285"/>
        </pc:sldMkLst>
      </pc:sldChg>
      <pc:sldChg chg="del">
        <pc:chgData name="Muhammad Ma'wa Bin Abdul Aziz" userId="c3eb8783-9582-4c64-953d-880546adfe37" providerId="ADAL" clId="{6EB7393E-23EF-4F0A-A390-77B4646BEEF1}" dt="2020-08-13T08:47:42.318" v="57" actId="2696"/>
        <pc:sldMkLst>
          <pc:docMk/>
          <pc:sldMk cId="3135026534" sldId="286"/>
        </pc:sldMkLst>
      </pc:sldChg>
      <pc:sldChg chg="del">
        <pc:chgData name="Muhammad Ma'wa Bin Abdul Aziz" userId="c3eb8783-9582-4c64-953d-880546adfe37" providerId="ADAL" clId="{6EB7393E-23EF-4F0A-A390-77B4646BEEF1}" dt="2020-08-13T08:47:42.032" v="41" actId="2696"/>
        <pc:sldMkLst>
          <pc:docMk/>
          <pc:sldMk cId="2319219977" sldId="291"/>
        </pc:sldMkLst>
      </pc:sldChg>
      <pc:sldChg chg="del">
        <pc:chgData name="Muhammad Ma'wa Bin Abdul Aziz" userId="c3eb8783-9582-4c64-953d-880546adfe37" providerId="ADAL" clId="{6EB7393E-23EF-4F0A-A390-77B4646BEEF1}" dt="2020-08-13T08:47:41.697" v="27" actId="2696"/>
        <pc:sldMkLst>
          <pc:docMk/>
          <pc:sldMk cId="782481200" sldId="293"/>
        </pc:sldMkLst>
      </pc:sldChg>
      <pc:sldChg chg="add">
        <pc:chgData name="Muhammad Ma'wa Bin Abdul Aziz" userId="c3eb8783-9582-4c64-953d-880546adfe37" providerId="ADAL" clId="{6EB7393E-23EF-4F0A-A390-77B4646BEEF1}" dt="2020-08-13T08:48:35.911" v="90"/>
        <pc:sldMkLst>
          <pc:docMk/>
          <pc:sldMk cId="3036924362" sldId="295"/>
        </pc:sldMkLst>
      </pc:sldChg>
      <pc:sldChg chg="add">
        <pc:chgData name="Muhammad Ma'wa Bin Abdul Aziz" userId="c3eb8783-9582-4c64-953d-880546adfe37" providerId="ADAL" clId="{6EB7393E-23EF-4F0A-A390-77B4646BEEF1}" dt="2020-08-13T08:48:35.911" v="90"/>
        <pc:sldMkLst>
          <pc:docMk/>
          <pc:sldMk cId="214888256" sldId="298"/>
        </pc:sldMkLst>
      </pc:sldChg>
      <pc:sldChg chg="add">
        <pc:chgData name="Muhammad Ma'wa Bin Abdul Aziz" userId="c3eb8783-9582-4c64-953d-880546adfe37" providerId="ADAL" clId="{6EB7393E-23EF-4F0A-A390-77B4646BEEF1}" dt="2020-08-13T08:48:35.911" v="90"/>
        <pc:sldMkLst>
          <pc:docMk/>
          <pc:sldMk cId="1579616595" sldId="300"/>
        </pc:sldMkLst>
      </pc:sldChg>
      <pc:sldChg chg="del">
        <pc:chgData name="Muhammad Ma'wa Bin Abdul Aziz" userId="c3eb8783-9582-4c64-953d-880546adfe37" providerId="ADAL" clId="{6EB7393E-23EF-4F0A-A390-77B4646BEEF1}" dt="2020-08-13T08:47:42.157" v="49" actId="2696"/>
        <pc:sldMkLst>
          <pc:docMk/>
          <pc:sldMk cId="4182396126" sldId="300"/>
        </pc:sldMkLst>
      </pc:sldChg>
      <pc:sldChg chg="add">
        <pc:chgData name="Muhammad Ma'wa Bin Abdul Aziz" userId="c3eb8783-9582-4c64-953d-880546adfe37" providerId="ADAL" clId="{6EB7393E-23EF-4F0A-A390-77B4646BEEF1}" dt="2020-08-13T08:48:35.911" v="90"/>
        <pc:sldMkLst>
          <pc:docMk/>
          <pc:sldMk cId="2765282091" sldId="301"/>
        </pc:sldMkLst>
      </pc:sldChg>
      <pc:sldChg chg="del">
        <pc:chgData name="Muhammad Ma'wa Bin Abdul Aziz" userId="c3eb8783-9582-4c64-953d-880546adfe37" providerId="ADAL" clId="{6EB7393E-23EF-4F0A-A390-77B4646BEEF1}" dt="2020-08-13T08:47:42.059" v="43" actId="2696"/>
        <pc:sldMkLst>
          <pc:docMk/>
          <pc:sldMk cId="3987996494" sldId="301"/>
        </pc:sldMkLst>
      </pc:sldChg>
      <pc:sldChg chg="add">
        <pc:chgData name="Muhammad Ma'wa Bin Abdul Aziz" userId="c3eb8783-9582-4c64-953d-880546adfe37" providerId="ADAL" clId="{6EB7393E-23EF-4F0A-A390-77B4646BEEF1}" dt="2020-08-13T08:48:35.911" v="90"/>
        <pc:sldMkLst>
          <pc:docMk/>
          <pc:sldMk cId="185852631" sldId="302"/>
        </pc:sldMkLst>
      </pc:sldChg>
      <pc:sldChg chg="del">
        <pc:chgData name="Muhammad Ma'wa Bin Abdul Aziz" userId="c3eb8783-9582-4c64-953d-880546adfe37" providerId="ADAL" clId="{6EB7393E-23EF-4F0A-A390-77B4646BEEF1}" dt="2020-08-13T08:47:42.112" v="47" actId="2696"/>
        <pc:sldMkLst>
          <pc:docMk/>
          <pc:sldMk cId="1411416548" sldId="302"/>
        </pc:sldMkLst>
      </pc:sldChg>
      <pc:sldChg chg="add">
        <pc:chgData name="Muhammad Ma'wa Bin Abdul Aziz" userId="c3eb8783-9582-4c64-953d-880546adfe37" providerId="ADAL" clId="{6EB7393E-23EF-4F0A-A390-77B4646BEEF1}" dt="2020-08-13T08:48:35.911" v="90"/>
        <pc:sldMkLst>
          <pc:docMk/>
          <pc:sldMk cId="5193081" sldId="303"/>
        </pc:sldMkLst>
      </pc:sldChg>
      <pc:sldChg chg="del">
        <pc:chgData name="Muhammad Ma'wa Bin Abdul Aziz" userId="c3eb8783-9582-4c64-953d-880546adfe37" providerId="ADAL" clId="{6EB7393E-23EF-4F0A-A390-77B4646BEEF1}" dt="2020-08-13T08:47:42.131" v="48" actId="2696"/>
        <pc:sldMkLst>
          <pc:docMk/>
          <pc:sldMk cId="716543471" sldId="303"/>
        </pc:sldMkLst>
      </pc:sldChg>
      <pc:sldChg chg="del">
        <pc:chgData name="Muhammad Ma'wa Bin Abdul Aziz" userId="c3eb8783-9582-4c64-953d-880546adfe37" providerId="ADAL" clId="{6EB7393E-23EF-4F0A-A390-77B4646BEEF1}" dt="2020-08-13T08:47:42.281" v="55" actId="2696"/>
        <pc:sldMkLst>
          <pc:docMk/>
          <pc:sldMk cId="3314123204" sldId="304"/>
        </pc:sldMkLst>
      </pc:sldChg>
      <pc:sldChg chg="del">
        <pc:chgData name="Muhammad Ma'wa Bin Abdul Aziz" userId="c3eb8783-9582-4c64-953d-880546adfe37" providerId="ADAL" clId="{6EB7393E-23EF-4F0A-A390-77B4646BEEF1}" dt="2020-08-13T08:47:42.197" v="51" actId="2696"/>
        <pc:sldMkLst>
          <pc:docMk/>
          <pc:sldMk cId="1740683239" sldId="305"/>
        </pc:sldMkLst>
      </pc:sldChg>
      <pc:sldChg chg="del">
        <pc:chgData name="Muhammad Ma'wa Bin Abdul Aziz" userId="c3eb8783-9582-4c64-953d-880546adfe37" providerId="ADAL" clId="{6EB7393E-23EF-4F0A-A390-77B4646BEEF1}" dt="2020-08-13T08:47:42.223" v="52" actId="2696"/>
        <pc:sldMkLst>
          <pc:docMk/>
          <pc:sldMk cId="1733726412" sldId="306"/>
        </pc:sldMkLst>
      </pc:sldChg>
      <pc:sldChg chg="add">
        <pc:chgData name="Muhammad Ma'wa Bin Abdul Aziz" userId="c3eb8783-9582-4c64-953d-880546adfe37" providerId="ADAL" clId="{6EB7393E-23EF-4F0A-A390-77B4646BEEF1}" dt="2020-08-13T08:48:35.911" v="90"/>
        <pc:sldMkLst>
          <pc:docMk/>
          <pc:sldMk cId="1891438727" sldId="306"/>
        </pc:sldMkLst>
      </pc:sldChg>
      <pc:sldChg chg="del">
        <pc:chgData name="Muhammad Ma'wa Bin Abdul Aziz" userId="c3eb8783-9582-4c64-953d-880546adfe37" providerId="ADAL" clId="{6EB7393E-23EF-4F0A-A390-77B4646BEEF1}" dt="2020-08-13T08:47:42.247" v="53" actId="2696"/>
        <pc:sldMkLst>
          <pc:docMk/>
          <pc:sldMk cId="3055126939" sldId="307"/>
        </pc:sldMkLst>
      </pc:sldChg>
      <pc:sldChg chg="del">
        <pc:chgData name="Muhammad Ma'wa Bin Abdul Aziz" userId="c3eb8783-9582-4c64-953d-880546adfe37" providerId="ADAL" clId="{6EB7393E-23EF-4F0A-A390-77B4646BEEF1}" dt="2020-08-13T08:47:42.269" v="54" actId="2696"/>
        <pc:sldMkLst>
          <pc:docMk/>
          <pc:sldMk cId="4182807139" sldId="308"/>
        </pc:sldMkLst>
      </pc:sldChg>
      <pc:sldChg chg="del">
        <pc:chgData name="Muhammad Ma'wa Bin Abdul Aziz" userId="c3eb8783-9582-4c64-953d-880546adfe37" providerId="ADAL" clId="{6EB7393E-23EF-4F0A-A390-77B4646BEEF1}" dt="2020-08-13T08:47:42.022" v="40" actId="2696"/>
        <pc:sldMkLst>
          <pc:docMk/>
          <pc:sldMk cId="4002046499" sldId="310"/>
        </pc:sldMkLst>
      </pc:sldChg>
      <pc:sldChg chg="add">
        <pc:chgData name="Muhammad Ma'wa Bin Abdul Aziz" userId="c3eb8783-9582-4c64-953d-880546adfe37" providerId="ADAL" clId="{6EB7393E-23EF-4F0A-A390-77B4646BEEF1}" dt="2020-08-13T08:48:35.911" v="90"/>
        <pc:sldMkLst>
          <pc:docMk/>
          <pc:sldMk cId="3696712333" sldId="312"/>
        </pc:sldMkLst>
      </pc:sldChg>
      <pc:sldChg chg="del">
        <pc:chgData name="Muhammad Ma'wa Bin Abdul Aziz" userId="c3eb8783-9582-4c64-953d-880546adfe37" providerId="ADAL" clId="{6EB7393E-23EF-4F0A-A390-77B4646BEEF1}" dt="2020-08-13T08:47:41.992" v="38" actId="2696"/>
        <pc:sldMkLst>
          <pc:docMk/>
          <pc:sldMk cId="4237295344" sldId="312"/>
        </pc:sldMkLst>
      </pc:sldChg>
      <pc:sldChg chg="add">
        <pc:chgData name="Muhammad Ma'wa Bin Abdul Aziz" userId="c3eb8783-9582-4c64-953d-880546adfe37" providerId="ADAL" clId="{6EB7393E-23EF-4F0A-A390-77B4646BEEF1}" dt="2020-08-13T08:48:35.911" v="90"/>
        <pc:sldMkLst>
          <pc:docMk/>
          <pc:sldMk cId="1275358038" sldId="313"/>
        </pc:sldMkLst>
      </pc:sldChg>
      <pc:sldChg chg="del">
        <pc:chgData name="Muhammad Ma'wa Bin Abdul Aziz" userId="c3eb8783-9582-4c64-953d-880546adfe37" providerId="ADAL" clId="{6EB7393E-23EF-4F0A-A390-77B4646BEEF1}" dt="2020-08-13T08:47:42.044" v="42" actId="2696"/>
        <pc:sldMkLst>
          <pc:docMk/>
          <pc:sldMk cId="2243082313" sldId="313"/>
        </pc:sldMkLst>
      </pc:sldChg>
      <pc:sldChg chg="del">
        <pc:chgData name="Muhammad Ma'wa Bin Abdul Aziz" userId="c3eb8783-9582-4c64-953d-880546adfe37" providerId="ADAL" clId="{6EB7393E-23EF-4F0A-A390-77B4646BEEF1}" dt="2020-08-13T08:47:41.749" v="30" actId="2696"/>
        <pc:sldMkLst>
          <pc:docMk/>
          <pc:sldMk cId="3783920236" sldId="314"/>
        </pc:sldMkLst>
      </pc:sldChg>
      <pc:sldChg chg="del">
        <pc:chgData name="Muhammad Ma'wa Bin Abdul Aziz" userId="c3eb8783-9582-4c64-953d-880546adfe37" providerId="ADAL" clId="{6EB7393E-23EF-4F0A-A390-77B4646BEEF1}" dt="2020-08-13T08:47:41.804" v="32" actId="2696"/>
        <pc:sldMkLst>
          <pc:docMk/>
          <pc:sldMk cId="2637712312" sldId="315"/>
        </pc:sldMkLst>
      </pc:sldChg>
      <pc:sldChg chg="add">
        <pc:chgData name="Muhammad Ma'wa Bin Abdul Aziz" userId="c3eb8783-9582-4c64-953d-880546adfe37" providerId="ADAL" clId="{6EB7393E-23EF-4F0A-A390-77B4646BEEF1}" dt="2020-08-13T08:48:35.911" v="90"/>
        <pc:sldMkLst>
          <pc:docMk/>
          <pc:sldMk cId="3936607921" sldId="315"/>
        </pc:sldMkLst>
      </pc:sldChg>
      <pc:sldChg chg="del">
        <pc:chgData name="Muhammad Ma'wa Bin Abdul Aziz" userId="c3eb8783-9582-4c64-953d-880546adfe37" providerId="ADAL" clId="{6EB7393E-23EF-4F0A-A390-77B4646BEEF1}" dt="2020-08-13T08:47:42.008" v="39" actId="2696"/>
        <pc:sldMkLst>
          <pc:docMk/>
          <pc:sldMk cId="3606672958" sldId="316"/>
        </pc:sldMkLst>
      </pc:sldChg>
      <pc:sldChg chg="add">
        <pc:chgData name="Muhammad Ma'wa Bin Abdul Aziz" userId="c3eb8783-9582-4c64-953d-880546adfe37" providerId="ADAL" clId="{6EB7393E-23EF-4F0A-A390-77B4646BEEF1}" dt="2020-08-13T08:48:35.911" v="90"/>
        <pc:sldMkLst>
          <pc:docMk/>
          <pc:sldMk cId="3741822549" sldId="317"/>
        </pc:sldMkLst>
      </pc:sldChg>
      <pc:sldChg chg="del">
        <pc:chgData name="Muhammad Ma'wa Bin Abdul Aziz" userId="c3eb8783-9582-4c64-953d-880546adfe37" providerId="ADAL" clId="{6EB7393E-23EF-4F0A-A390-77B4646BEEF1}" dt="2020-08-13T08:47:41.976" v="37" actId="2696"/>
        <pc:sldMkLst>
          <pc:docMk/>
          <pc:sldMk cId="471816442" sldId="318"/>
        </pc:sldMkLst>
      </pc:sldChg>
      <pc:sldChg chg="add">
        <pc:chgData name="Muhammad Ma'wa Bin Abdul Aziz" userId="c3eb8783-9582-4c64-953d-880546adfe37" providerId="ADAL" clId="{6EB7393E-23EF-4F0A-A390-77B4646BEEF1}" dt="2020-08-13T08:48:35.911" v="90"/>
        <pc:sldMkLst>
          <pc:docMk/>
          <pc:sldMk cId="2139714591" sldId="318"/>
        </pc:sldMkLst>
      </pc:sldChg>
      <pc:sldChg chg="del">
        <pc:chgData name="Muhammad Ma'wa Bin Abdul Aziz" userId="c3eb8783-9582-4c64-953d-880546adfe37" providerId="ADAL" clId="{6EB7393E-23EF-4F0A-A390-77B4646BEEF1}" dt="2020-08-13T08:47:41.813" v="33" actId="2696"/>
        <pc:sldMkLst>
          <pc:docMk/>
          <pc:sldMk cId="453408327" sldId="319"/>
        </pc:sldMkLst>
      </pc:sldChg>
      <pc:sldChg chg="del">
        <pc:chgData name="Muhammad Ma'wa Bin Abdul Aziz" userId="c3eb8783-9582-4c64-953d-880546adfe37" providerId="ADAL" clId="{6EB7393E-23EF-4F0A-A390-77B4646BEEF1}" dt="2020-08-13T08:47:41.946" v="35" actId="2696"/>
        <pc:sldMkLst>
          <pc:docMk/>
          <pc:sldMk cId="2482940021" sldId="320"/>
        </pc:sldMkLst>
      </pc:sldChg>
      <pc:sldChg chg="add">
        <pc:chgData name="Muhammad Ma'wa Bin Abdul Aziz" userId="c3eb8783-9582-4c64-953d-880546adfe37" providerId="ADAL" clId="{6EB7393E-23EF-4F0A-A390-77B4646BEEF1}" dt="2020-08-13T08:48:35.911" v="90"/>
        <pc:sldMkLst>
          <pc:docMk/>
          <pc:sldMk cId="4263121164" sldId="320"/>
        </pc:sldMkLst>
      </pc:sldChg>
      <pc:sldChg chg="del">
        <pc:chgData name="Muhammad Ma'wa Bin Abdul Aziz" userId="c3eb8783-9582-4c64-953d-880546adfe37" providerId="ADAL" clId="{6EB7393E-23EF-4F0A-A390-77B4646BEEF1}" dt="2020-08-13T08:47:41.824" v="34" actId="2696"/>
        <pc:sldMkLst>
          <pc:docMk/>
          <pc:sldMk cId="612825228" sldId="321"/>
        </pc:sldMkLst>
      </pc:sldChg>
      <pc:sldChg chg="add">
        <pc:chgData name="Muhammad Ma'wa Bin Abdul Aziz" userId="c3eb8783-9582-4c64-953d-880546adfe37" providerId="ADAL" clId="{6EB7393E-23EF-4F0A-A390-77B4646BEEF1}" dt="2020-08-13T08:48:35.911" v="90"/>
        <pc:sldMkLst>
          <pc:docMk/>
          <pc:sldMk cId="2648239729" sldId="321"/>
        </pc:sldMkLst>
      </pc:sldChg>
      <pc:sldChg chg="del">
        <pc:chgData name="Muhammad Ma'wa Bin Abdul Aziz" userId="c3eb8783-9582-4c64-953d-880546adfe37" providerId="ADAL" clId="{6EB7393E-23EF-4F0A-A390-77B4646BEEF1}" dt="2020-08-13T08:47:42.329" v="58" actId="2696"/>
        <pc:sldMkLst>
          <pc:docMk/>
          <pc:sldMk cId="3204096253" sldId="322"/>
        </pc:sldMkLst>
      </pc:sldChg>
      <pc:sldChg chg="del">
        <pc:chgData name="Muhammad Ma'wa Bin Abdul Aziz" userId="c3eb8783-9582-4c64-953d-880546adfe37" providerId="ADAL" clId="{6EB7393E-23EF-4F0A-A390-77B4646BEEF1}" dt="2020-08-13T08:47:42.416" v="64" actId="2696"/>
        <pc:sldMkLst>
          <pc:docMk/>
          <pc:sldMk cId="3726651776" sldId="323"/>
        </pc:sldMkLst>
      </pc:sldChg>
      <pc:sldChg chg="del">
        <pc:chgData name="Muhammad Ma'wa Bin Abdul Aziz" userId="c3eb8783-9582-4c64-953d-880546adfe37" providerId="ADAL" clId="{6EB7393E-23EF-4F0A-A390-77B4646BEEF1}" dt="2020-08-13T08:47:41.717" v="28" actId="2696"/>
        <pc:sldMkLst>
          <pc:docMk/>
          <pc:sldMk cId="454829148" sldId="324"/>
        </pc:sldMkLst>
      </pc:sldChg>
      <pc:sldChg chg="add">
        <pc:chgData name="Muhammad Ma'wa Bin Abdul Aziz" userId="c3eb8783-9582-4c64-953d-880546adfe37" providerId="ADAL" clId="{6EB7393E-23EF-4F0A-A390-77B4646BEEF1}" dt="2020-08-13T08:48:35.911" v="90"/>
        <pc:sldMkLst>
          <pc:docMk/>
          <pc:sldMk cId="3778028271" sldId="324"/>
        </pc:sldMkLst>
      </pc:sldChg>
      <pc:sldChg chg="del">
        <pc:chgData name="Muhammad Ma'wa Bin Abdul Aziz" userId="c3eb8783-9582-4c64-953d-880546adfe37" providerId="ADAL" clId="{6EB7393E-23EF-4F0A-A390-77B4646BEEF1}" dt="2020-08-13T08:47:41.733" v="29" actId="2696"/>
        <pc:sldMkLst>
          <pc:docMk/>
          <pc:sldMk cId="1333449971" sldId="325"/>
        </pc:sldMkLst>
      </pc:sldChg>
      <pc:sldChg chg="del">
        <pc:chgData name="Muhammad Ma'wa Bin Abdul Aziz" userId="c3eb8783-9582-4c64-953d-880546adfe37" providerId="ADAL" clId="{6EB7393E-23EF-4F0A-A390-77B4646BEEF1}" dt="2020-08-13T08:47:41.687" v="26" actId="2696"/>
        <pc:sldMkLst>
          <pc:docMk/>
          <pc:sldMk cId="2337297621" sldId="326"/>
        </pc:sldMkLst>
      </pc:sldChg>
      <pc:sldChg chg="del">
        <pc:chgData name="Muhammad Ma'wa Bin Abdul Aziz" userId="c3eb8783-9582-4c64-953d-880546adfe37" providerId="ADAL" clId="{6EB7393E-23EF-4F0A-A390-77B4646BEEF1}" dt="2020-08-13T08:47:41.963" v="36" actId="2696"/>
        <pc:sldMkLst>
          <pc:docMk/>
          <pc:sldMk cId="736058946" sldId="327"/>
        </pc:sldMkLst>
      </pc:sldChg>
      <pc:sldChg chg="del">
        <pc:chgData name="Muhammad Ma'wa Bin Abdul Aziz" userId="c3eb8783-9582-4c64-953d-880546adfe37" providerId="ADAL" clId="{6EB7393E-23EF-4F0A-A390-77B4646BEEF1}" dt="2020-08-13T08:47:42.068" v="44" actId="2696"/>
        <pc:sldMkLst>
          <pc:docMk/>
          <pc:sldMk cId="3115338901" sldId="328"/>
        </pc:sldMkLst>
      </pc:sldChg>
      <pc:sldChg chg="del">
        <pc:chgData name="Muhammad Ma'wa Bin Abdul Aziz" userId="c3eb8783-9582-4c64-953d-880546adfe37" providerId="ADAL" clId="{6EB7393E-23EF-4F0A-A390-77B4646BEEF1}" dt="2020-08-13T08:47:42.080" v="45" actId="2696"/>
        <pc:sldMkLst>
          <pc:docMk/>
          <pc:sldMk cId="4060869173" sldId="329"/>
        </pc:sldMkLst>
      </pc:sldChg>
      <pc:sldChg chg="del">
        <pc:chgData name="Muhammad Ma'wa Bin Abdul Aziz" userId="c3eb8783-9582-4c64-953d-880546adfe37" providerId="ADAL" clId="{6EB7393E-23EF-4F0A-A390-77B4646BEEF1}" dt="2020-08-13T08:47:42.089" v="46" actId="2696"/>
        <pc:sldMkLst>
          <pc:docMk/>
          <pc:sldMk cId="1901950441" sldId="330"/>
        </pc:sldMkLst>
      </pc:sldChg>
      <pc:sldChg chg="add">
        <pc:chgData name="Muhammad Ma'wa Bin Abdul Aziz" userId="c3eb8783-9582-4c64-953d-880546adfe37" providerId="ADAL" clId="{6EB7393E-23EF-4F0A-A390-77B4646BEEF1}" dt="2020-08-13T08:48:35.911" v="90"/>
        <pc:sldMkLst>
          <pc:docMk/>
          <pc:sldMk cId="1107521193" sldId="331"/>
        </pc:sldMkLst>
      </pc:sldChg>
      <pc:sldChg chg="del">
        <pc:chgData name="Muhammad Ma'wa Bin Abdul Aziz" userId="c3eb8783-9582-4c64-953d-880546adfe37" providerId="ADAL" clId="{6EB7393E-23EF-4F0A-A390-77B4646BEEF1}" dt="2020-08-13T08:47:42.437" v="66" actId="2696"/>
        <pc:sldMkLst>
          <pc:docMk/>
          <pc:sldMk cId="2032380935" sldId="331"/>
        </pc:sldMkLst>
      </pc:sldChg>
      <pc:sldChg chg="del">
        <pc:chgData name="Muhammad Ma'wa Bin Abdul Aziz" userId="c3eb8783-9582-4c64-953d-880546adfe37" providerId="ADAL" clId="{6EB7393E-23EF-4F0A-A390-77B4646BEEF1}" dt="2020-08-13T08:47:42.172" v="50" actId="2696"/>
        <pc:sldMkLst>
          <pc:docMk/>
          <pc:sldMk cId="3326983813" sldId="332"/>
        </pc:sldMkLst>
      </pc:sldChg>
      <pc:sldChg chg="add">
        <pc:chgData name="Muhammad Ma'wa Bin Abdul Aziz" userId="c3eb8783-9582-4c64-953d-880546adfe37" providerId="ADAL" clId="{6EB7393E-23EF-4F0A-A390-77B4646BEEF1}" dt="2020-08-13T08:48:35.911" v="90"/>
        <pc:sldMkLst>
          <pc:docMk/>
          <pc:sldMk cId="148946766" sldId="333"/>
        </pc:sldMkLst>
      </pc:sldChg>
      <pc:sldChg chg="add">
        <pc:chgData name="Muhammad Ma'wa Bin Abdul Aziz" userId="c3eb8783-9582-4c64-953d-880546adfe37" providerId="ADAL" clId="{6EB7393E-23EF-4F0A-A390-77B4646BEEF1}" dt="2020-08-13T08:48:35.911" v="90"/>
        <pc:sldMkLst>
          <pc:docMk/>
          <pc:sldMk cId="4079271795" sldId="334"/>
        </pc:sldMkLst>
      </pc:sldChg>
      <pc:sldChg chg="add">
        <pc:chgData name="Muhammad Ma'wa Bin Abdul Aziz" userId="c3eb8783-9582-4c64-953d-880546adfe37" providerId="ADAL" clId="{6EB7393E-23EF-4F0A-A390-77B4646BEEF1}" dt="2020-08-13T08:48:35.911" v="90"/>
        <pc:sldMkLst>
          <pc:docMk/>
          <pc:sldMk cId="173229603" sldId="335"/>
        </pc:sldMkLst>
      </pc:sldChg>
      <pc:sldChg chg="add">
        <pc:chgData name="Muhammad Ma'wa Bin Abdul Aziz" userId="c3eb8783-9582-4c64-953d-880546adfe37" providerId="ADAL" clId="{6EB7393E-23EF-4F0A-A390-77B4646BEEF1}" dt="2020-08-13T08:48:35.911" v="90"/>
        <pc:sldMkLst>
          <pc:docMk/>
          <pc:sldMk cId="2348225967" sldId="337"/>
        </pc:sldMkLst>
      </pc:sldChg>
      <pc:sldChg chg="add">
        <pc:chgData name="Muhammad Ma'wa Bin Abdul Aziz" userId="c3eb8783-9582-4c64-953d-880546adfe37" providerId="ADAL" clId="{6EB7393E-23EF-4F0A-A390-77B4646BEEF1}" dt="2020-08-13T08:48:35.911" v="90"/>
        <pc:sldMkLst>
          <pc:docMk/>
          <pc:sldMk cId="1164962332" sldId="338"/>
        </pc:sldMkLst>
      </pc:sldChg>
      <pc:sldChg chg="add">
        <pc:chgData name="Muhammad Ma'wa Bin Abdul Aziz" userId="c3eb8783-9582-4c64-953d-880546adfe37" providerId="ADAL" clId="{6EB7393E-23EF-4F0A-A390-77B4646BEEF1}" dt="2020-08-13T08:48:35.911" v="90"/>
        <pc:sldMkLst>
          <pc:docMk/>
          <pc:sldMk cId="1622463390" sldId="339"/>
        </pc:sldMkLst>
      </pc:sldChg>
      <pc:sldChg chg="add">
        <pc:chgData name="Muhammad Ma'wa Bin Abdul Aziz" userId="c3eb8783-9582-4c64-953d-880546adfe37" providerId="ADAL" clId="{6EB7393E-23EF-4F0A-A390-77B4646BEEF1}" dt="2020-08-13T08:48:35.911" v="90"/>
        <pc:sldMkLst>
          <pc:docMk/>
          <pc:sldMk cId="2450006331" sldId="342"/>
        </pc:sldMkLst>
      </pc:sldChg>
      <pc:sldChg chg="add">
        <pc:chgData name="Muhammad Ma'wa Bin Abdul Aziz" userId="c3eb8783-9582-4c64-953d-880546adfe37" providerId="ADAL" clId="{6EB7393E-23EF-4F0A-A390-77B4646BEEF1}" dt="2020-08-13T08:48:35.911" v="90"/>
        <pc:sldMkLst>
          <pc:docMk/>
          <pc:sldMk cId="1992102450" sldId="344"/>
        </pc:sldMkLst>
      </pc:sldChg>
      <pc:sldChg chg="add">
        <pc:chgData name="Muhammad Ma'wa Bin Abdul Aziz" userId="c3eb8783-9582-4c64-953d-880546adfe37" providerId="ADAL" clId="{6EB7393E-23EF-4F0A-A390-77B4646BEEF1}" dt="2020-08-13T08:48:35.911" v="90"/>
        <pc:sldMkLst>
          <pc:docMk/>
          <pc:sldMk cId="3941165786" sldId="345"/>
        </pc:sldMkLst>
      </pc:sldChg>
      <pc:sldChg chg="add">
        <pc:chgData name="Muhammad Ma'wa Bin Abdul Aziz" userId="c3eb8783-9582-4c64-953d-880546adfe37" providerId="ADAL" clId="{6EB7393E-23EF-4F0A-A390-77B4646BEEF1}" dt="2020-08-13T08:48:35.911" v="90"/>
        <pc:sldMkLst>
          <pc:docMk/>
          <pc:sldMk cId="4269485298" sldId="346"/>
        </pc:sldMkLst>
      </pc:sldChg>
      <pc:sldChg chg="add">
        <pc:chgData name="Muhammad Ma'wa Bin Abdul Aziz" userId="c3eb8783-9582-4c64-953d-880546adfe37" providerId="ADAL" clId="{6EB7393E-23EF-4F0A-A390-77B4646BEEF1}" dt="2020-08-13T08:48:35.911" v="90"/>
        <pc:sldMkLst>
          <pc:docMk/>
          <pc:sldMk cId="799169155" sldId="347"/>
        </pc:sldMkLst>
      </pc:sldChg>
      <pc:sldChg chg="add">
        <pc:chgData name="Muhammad Ma'wa Bin Abdul Aziz" userId="c3eb8783-9582-4c64-953d-880546adfe37" providerId="ADAL" clId="{6EB7393E-23EF-4F0A-A390-77B4646BEEF1}" dt="2020-08-13T08:48:35.911" v="90"/>
        <pc:sldMkLst>
          <pc:docMk/>
          <pc:sldMk cId="195466055" sldId="348"/>
        </pc:sldMkLst>
      </pc:sldChg>
      <pc:sldChg chg="add">
        <pc:chgData name="Muhammad Ma'wa Bin Abdul Aziz" userId="c3eb8783-9582-4c64-953d-880546adfe37" providerId="ADAL" clId="{6EB7393E-23EF-4F0A-A390-77B4646BEEF1}" dt="2020-08-13T08:48:35.911" v="90"/>
        <pc:sldMkLst>
          <pc:docMk/>
          <pc:sldMk cId="710105510" sldId="349"/>
        </pc:sldMkLst>
      </pc:sldChg>
      <pc:sldChg chg="add">
        <pc:chgData name="Muhammad Ma'wa Bin Abdul Aziz" userId="c3eb8783-9582-4c64-953d-880546adfe37" providerId="ADAL" clId="{6EB7393E-23EF-4F0A-A390-77B4646BEEF1}" dt="2020-08-13T08:48:35.911" v="90"/>
        <pc:sldMkLst>
          <pc:docMk/>
          <pc:sldMk cId="454044932" sldId="350"/>
        </pc:sldMkLst>
      </pc:sldChg>
      <pc:sldChg chg="add">
        <pc:chgData name="Muhammad Ma'wa Bin Abdul Aziz" userId="c3eb8783-9582-4c64-953d-880546adfe37" providerId="ADAL" clId="{6EB7393E-23EF-4F0A-A390-77B4646BEEF1}" dt="2020-08-13T08:48:35.911" v="90"/>
        <pc:sldMkLst>
          <pc:docMk/>
          <pc:sldMk cId="1311716881" sldId="353"/>
        </pc:sldMkLst>
      </pc:sldChg>
      <pc:sldChg chg="add">
        <pc:chgData name="Muhammad Ma'wa Bin Abdul Aziz" userId="c3eb8783-9582-4c64-953d-880546adfe37" providerId="ADAL" clId="{6EB7393E-23EF-4F0A-A390-77B4646BEEF1}" dt="2020-08-13T08:48:35.911" v="90"/>
        <pc:sldMkLst>
          <pc:docMk/>
          <pc:sldMk cId="3472828172" sldId="354"/>
        </pc:sldMkLst>
      </pc:sldChg>
      <pc:sldChg chg="add">
        <pc:chgData name="Muhammad Ma'wa Bin Abdul Aziz" userId="c3eb8783-9582-4c64-953d-880546adfe37" providerId="ADAL" clId="{6EB7393E-23EF-4F0A-A390-77B4646BEEF1}" dt="2020-08-13T08:48:35.911" v="90"/>
        <pc:sldMkLst>
          <pc:docMk/>
          <pc:sldMk cId="2276008064" sldId="355"/>
        </pc:sldMkLst>
      </pc:sldChg>
      <pc:sldChg chg="add">
        <pc:chgData name="Muhammad Ma'wa Bin Abdul Aziz" userId="c3eb8783-9582-4c64-953d-880546adfe37" providerId="ADAL" clId="{6EB7393E-23EF-4F0A-A390-77B4646BEEF1}" dt="2020-08-13T08:48:35.911" v="90"/>
        <pc:sldMkLst>
          <pc:docMk/>
          <pc:sldMk cId="2658212633" sldId="356"/>
        </pc:sldMkLst>
      </pc:sldChg>
      <pc:sldChg chg="add">
        <pc:chgData name="Muhammad Ma'wa Bin Abdul Aziz" userId="c3eb8783-9582-4c64-953d-880546adfe37" providerId="ADAL" clId="{6EB7393E-23EF-4F0A-A390-77B4646BEEF1}" dt="2020-08-13T08:48:35.911" v="90"/>
        <pc:sldMkLst>
          <pc:docMk/>
          <pc:sldMk cId="505747438" sldId="357"/>
        </pc:sldMkLst>
      </pc:sldChg>
      <pc:sldChg chg="add">
        <pc:chgData name="Muhammad Ma'wa Bin Abdul Aziz" userId="c3eb8783-9582-4c64-953d-880546adfe37" providerId="ADAL" clId="{6EB7393E-23EF-4F0A-A390-77B4646BEEF1}" dt="2020-08-13T08:48:35.911" v="90"/>
        <pc:sldMkLst>
          <pc:docMk/>
          <pc:sldMk cId="2601779853" sldId="359"/>
        </pc:sldMkLst>
      </pc:sldChg>
      <pc:sldChg chg="add">
        <pc:chgData name="Muhammad Ma'wa Bin Abdul Aziz" userId="c3eb8783-9582-4c64-953d-880546adfe37" providerId="ADAL" clId="{6EB7393E-23EF-4F0A-A390-77B4646BEEF1}" dt="2020-08-13T08:48:35.911" v="90"/>
        <pc:sldMkLst>
          <pc:docMk/>
          <pc:sldMk cId="2989364504" sldId="360"/>
        </pc:sldMkLst>
      </pc:sldChg>
      <pc:sldChg chg="add">
        <pc:chgData name="Muhammad Ma'wa Bin Abdul Aziz" userId="c3eb8783-9582-4c64-953d-880546adfe37" providerId="ADAL" clId="{6EB7393E-23EF-4F0A-A390-77B4646BEEF1}" dt="2020-08-13T08:48:35.911" v="90"/>
        <pc:sldMkLst>
          <pc:docMk/>
          <pc:sldMk cId="2132407744" sldId="361"/>
        </pc:sldMkLst>
      </pc:sldChg>
      <pc:sldChg chg="add">
        <pc:chgData name="Muhammad Ma'wa Bin Abdul Aziz" userId="c3eb8783-9582-4c64-953d-880546adfe37" providerId="ADAL" clId="{6EB7393E-23EF-4F0A-A390-77B4646BEEF1}" dt="2020-08-13T08:48:35.911" v="90"/>
        <pc:sldMkLst>
          <pc:docMk/>
          <pc:sldMk cId="3279179391" sldId="362"/>
        </pc:sldMkLst>
      </pc:sldChg>
      <pc:sldChg chg="add">
        <pc:chgData name="Muhammad Ma'wa Bin Abdul Aziz" userId="c3eb8783-9582-4c64-953d-880546adfe37" providerId="ADAL" clId="{6EB7393E-23EF-4F0A-A390-77B4646BEEF1}" dt="2020-08-13T08:48:35.911" v="90"/>
        <pc:sldMkLst>
          <pc:docMk/>
          <pc:sldMk cId="970894102" sldId="363"/>
        </pc:sldMkLst>
      </pc:sldChg>
      <pc:sldChg chg="add">
        <pc:chgData name="Muhammad Ma'wa Bin Abdul Aziz" userId="c3eb8783-9582-4c64-953d-880546adfe37" providerId="ADAL" clId="{6EB7393E-23EF-4F0A-A390-77B4646BEEF1}" dt="2020-08-13T08:48:35.911" v="90"/>
        <pc:sldMkLst>
          <pc:docMk/>
          <pc:sldMk cId="2822441630" sldId="364"/>
        </pc:sldMkLst>
      </pc:sldChg>
      <pc:sldChg chg="add">
        <pc:chgData name="Muhammad Ma'wa Bin Abdul Aziz" userId="c3eb8783-9582-4c64-953d-880546adfe37" providerId="ADAL" clId="{6EB7393E-23EF-4F0A-A390-77B4646BEEF1}" dt="2020-08-13T08:48:35.911" v="90"/>
        <pc:sldMkLst>
          <pc:docMk/>
          <pc:sldMk cId="4038341963" sldId="365"/>
        </pc:sldMkLst>
      </pc:sldChg>
      <pc:sldMasterChg chg="modSp">
        <pc:chgData name="Muhammad Ma'wa Bin Abdul Aziz" userId="c3eb8783-9582-4c64-953d-880546adfe37" providerId="ADAL" clId="{6EB7393E-23EF-4F0A-A390-77B4646BEEF1}" dt="2020-08-13T08:48:18.706" v="89" actId="20577"/>
        <pc:sldMasterMkLst>
          <pc:docMk/>
          <pc:sldMasterMk cId="1306370073" sldId="2147483660"/>
        </pc:sldMasterMkLst>
        <pc:spChg chg="mod">
          <ac:chgData name="Muhammad Ma'wa Bin Abdul Aziz" userId="c3eb8783-9582-4c64-953d-880546adfe37" providerId="ADAL" clId="{6EB7393E-23EF-4F0A-A390-77B4646BEEF1}" dt="2020-08-13T08:48:18.706" v="89" actId="20577"/>
          <ac:spMkLst>
            <pc:docMk/>
            <pc:sldMasterMk cId="1306370073" sldId="2147483660"/>
            <ac:spMk id="86025" creationId="{00000000-0000-0000-0000-000000000000}"/>
          </ac:spMkLst>
        </pc:spChg>
      </pc:sldMasterChg>
    </pc:docChg>
  </pc:docChgLst>
  <pc:docChgLst>
    <pc:chgData name="Muhammad Ma'wa Bin Abdul Aziz" userId="c3eb8783-9582-4c64-953d-880546adfe37" providerId="ADAL" clId="{9518B85D-524A-41BE-9F0A-7F38DEC1F674}"/>
    <pc:docChg chg="addSld delSld modSld modMainMaster">
      <pc:chgData name="Muhammad Ma'wa Bin Abdul Aziz" userId="c3eb8783-9582-4c64-953d-880546adfe37" providerId="ADAL" clId="{9518B85D-524A-41BE-9F0A-7F38DEC1F674}" dt="2020-08-13T08:51:12.825" v="106" actId="20577"/>
      <pc:docMkLst>
        <pc:docMk/>
      </pc:docMkLst>
      <pc:sldChg chg="modSp">
        <pc:chgData name="Muhammad Ma'wa Bin Abdul Aziz" userId="c3eb8783-9582-4c64-953d-880546adfe37" providerId="ADAL" clId="{9518B85D-524A-41BE-9F0A-7F38DEC1F674}" dt="2020-08-13T08:50:56.036" v="79" actId="20577"/>
        <pc:sldMkLst>
          <pc:docMk/>
          <pc:sldMk cId="3542542556" sldId="257"/>
        </pc:sldMkLst>
        <pc:spChg chg="mod">
          <ac:chgData name="Muhammad Ma'wa Bin Abdul Aziz" userId="c3eb8783-9582-4c64-953d-880546adfe37" providerId="ADAL" clId="{9518B85D-524A-41BE-9F0A-7F38DEC1F674}" dt="2020-08-13T08:50:56.036" v="79" actId="20577"/>
          <ac:spMkLst>
            <pc:docMk/>
            <pc:sldMk cId="3542542556" sldId="257"/>
            <ac:spMk id="3075" creationId="{00000000-0000-0000-0000-000000000000}"/>
          </ac:spMkLst>
        </pc:spChg>
      </pc:sldChg>
      <pc:sldChg chg="add">
        <pc:chgData name="Muhammad Ma'wa Bin Abdul Aziz" userId="c3eb8783-9582-4c64-953d-880546adfe37" providerId="ADAL" clId="{9518B85D-524A-41BE-9F0A-7F38DEC1F674}" dt="2020-08-13T08:50:37.718" v="44"/>
        <pc:sldMkLst>
          <pc:docMk/>
          <pc:sldMk cId="1542258478" sldId="258"/>
        </pc:sldMkLst>
      </pc:sldChg>
      <pc:sldChg chg="add">
        <pc:chgData name="Muhammad Ma'wa Bin Abdul Aziz" userId="c3eb8783-9582-4c64-953d-880546adfe37" providerId="ADAL" clId="{9518B85D-524A-41BE-9F0A-7F38DEC1F674}" dt="2020-08-13T08:50:37.718" v="44"/>
        <pc:sldMkLst>
          <pc:docMk/>
          <pc:sldMk cId="34968241" sldId="259"/>
        </pc:sldMkLst>
      </pc:sldChg>
      <pc:sldChg chg="del">
        <pc:chgData name="Muhammad Ma'wa Bin Abdul Aziz" userId="c3eb8783-9582-4c64-953d-880546adfe37" providerId="ADAL" clId="{9518B85D-524A-41BE-9F0A-7F38DEC1F674}" dt="2020-08-13T08:50:36.809" v="0" actId="2696"/>
        <pc:sldMkLst>
          <pc:docMk/>
          <pc:sldMk cId="36400937" sldId="259"/>
        </pc:sldMkLst>
      </pc:sldChg>
      <pc:sldChg chg="del">
        <pc:chgData name="Muhammad Ma'wa Bin Abdul Aziz" userId="c3eb8783-9582-4c64-953d-880546adfe37" providerId="ADAL" clId="{9518B85D-524A-41BE-9F0A-7F38DEC1F674}" dt="2020-08-13T08:50:36.819" v="1" actId="2696"/>
        <pc:sldMkLst>
          <pc:docMk/>
          <pc:sldMk cId="1654376286" sldId="260"/>
        </pc:sldMkLst>
      </pc:sldChg>
      <pc:sldChg chg="add">
        <pc:chgData name="Muhammad Ma'wa Bin Abdul Aziz" userId="c3eb8783-9582-4c64-953d-880546adfe37" providerId="ADAL" clId="{9518B85D-524A-41BE-9F0A-7F38DEC1F674}" dt="2020-08-13T08:50:37.718" v="44"/>
        <pc:sldMkLst>
          <pc:docMk/>
          <pc:sldMk cId="89625931" sldId="261"/>
        </pc:sldMkLst>
      </pc:sldChg>
      <pc:sldChg chg="add">
        <pc:chgData name="Muhammad Ma'wa Bin Abdul Aziz" userId="c3eb8783-9582-4c64-953d-880546adfe37" providerId="ADAL" clId="{9518B85D-524A-41BE-9F0A-7F38DEC1F674}" dt="2020-08-13T08:50:37.718" v="44"/>
        <pc:sldMkLst>
          <pc:docMk/>
          <pc:sldMk cId="868873691" sldId="263"/>
        </pc:sldMkLst>
      </pc:sldChg>
      <pc:sldChg chg="add">
        <pc:chgData name="Muhammad Ma'wa Bin Abdul Aziz" userId="c3eb8783-9582-4c64-953d-880546adfe37" providerId="ADAL" clId="{9518B85D-524A-41BE-9F0A-7F38DEC1F674}" dt="2020-08-13T08:50:37.718" v="44"/>
        <pc:sldMkLst>
          <pc:docMk/>
          <pc:sldMk cId="425222897" sldId="285"/>
        </pc:sldMkLst>
      </pc:sldChg>
      <pc:sldChg chg="add">
        <pc:chgData name="Muhammad Ma'wa Bin Abdul Aziz" userId="c3eb8783-9582-4c64-953d-880546adfe37" providerId="ADAL" clId="{9518B85D-524A-41BE-9F0A-7F38DEC1F674}" dt="2020-08-13T08:50:37.718" v="44"/>
        <pc:sldMkLst>
          <pc:docMk/>
          <pc:sldMk cId="3845591710" sldId="286"/>
        </pc:sldMkLst>
      </pc:sldChg>
      <pc:sldChg chg="add">
        <pc:chgData name="Muhammad Ma'wa Bin Abdul Aziz" userId="c3eb8783-9582-4c64-953d-880546adfe37" providerId="ADAL" clId="{9518B85D-524A-41BE-9F0A-7F38DEC1F674}" dt="2020-08-13T08:50:37.718" v="44"/>
        <pc:sldMkLst>
          <pc:docMk/>
          <pc:sldMk cId="3755875748" sldId="292"/>
        </pc:sldMkLst>
      </pc:sldChg>
      <pc:sldChg chg="add">
        <pc:chgData name="Muhammad Ma'wa Bin Abdul Aziz" userId="c3eb8783-9582-4c64-953d-880546adfe37" providerId="ADAL" clId="{9518B85D-524A-41BE-9F0A-7F38DEC1F674}" dt="2020-08-13T08:50:37.718" v="44"/>
        <pc:sldMkLst>
          <pc:docMk/>
          <pc:sldMk cId="2491778685" sldId="293"/>
        </pc:sldMkLst>
      </pc:sldChg>
      <pc:sldChg chg="add">
        <pc:chgData name="Muhammad Ma'wa Bin Abdul Aziz" userId="c3eb8783-9582-4c64-953d-880546adfe37" providerId="ADAL" clId="{9518B85D-524A-41BE-9F0A-7F38DEC1F674}" dt="2020-08-13T08:50:37.718" v="44"/>
        <pc:sldMkLst>
          <pc:docMk/>
          <pc:sldMk cId="2186805482" sldId="294"/>
        </pc:sldMkLst>
      </pc:sldChg>
      <pc:sldChg chg="del">
        <pc:chgData name="Muhammad Ma'wa Bin Abdul Aziz" userId="c3eb8783-9582-4c64-953d-880546adfe37" providerId="ADAL" clId="{9518B85D-524A-41BE-9F0A-7F38DEC1F674}" dt="2020-08-13T08:50:36.896" v="3" actId="2696"/>
        <pc:sldMkLst>
          <pc:docMk/>
          <pc:sldMk cId="3036924362" sldId="295"/>
        </pc:sldMkLst>
      </pc:sldChg>
      <pc:sldChg chg="add">
        <pc:chgData name="Muhammad Ma'wa Bin Abdul Aziz" userId="c3eb8783-9582-4c64-953d-880546adfe37" providerId="ADAL" clId="{9518B85D-524A-41BE-9F0A-7F38DEC1F674}" dt="2020-08-13T08:50:37.718" v="44"/>
        <pc:sldMkLst>
          <pc:docMk/>
          <pc:sldMk cId="4007609113" sldId="295"/>
        </pc:sldMkLst>
      </pc:sldChg>
      <pc:sldChg chg="del">
        <pc:chgData name="Muhammad Ma'wa Bin Abdul Aziz" userId="c3eb8783-9582-4c64-953d-880546adfe37" providerId="ADAL" clId="{9518B85D-524A-41BE-9F0A-7F38DEC1F674}" dt="2020-08-13T08:50:37.182" v="25" actId="2696"/>
        <pc:sldMkLst>
          <pc:docMk/>
          <pc:sldMk cId="214888256" sldId="298"/>
        </pc:sldMkLst>
      </pc:sldChg>
      <pc:sldChg chg="del">
        <pc:chgData name="Muhammad Ma'wa Bin Abdul Aziz" userId="c3eb8783-9582-4c64-953d-880546adfe37" providerId="ADAL" clId="{9518B85D-524A-41BE-9F0A-7F38DEC1F674}" dt="2020-08-13T08:50:37.193" v="26" actId="2696"/>
        <pc:sldMkLst>
          <pc:docMk/>
          <pc:sldMk cId="1579616595" sldId="300"/>
        </pc:sldMkLst>
      </pc:sldChg>
      <pc:sldChg chg="del">
        <pc:chgData name="Muhammad Ma'wa Bin Abdul Aziz" userId="c3eb8783-9582-4c64-953d-880546adfe37" providerId="ADAL" clId="{9518B85D-524A-41BE-9F0A-7F38DEC1F674}" dt="2020-08-13T08:50:36.915" v="5" actId="2696"/>
        <pc:sldMkLst>
          <pc:docMk/>
          <pc:sldMk cId="2765282091" sldId="301"/>
        </pc:sldMkLst>
      </pc:sldChg>
      <pc:sldChg chg="del">
        <pc:chgData name="Muhammad Ma'wa Bin Abdul Aziz" userId="c3eb8783-9582-4c64-953d-880546adfe37" providerId="ADAL" clId="{9518B85D-524A-41BE-9F0A-7F38DEC1F674}" dt="2020-08-13T08:50:37.046" v="14" actId="2696"/>
        <pc:sldMkLst>
          <pc:docMk/>
          <pc:sldMk cId="185852631" sldId="302"/>
        </pc:sldMkLst>
      </pc:sldChg>
      <pc:sldChg chg="del">
        <pc:chgData name="Muhammad Ma'wa Bin Abdul Aziz" userId="c3eb8783-9582-4c64-953d-880546adfe37" providerId="ADAL" clId="{9518B85D-524A-41BE-9F0A-7F38DEC1F674}" dt="2020-08-13T08:50:37.133" v="20" actId="2696"/>
        <pc:sldMkLst>
          <pc:docMk/>
          <pc:sldMk cId="5193081" sldId="303"/>
        </pc:sldMkLst>
      </pc:sldChg>
      <pc:sldChg chg="del">
        <pc:chgData name="Muhammad Ma'wa Bin Abdul Aziz" userId="c3eb8783-9582-4c64-953d-880546adfe37" providerId="ADAL" clId="{9518B85D-524A-41BE-9F0A-7F38DEC1F674}" dt="2020-08-13T08:50:36.958" v="8" actId="2696"/>
        <pc:sldMkLst>
          <pc:docMk/>
          <pc:sldMk cId="1891438727" sldId="306"/>
        </pc:sldMkLst>
      </pc:sldChg>
      <pc:sldChg chg="add">
        <pc:chgData name="Muhammad Ma'wa Bin Abdul Aziz" userId="c3eb8783-9582-4c64-953d-880546adfe37" providerId="ADAL" clId="{9518B85D-524A-41BE-9F0A-7F38DEC1F674}" dt="2020-08-13T08:50:37.718" v="44"/>
        <pc:sldMkLst>
          <pc:docMk/>
          <pc:sldMk cId="3392250560" sldId="312"/>
        </pc:sldMkLst>
      </pc:sldChg>
      <pc:sldChg chg="del">
        <pc:chgData name="Muhammad Ma'wa Bin Abdul Aziz" userId="c3eb8783-9582-4c64-953d-880546adfe37" providerId="ADAL" clId="{9518B85D-524A-41BE-9F0A-7F38DEC1F674}" dt="2020-08-13T08:50:37.154" v="22" actId="2696"/>
        <pc:sldMkLst>
          <pc:docMk/>
          <pc:sldMk cId="3696712333" sldId="312"/>
        </pc:sldMkLst>
      </pc:sldChg>
      <pc:sldChg chg="del">
        <pc:chgData name="Muhammad Ma'wa Bin Abdul Aziz" userId="c3eb8783-9582-4c64-953d-880546adfe37" providerId="ADAL" clId="{9518B85D-524A-41BE-9F0A-7F38DEC1F674}" dt="2020-08-13T08:50:37.071" v="16" actId="2696"/>
        <pc:sldMkLst>
          <pc:docMk/>
          <pc:sldMk cId="1275358038" sldId="313"/>
        </pc:sldMkLst>
      </pc:sldChg>
      <pc:sldChg chg="add">
        <pc:chgData name="Muhammad Ma'wa Bin Abdul Aziz" userId="c3eb8783-9582-4c64-953d-880546adfe37" providerId="ADAL" clId="{9518B85D-524A-41BE-9F0A-7F38DEC1F674}" dt="2020-08-13T08:50:37.718" v="44"/>
        <pc:sldMkLst>
          <pc:docMk/>
          <pc:sldMk cId="1006061748" sldId="314"/>
        </pc:sldMkLst>
      </pc:sldChg>
      <pc:sldChg chg="del">
        <pc:chgData name="Muhammad Ma'wa Bin Abdul Aziz" userId="c3eb8783-9582-4c64-953d-880546adfe37" providerId="ADAL" clId="{9518B85D-524A-41BE-9F0A-7F38DEC1F674}" dt="2020-08-13T08:50:36.980" v="10" actId="2696"/>
        <pc:sldMkLst>
          <pc:docMk/>
          <pc:sldMk cId="3936607921" sldId="315"/>
        </pc:sldMkLst>
      </pc:sldChg>
      <pc:sldChg chg="add">
        <pc:chgData name="Muhammad Ma'wa Bin Abdul Aziz" userId="c3eb8783-9582-4c64-953d-880546adfe37" providerId="ADAL" clId="{9518B85D-524A-41BE-9F0A-7F38DEC1F674}" dt="2020-08-13T08:50:37.718" v="44"/>
        <pc:sldMkLst>
          <pc:docMk/>
          <pc:sldMk cId="167366594" sldId="317"/>
        </pc:sldMkLst>
      </pc:sldChg>
      <pc:sldChg chg="del">
        <pc:chgData name="Muhammad Ma'wa Bin Abdul Aziz" userId="c3eb8783-9582-4c64-953d-880546adfe37" providerId="ADAL" clId="{9518B85D-524A-41BE-9F0A-7F38DEC1F674}" dt="2020-08-13T08:50:36.940" v="7" actId="2696"/>
        <pc:sldMkLst>
          <pc:docMk/>
          <pc:sldMk cId="3741822549" sldId="317"/>
        </pc:sldMkLst>
      </pc:sldChg>
      <pc:sldChg chg="del">
        <pc:chgData name="Muhammad Ma'wa Bin Abdul Aziz" userId="c3eb8783-9582-4c64-953d-880546adfe37" providerId="ADAL" clId="{9518B85D-524A-41BE-9F0A-7F38DEC1F674}" dt="2020-08-13T08:50:37.175" v="24" actId="2696"/>
        <pc:sldMkLst>
          <pc:docMk/>
          <pc:sldMk cId="2139714591" sldId="318"/>
        </pc:sldMkLst>
      </pc:sldChg>
      <pc:sldChg chg="add">
        <pc:chgData name="Muhammad Ma'wa Bin Abdul Aziz" userId="c3eb8783-9582-4c64-953d-880546adfe37" providerId="ADAL" clId="{9518B85D-524A-41BE-9F0A-7F38DEC1F674}" dt="2020-08-13T08:50:37.718" v="44"/>
        <pc:sldMkLst>
          <pc:docMk/>
          <pc:sldMk cId="4286309085" sldId="318"/>
        </pc:sldMkLst>
      </pc:sldChg>
      <pc:sldChg chg="del">
        <pc:chgData name="Muhammad Ma'wa Bin Abdul Aziz" userId="c3eb8783-9582-4c64-953d-880546adfe37" providerId="ADAL" clId="{9518B85D-524A-41BE-9F0A-7F38DEC1F674}" dt="2020-08-13T08:50:37.059" v="15" actId="2696"/>
        <pc:sldMkLst>
          <pc:docMk/>
          <pc:sldMk cId="4263121164" sldId="320"/>
        </pc:sldMkLst>
      </pc:sldChg>
      <pc:sldChg chg="del">
        <pc:chgData name="Muhammad Ma'wa Bin Abdul Aziz" userId="c3eb8783-9582-4c64-953d-880546adfe37" providerId="ADAL" clId="{9518B85D-524A-41BE-9F0A-7F38DEC1F674}" dt="2020-08-13T08:50:37.144" v="21" actId="2696"/>
        <pc:sldMkLst>
          <pc:docMk/>
          <pc:sldMk cId="2648239729" sldId="321"/>
        </pc:sldMkLst>
      </pc:sldChg>
      <pc:sldChg chg="del">
        <pc:chgData name="Muhammad Ma'wa Bin Abdul Aziz" userId="c3eb8783-9582-4c64-953d-880546adfe37" providerId="ADAL" clId="{9518B85D-524A-41BE-9F0A-7F38DEC1F674}" dt="2020-08-13T08:50:36.970" v="9" actId="2696"/>
        <pc:sldMkLst>
          <pc:docMk/>
          <pc:sldMk cId="3778028271" sldId="324"/>
        </pc:sldMkLst>
      </pc:sldChg>
      <pc:sldChg chg="add">
        <pc:chgData name="Muhammad Ma'wa Bin Abdul Aziz" userId="c3eb8783-9582-4c64-953d-880546adfe37" providerId="ADAL" clId="{9518B85D-524A-41BE-9F0A-7F38DEC1F674}" dt="2020-08-13T08:50:37.718" v="44"/>
        <pc:sldMkLst>
          <pc:docMk/>
          <pc:sldMk cId="3816152865" sldId="324"/>
        </pc:sldMkLst>
      </pc:sldChg>
      <pc:sldChg chg="add">
        <pc:chgData name="Muhammad Ma'wa Bin Abdul Aziz" userId="c3eb8783-9582-4c64-953d-880546adfe37" providerId="ADAL" clId="{9518B85D-524A-41BE-9F0A-7F38DEC1F674}" dt="2020-08-13T08:50:37.718" v="44"/>
        <pc:sldMkLst>
          <pc:docMk/>
          <pc:sldMk cId="941489389" sldId="325"/>
        </pc:sldMkLst>
      </pc:sldChg>
      <pc:sldChg chg="add">
        <pc:chgData name="Muhammad Ma'wa Bin Abdul Aziz" userId="c3eb8783-9582-4c64-953d-880546adfe37" providerId="ADAL" clId="{9518B85D-524A-41BE-9F0A-7F38DEC1F674}" dt="2020-08-13T08:50:37.718" v="44"/>
        <pc:sldMkLst>
          <pc:docMk/>
          <pc:sldMk cId="2900088919" sldId="326"/>
        </pc:sldMkLst>
      </pc:sldChg>
      <pc:sldChg chg="add">
        <pc:chgData name="Muhammad Ma'wa Bin Abdul Aziz" userId="c3eb8783-9582-4c64-953d-880546adfe37" providerId="ADAL" clId="{9518B85D-524A-41BE-9F0A-7F38DEC1F674}" dt="2020-08-13T08:50:37.718" v="44"/>
        <pc:sldMkLst>
          <pc:docMk/>
          <pc:sldMk cId="4067671506" sldId="327"/>
        </pc:sldMkLst>
      </pc:sldChg>
      <pc:sldChg chg="del">
        <pc:chgData name="Muhammad Ma'wa Bin Abdul Aziz" userId="c3eb8783-9582-4c64-953d-880546adfe37" providerId="ADAL" clId="{9518B85D-524A-41BE-9F0A-7F38DEC1F674}" dt="2020-08-13T08:50:37.113" v="19" actId="2696"/>
        <pc:sldMkLst>
          <pc:docMk/>
          <pc:sldMk cId="1107521193" sldId="331"/>
        </pc:sldMkLst>
      </pc:sldChg>
      <pc:sldChg chg="add">
        <pc:chgData name="Muhammad Ma'wa Bin Abdul Aziz" userId="c3eb8783-9582-4c64-953d-880546adfe37" providerId="ADAL" clId="{9518B85D-524A-41BE-9F0A-7F38DEC1F674}" dt="2020-08-13T08:50:37.718" v="44"/>
        <pc:sldMkLst>
          <pc:docMk/>
          <pc:sldMk cId="1786944504" sldId="332"/>
        </pc:sldMkLst>
      </pc:sldChg>
      <pc:sldChg chg="add">
        <pc:chgData name="Muhammad Ma'wa Bin Abdul Aziz" userId="c3eb8783-9582-4c64-953d-880546adfe37" providerId="ADAL" clId="{9518B85D-524A-41BE-9F0A-7F38DEC1F674}" dt="2020-08-13T08:50:37.718" v="44"/>
        <pc:sldMkLst>
          <pc:docMk/>
          <pc:sldMk cId="54305355" sldId="333"/>
        </pc:sldMkLst>
      </pc:sldChg>
      <pc:sldChg chg="del">
        <pc:chgData name="Muhammad Ma'wa Bin Abdul Aziz" userId="c3eb8783-9582-4c64-953d-880546adfe37" providerId="ADAL" clId="{9518B85D-524A-41BE-9F0A-7F38DEC1F674}" dt="2020-08-13T08:50:36.927" v="6" actId="2696"/>
        <pc:sldMkLst>
          <pc:docMk/>
          <pc:sldMk cId="148946766" sldId="333"/>
        </pc:sldMkLst>
      </pc:sldChg>
      <pc:sldChg chg="add">
        <pc:chgData name="Muhammad Ma'wa Bin Abdul Aziz" userId="c3eb8783-9582-4c64-953d-880546adfe37" providerId="ADAL" clId="{9518B85D-524A-41BE-9F0A-7F38DEC1F674}" dt="2020-08-13T08:50:37.718" v="44"/>
        <pc:sldMkLst>
          <pc:docMk/>
          <pc:sldMk cId="1630942887" sldId="334"/>
        </pc:sldMkLst>
      </pc:sldChg>
      <pc:sldChg chg="del">
        <pc:chgData name="Muhammad Ma'wa Bin Abdul Aziz" userId="c3eb8783-9582-4c64-953d-880546adfe37" providerId="ADAL" clId="{9518B85D-524A-41BE-9F0A-7F38DEC1F674}" dt="2020-08-13T08:50:37.004" v="11" actId="2696"/>
        <pc:sldMkLst>
          <pc:docMk/>
          <pc:sldMk cId="4079271795" sldId="334"/>
        </pc:sldMkLst>
      </pc:sldChg>
      <pc:sldChg chg="del">
        <pc:chgData name="Muhammad Ma'wa Bin Abdul Aziz" userId="c3eb8783-9582-4c64-953d-880546adfe37" providerId="ADAL" clId="{9518B85D-524A-41BE-9F0A-7F38DEC1F674}" dt="2020-08-13T08:50:37.014" v="12" actId="2696"/>
        <pc:sldMkLst>
          <pc:docMk/>
          <pc:sldMk cId="173229603" sldId="335"/>
        </pc:sldMkLst>
      </pc:sldChg>
      <pc:sldChg chg="add">
        <pc:chgData name="Muhammad Ma'wa Bin Abdul Aziz" userId="c3eb8783-9582-4c64-953d-880546adfe37" providerId="ADAL" clId="{9518B85D-524A-41BE-9F0A-7F38DEC1F674}" dt="2020-08-13T08:50:37.718" v="44"/>
        <pc:sldMkLst>
          <pc:docMk/>
          <pc:sldMk cId="3539024740" sldId="335"/>
        </pc:sldMkLst>
      </pc:sldChg>
      <pc:sldChg chg="add">
        <pc:chgData name="Muhammad Ma'wa Bin Abdul Aziz" userId="c3eb8783-9582-4c64-953d-880546adfe37" providerId="ADAL" clId="{9518B85D-524A-41BE-9F0A-7F38DEC1F674}" dt="2020-08-13T08:50:37.718" v="44"/>
        <pc:sldMkLst>
          <pc:docMk/>
          <pc:sldMk cId="1517443062" sldId="336"/>
        </pc:sldMkLst>
      </pc:sldChg>
      <pc:sldChg chg="del">
        <pc:chgData name="Muhammad Ma'wa Bin Abdul Aziz" userId="c3eb8783-9582-4c64-953d-880546adfe37" providerId="ADAL" clId="{9518B85D-524A-41BE-9F0A-7F38DEC1F674}" dt="2020-08-13T08:50:37.024" v="13" actId="2696"/>
        <pc:sldMkLst>
          <pc:docMk/>
          <pc:sldMk cId="2348225967" sldId="337"/>
        </pc:sldMkLst>
      </pc:sldChg>
      <pc:sldChg chg="add">
        <pc:chgData name="Muhammad Ma'wa Bin Abdul Aziz" userId="c3eb8783-9582-4c64-953d-880546adfe37" providerId="ADAL" clId="{9518B85D-524A-41BE-9F0A-7F38DEC1F674}" dt="2020-08-13T08:50:37.718" v="44"/>
        <pc:sldMkLst>
          <pc:docMk/>
          <pc:sldMk cId="3854034066" sldId="337"/>
        </pc:sldMkLst>
      </pc:sldChg>
      <pc:sldChg chg="del">
        <pc:chgData name="Muhammad Ma'wa Bin Abdul Aziz" userId="c3eb8783-9582-4c64-953d-880546adfe37" providerId="ADAL" clId="{9518B85D-524A-41BE-9F0A-7F38DEC1F674}" dt="2020-08-13T08:50:37.090" v="17" actId="2696"/>
        <pc:sldMkLst>
          <pc:docMk/>
          <pc:sldMk cId="1164962332" sldId="338"/>
        </pc:sldMkLst>
      </pc:sldChg>
      <pc:sldChg chg="add">
        <pc:chgData name="Muhammad Ma'wa Bin Abdul Aziz" userId="c3eb8783-9582-4c64-953d-880546adfe37" providerId="ADAL" clId="{9518B85D-524A-41BE-9F0A-7F38DEC1F674}" dt="2020-08-13T08:50:37.718" v="44"/>
        <pc:sldMkLst>
          <pc:docMk/>
          <pc:sldMk cId="2214169075" sldId="338"/>
        </pc:sldMkLst>
      </pc:sldChg>
      <pc:sldChg chg="del">
        <pc:chgData name="Muhammad Ma'wa Bin Abdul Aziz" userId="c3eb8783-9582-4c64-953d-880546adfe37" providerId="ADAL" clId="{9518B85D-524A-41BE-9F0A-7F38DEC1F674}" dt="2020-08-13T08:50:37.102" v="18" actId="2696"/>
        <pc:sldMkLst>
          <pc:docMk/>
          <pc:sldMk cId="1622463390" sldId="339"/>
        </pc:sldMkLst>
      </pc:sldChg>
      <pc:sldChg chg="add">
        <pc:chgData name="Muhammad Ma'wa Bin Abdul Aziz" userId="c3eb8783-9582-4c64-953d-880546adfe37" providerId="ADAL" clId="{9518B85D-524A-41BE-9F0A-7F38DEC1F674}" dt="2020-08-13T08:50:37.718" v="44"/>
        <pc:sldMkLst>
          <pc:docMk/>
          <pc:sldMk cId="2363137085" sldId="340"/>
        </pc:sldMkLst>
      </pc:sldChg>
      <pc:sldChg chg="add">
        <pc:chgData name="Muhammad Ma'wa Bin Abdul Aziz" userId="c3eb8783-9582-4c64-953d-880546adfe37" providerId="ADAL" clId="{9518B85D-524A-41BE-9F0A-7F38DEC1F674}" dt="2020-08-13T08:50:37.718" v="44"/>
        <pc:sldMkLst>
          <pc:docMk/>
          <pc:sldMk cId="2411457942" sldId="341"/>
        </pc:sldMkLst>
      </pc:sldChg>
      <pc:sldChg chg="del">
        <pc:chgData name="Muhammad Ma'wa Bin Abdul Aziz" userId="c3eb8783-9582-4c64-953d-880546adfe37" providerId="ADAL" clId="{9518B85D-524A-41BE-9F0A-7F38DEC1F674}" dt="2020-08-13T08:50:36.887" v="2" actId="2696"/>
        <pc:sldMkLst>
          <pc:docMk/>
          <pc:sldMk cId="2450006331" sldId="342"/>
        </pc:sldMkLst>
      </pc:sldChg>
      <pc:sldChg chg="add">
        <pc:chgData name="Muhammad Ma'wa Bin Abdul Aziz" userId="c3eb8783-9582-4c64-953d-880546adfe37" providerId="ADAL" clId="{9518B85D-524A-41BE-9F0A-7F38DEC1F674}" dt="2020-08-13T08:50:37.718" v="44"/>
        <pc:sldMkLst>
          <pc:docMk/>
          <pc:sldMk cId="2155000390" sldId="343"/>
        </pc:sldMkLst>
      </pc:sldChg>
      <pc:sldChg chg="del">
        <pc:chgData name="Muhammad Ma'wa Bin Abdul Aziz" userId="c3eb8783-9582-4c64-953d-880546adfe37" providerId="ADAL" clId="{9518B85D-524A-41BE-9F0A-7F38DEC1F674}" dt="2020-08-13T08:50:37.162" v="23" actId="2696"/>
        <pc:sldMkLst>
          <pc:docMk/>
          <pc:sldMk cId="1992102450" sldId="344"/>
        </pc:sldMkLst>
      </pc:sldChg>
      <pc:sldChg chg="del">
        <pc:chgData name="Muhammad Ma'wa Bin Abdul Aziz" userId="c3eb8783-9582-4c64-953d-880546adfe37" providerId="ADAL" clId="{9518B85D-524A-41BE-9F0A-7F38DEC1F674}" dt="2020-08-13T08:50:37.208" v="27" actId="2696"/>
        <pc:sldMkLst>
          <pc:docMk/>
          <pc:sldMk cId="3941165786" sldId="345"/>
        </pc:sldMkLst>
      </pc:sldChg>
      <pc:sldChg chg="del">
        <pc:chgData name="Muhammad Ma'wa Bin Abdul Aziz" userId="c3eb8783-9582-4c64-953d-880546adfe37" providerId="ADAL" clId="{9518B85D-524A-41BE-9F0A-7F38DEC1F674}" dt="2020-08-13T08:50:37.220" v="28" actId="2696"/>
        <pc:sldMkLst>
          <pc:docMk/>
          <pc:sldMk cId="4269485298" sldId="346"/>
        </pc:sldMkLst>
      </pc:sldChg>
      <pc:sldChg chg="del">
        <pc:chgData name="Muhammad Ma'wa Bin Abdul Aziz" userId="c3eb8783-9582-4c64-953d-880546adfe37" providerId="ADAL" clId="{9518B85D-524A-41BE-9F0A-7F38DEC1F674}" dt="2020-08-13T08:50:37.226" v="29" actId="2696"/>
        <pc:sldMkLst>
          <pc:docMk/>
          <pc:sldMk cId="799169155" sldId="347"/>
        </pc:sldMkLst>
      </pc:sldChg>
      <pc:sldChg chg="del">
        <pc:chgData name="Muhammad Ma'wa Bin Abdul Aziz" userId="c3eb8783-9582-4c64-953d-880546adfe37" providerId="ADAL" clId="{9518B85D-524A-41BE-9F0A-7F38DEC1F674}" dt="2020-08-13T08:50:36.905" v="4" actId="2696"/>
        <pc:sldMkLst>
          <pc:docMk/>
          <pc:sldMk cId="195466055" sldId="348"/>
        </pc:sldMkLst>
      </pc:sldChg>
      <pc:sldChg chg="del">
        <pc:chgData name="Muhammad Ma'wa Bin Abdul Aziz" userId="c3eb8783-9582-4c64-953d-880546adfe37" providerId="ADAL" clId="{9518B85D-524A-41BE-9F0A-7F38DEC1F674}" dt="2020-08-13T08:50:37.236" v="30" actId="2696"/>
        <pc:sldMkLst>
          <pc:docMk/>
          <pc:sldMk cId="710105510" sldId="349"/>
        </pc:sldMkLst>
      </pc:sldChg>
      <pc:sldChg chg="del">
        <pc:chgData name="Muhammad Ma'wa Bin Abdul Aziz" userId="c3eb8783-9582-4c64-953d-880546adfe37" providerId="ADAL" clId="{9518B85D-524A-41BE-9F0A-7F38DEC1F674}" dt="2020-08-13T08:50:37.275" v="34" actId="2696"/>
        <pc:sldMkLst>
          <pc:docMk/>
          <pc:sldMk cId="454044932" sldId="350"/>
        </pc:sldMkLst>
      </pc:sldChg>
      <pc:sldChg chg="del">
        <pc:chgData name="Muhammad Ma'wa Bin Abdul Aziz" userId="c3eb8783-9582-4c64-953d-880546adfe37" providerId="ADAL" clId="{9518B85D-524A-41BE-9F0A-7F38DEC1F674}" dt="2020-08-13T08:50:37.264" v="33" actId="2696"/>
        <pc:sldMkLst>
          <pc:docMk/>
          <pc:sldMk cId="1311716881" sldId="353"/>
        </pc:sldMkLst>
      </pc:sldChg>
      <pc:sldChg chg="del">
        <pc:chgData name="Muhammad Ma'wa Bin Abdul Aziz" userId="c3eb8783-9582-4c64-953d-880546adfe37" providerId="ADAL" clId="{9518B85D-524A-41BE-9F0A-7F38DEC1F674}" dt="2020-08-13T08:50:37.255" v="32" actId="2696"/>
        <pc:sldMkLst>
          <pc:docMk/>
          <pc:sldMk cId="3472828172" sldId="354"/>
        </pc:sldMkLst>
      </pc:sldChg>
      <pc:sldChg chg="del">
        <pc:chgData name="Muhammad Ma'wa Bin Abdul Aziz" userId="c3eb8783-9582-4c64-953d-880546adfe37" providerId="ADAL" clId="{9518B85D-524A-41BE-9F0A-7F38DEC1F674}" dt="2020-08-13T08:50:37.285" v="35" actId="2696"/>
        <pc:sldMkLst>
          <pc:docMk/>
          <pc:sldMk cId="2276008064" sldId="355"/>
        </pc:sldMkLst>
      </pc:sldChg>
      <pc:sldChg chg="del">
        <pc:chgData name="Muhammad Ma'wa Bin Abdul Aziz" userId="c3eb8783-9582-4c64-953d-880546adfe37" providerId="ADAL" clId="{9518B85D-524A-41BE-9F0A-7F38DEC1F674}" dt="2020-08-13T08:50:37.293" v="36" actId="2696"/>
        <pc:sldMkLst>
          <pc:docMk/>
          <pc:sldMk cId="2658212633" sldId="356"/>
        </pc:sldMkLst>
      </pc:sldChg>
      <pc:sldChg chg="del">
        <pc:chgData name="Muhammad Ma'wa Bin Abdul Aziz" userId="c3eb8783-9582-4c64-953d-880546adfe37" providerId="ADAL" clId="{9518B85D-524A-41BE-9F0A-7F38DEC1F674}" dt="2020-08-13T08:50:37.303" v="37" actId="2696"/>
        <pc:sldMkLst>
          <pc:docMk/>
          <pc:sldMk cId="505747438" sldId="357"/>
        </pc:sldMkLst>
      </pc:sldChg>
      <pc:sldChg chg="del">
        <pc:chgData name="Muhammad Ma'wa Bin Abdul Aziz" userId="c3eb8783-9582-4c64-953d-880546adfe37" providerId="ADAL" clId="{9518B85D-524A-41BE-9F0A-7F38DEC1F674}" dt="2020-08-13T08:50:37.311" v="38" actId="2696"/>
        <pc:sldMkLst>
          <pc:docMk/>
          <pc:sldMk cId="2601779853" sldId="359"/>
        </pc:sldMkLst>
      </pc:sldChg>
      <pc:sldChg chg="del">
        <pc:chgData name="Muhammad Ma'wa Bin Abdul Aziz" userId="c3eb8783-9582-4c64-953d-880546adfe37" providerId="ADAL" clId="{9518B85D-524A-41BE-9F0A-7F38DEC1F674}" dt="2020-08-13T08:50:37.320" v="39" actId="2696"/>
        <pc:sldMkLst>
          <pc:docMk/>
          <pc:sldMk cId="2989364504" sldId="360"/>
        </pc:sldMkLst>
      </pc:sldChg>
      <pc:sldChg chg="del">
        <pc:chgData name="Muhammad Ma'wa Bin Abdul Aziz" userId="c3eb8783-9582-4c64-953d-880546adfe37" providerId="ADAL" clId="{9518B85D-524A-41BE-9F0A-7F38DEC1F674}" dt="2020-08-13T08:50:37.328" v="40" actId="2696"/>
        <pc:sldMkLst>
          <pc:docMk/>
          <pc:sldMk cId="2132407744" sldId="361"/>
        </pc:sldMkLst>
      </pc:sldChg>
      <pc:sldChg chg="del">
        <pc:chgData name="Muhammad Ma'wa Bin Abdul Aziz" userId="c3eb8783-9582-4c64-953d-880546adfe37" providerId="ADAL" clId="{9518B85D-524A-41BE-9F0A-7F38DEC1F674}" dt="2020-08-13T08:50:37.338" v="41" actId="2696"/>
        <pc:sldMkLst>
          <pc:docMk/>
          <pc:sldMk cId="3279179391" sldId="362"/>
        </pc:sldMkLst>
      </pc:sldChg>
      <pc:sldChg chg="del">
        <pc:chgData name="Muhammad Ma'wa Bin Abdul Aziz" userId="c3eb8783-9582-4c64-953d-880546adfe37" providerId="ADAL" clId="{9518B85D-524A-41BE-9F0A-7F38DEC1F674}" dt="2020-08-13T08:50:37.344" v="42" actId="2696"/>
        <pc:sldMkLst>
          <pc:docMk/>
          <pc:sldMk cId="970894102" sldId="363"/>
        </pc:sldMkLst>
      </pc:sldChg>
      <pc:sldChg chg="del">
        <pc:chgData name="Muhammad Ma'wa Bin Abdul Aziz" userId="c3eb8783-9582-4c64-953d-880546adfe37" providerId="ADAL" clId="{9518B85D-524A-41BE-9F0A-7F38DEC1F674}" dt="2020-08-13T08:50:37.351" v="43" actId="2696"/>
        <pc:sldMkLst>
          <pc:docMk/>
          <pc:sldMk cId="2822441630" sldId="364"/>
        </pc:sldMkLst>
      </pc:sldChg>
      <pc:sldChg chg="del">
        <pc:chgData name="Muhammad Ma'wa Bin Abdul Aziz" userId="c3eb8783-9582-4c64-953d-880546adfe37" providerId="ADAL" clId="{9518B85D-524A-41BE-9F0A-7F38DEC1F674}" dt="2020-08-13T08:50:37.245" v="31" actId="2696"/>
        <pc:sldMkLst>
          <pc:docMk/>
          <pc:sldMk cId="4038341963" sldId="365"/>
        </pc:sldMkLst>
      </pc:sldChg>
      <pc:sldMasterChg chg="modSp">
        <pc:chgData name="Muhammad Ma'wa Bin Abdul Aziz" userId="c3eb8783-9582-4c64-953d-880546adfe37" providerId="ADAL" clId="{9518B85D-524A-41BE-9F0A-7F38DEC1F674}" dt="2020-08-13T08:51:12.825" v="106" actId="20577"/>
        <pc:sldMasterMkLst>
          <pc:docMk/>
          <pc:sldMasterMk cId="1306370073" sldId="2147483660"/>
        </pc:sldMasterMkLst>
        <pc:spChg chg="mod">
          <ac:chgData name="Muhammad Ma'wa Bin Abdul Aziz" userId="c3eb8783-9582-4c64-953d-880546adfe37" providerId="ADAL" clId="{9518B85D-524A-41BE-9F0A-7F38DEC1F674}" dt="2020-08-13T08:51:12.825" v="106" actId="20577"/>
          <ac:spMkLst>
            <pc:docMk/>
            <pc:sldMasterMk cId="1306370073" sldId="2147483660"/>
            <ac:spMk id="86025" creationId="{00000000-0000-0000-0000-000000000000}"/>
          </ac:spMkLst>
        </pc:spChg>
      </pc:sldMasterChg>
    </pc:docChg>
  </pc:docChgLst>
  <pc:docChgLst>
    <pc:chgData name="Muhammad Ma'wa Bin Abdul Aziz" userId="c3eb8783-9582-4c64-953d-880546adfe37" providerId="ADAL" clId="{DEF40A65-367E-4F81-908F-E1186928B58A}"/>
    <pc:docChg chg="addSld delSld modSld modMainMaster">
      <pc:chgData name="Muhammad Ma'wa Bin Abdul Aziz" userId="c3eb8783-9582-4c64-953d-880546adfe37" providerId="ADAL" clId="{DEF40A65-367E-4F81-908F-E1186928B58A}" dt="2020-08-13T08:45:54.630" v="99" actId="20577"/>
      <pc:docMkLst>
        <pc:docMk/>
      </pc:docMkLst>
      <pc:sldChg chg="modSp">
        <pc:chgData name="Muhammad Ma'wa Bin Abdul Aziz" userId="c3eb8783-9582-4c64-953d-880546adfe37" providerId="ADAL" clId="{DEF40A65-367E-4F81-908F-E1186928B58A}" dt="2020-08-13T08:45:54.630" v="99" actId="20577"/>
        <pc:sldMkLst>
          <pc:docMk/>
          <pc:sldMk cId="3542542556" sldId="257"/>
        </pc:sldMkLst>
        <pc:spChg chg="mod">
          <ac:chgData name="Muhammad Ma'wa Bin Abdul Aziz" userId="c3eb8783-9582-4c64-953d-880546adfe37" providerId="ADAL" clId="{DEF40A65-367E-4F81-908F-E1186928B58A}" dt="2020-08-13T08:45:54.630" v="99" actId="20577"/>
          <ac:spMkLst>
            <pc:docMk/>
            <pc:sldMk cId="3542542556" sldId="257"/>
            <ac:spMk id="3075" creationId="{00000000-0000-0000-0000-000000000000}"/>
          </ac:spMkLst>
        </pc:spChg>
      </pc:sldChg>
      <pc:sldChg chg="modSp add">
        <pc:chgData name="Muhammad Ma'wa Bin Abdul Aziz" userId="c3eb8783-9582-4c64-953d-880546adfe37" providerId="ADAL" clId="{DEF40A65-367E-4F81-908F-E1186928B58A}" dt="2020-08-13T08:45:17.611" v="27"/>
        <pc:sldMkLst>
          <pc:docMk/>
          <pc:sldMk cId="4243646430" sldId="258"/>
        </pc:sldMkLst>
        <pc:spChg chg="mod">
          <ac:chgData name="Muhammad Ma'wa Bin Abdul Aziz" userId="c3eb8783-9582-4c64-953d-880546adfe37" providerId="ADAL" clId="{DEF40A65-367E-4F81-908F-E1186928B58A}" dt="2020-08-13T08:45:17.611" v="27"/>
          <ac:spMkLst>
            <pc:docMk/>
            <pc:sldMk cId="4243646430" sldId="258"/>
            <ac:spMk id="2" creationId="{10732B3E-2C8B-4D00-895D-8D40E5B28CDD}"/>
          </ac:spMkLst>
        </pc:spChg>
      </pc:sldChg>
      <pc:sldChg chg="modSp add">
        <pc:chgData name="Muhammad Ma'wa Bin Abdul Aziz" userId="c3eb8783-9582-4c64-953d-880546adfe37" providerId="ADAL" clId="{DEF40A65-367E-4F81-908F-E1186928B58A}" dt="2020-08-13T08:45:17.611" v="27"/>
        <pc:sldMkLst>
          <pc:docMk/>
          <pc:sldMk cId="3773750488" sldId="259"/>
        </pc:sldMkLst>
        <pc:spChg chg="mod">
          <ac:chgData name="Muhammad Ma'wa Bin Abdul Aziz" userId="c3eb8783-9582-4c64-953d-880546adfe37" providerId="ADAL" clId="{DEF40A65-367E-4F81-908F-E1186928B58A}" dt="2020-08-13T08:45:17.611" v="27"/>
          <ac:spMkLst>
            <pc:docMk/>
            <pc:sldMk cId="3773750488" sldId="259"/>
            <ac:spMk id="2" creationId="{46D97E6E-5B43-49CD-9827-C3C6BD87CA2C}"/>
          </ac:spMkLst>
        </pc:spChg>
      </pc:sldChg>
      <pc:sldChg chg="del">
        <pc:chgData name="Muhammad Ma'wa Bin Abdul Aziz" userId="c3eb8783-9582-4c64-953d-880546adfe37" providerId="ADAL" clId="{DEF40A65-367E-4F81-908F-E1186928B58A}" dt="2020-08-13T08:45:16.140" v="1" actId="2696"/>
        <pc:sldMkLst>
          <pc:docMk/>
          <pc:sldMk cId="3189887906" sldId="261"/>
        </pc:sldMkLst>
      </pc:sldChg>
      <pc:sldChg chg="modSp add">
        <pc:chgData name="Muhammad Ma'wa Bin Abdul Aziz" userId="c3eb8783-9582-4c64-953d-880546adfe37" providerId="ADAL" clId="{DEF40A65-367E-4F81-908F-E1186928B58A}" dt="2020-08-13T08:45:17.611" v="27"/>
        <pc:sldMkLst>
          <pc:docMk/>
          <pc:sldMk cId="3513870748" sldId="267"/>
        </pc:sldMkLst>
        <pc:spChg chg="mod">
          <ac:chgData name="Muhammad Ma'wa Bin Abdul Aziz" userId="c3eb8783-9582-4c64-953d-880546adfe37" providerId="ADAL" clId="{DEF40A65-367E-4F81-908F-E1186928B58A}" dt="2020-08-13T08:45:17.611" v="27"/>
          <ac:spMkLst>
            <pc:docMk/>
            <pc:sldMk cId="3513870748" sldId="267"/>
            <ac:spMk id="2" creationId="{5A924447-AD93-4638-8A15-3955F3C999D5}"/>
          </ac:spMkLst>
        </pc:spChg>
      </pc:sldChg>
      <pc:sldChg chg="modSp add">
        <pc:chgData name="Muhammad Ma'wa Bin Abdul Aziz" userId="c3eb8783-9582-4c64-953d-880546adfe37" providerId="ADAL" clId="{DEF40A65-367E-4F81-908F-E1186928B58A}" dt="2020-08-13T08:45:17.611" v="27"/>
        <pc:sldMkLst>
          <pc:docMk/>
          <pc:sldMk cId="2695817934" sldId="271"/>
        </pc:sldMkLst>
        <pc:spChg chg="mod">
          <ac:chgData name="Muhammad Ma'wa Bin Abdul Aziz" userId="c3eb8783-9582-4c64-953d-880546adfe37" providerId="ADAL" clId="{DEF40A65-367E-4F81-908F-E1186928B58A}" dt="2020-08-13T08:45:17.611" v="27"/>
          <ac:spMkLst>
            <pc:docMk/>
            <pc:sldMk cId="2695817934" sldId="271"/>
            <ac:spMk id="3" creationId="{ECC9F02C-0BAC-41CA-AA71-20A7BD0E4C40}"/>
          </ac:spMkLst>
        </pc:spChg>
      </pc:sldChg>
      <pc:sldChg chg="modSp add">
        <pc:chgData name="Muhammad Ma'wa Bin Abdul Aziz" userId="c3eb8783-9582-4c64-953d-880546adfe37" providerId="ADAL" clId="{DEF40A65-367E-4F81-908F-E1186928B58A}" dt="2020-08-13T08:45:17.611" v="27"/>
        <pc:sldMkLst>
          <pc:docMk/>
          <pc:sldMk cId="4008626710" sldId="272"/>
        </pc:sldMkLst>
        <pc:spChg chg="mod">
          <ac:chgData name="Muhammad Ma'wa Bin Abdul Aziz" userId="c3eb8783-9582-4c64-953d-880546adfe37" providerId="ADAL" clId="{DEF40A65-367E-4F81-908F-E1186928B58A}" dt="2020-08-13T08:45:17.611" v="27"/>
          <ac:spMkLst>
            <pc:docMk/>
            <pc:sldMk cId="4008626710" sldId="272"/>
            <ac:spMk id="3" creationId="{F48E26BD-C9CA-46D4-B8B9-FE2678777522}"/>
          </ac:spMkLst>
        </pc:spChg>
      </pc:sldChg>
      <pc:sldChg chg="modSp add">
        <pc:chgData name="Muhammad Ma'wa Bin Abdul Aziz" userId="c3eb8783-9582-4c64-953d-880546adfe37" providerId="ADAL" clId="{DEF40A65-367E-4F81-908F-E1186928B58A}" dt="2020-08-13T08:45:17.611" v="27"/>
        <pc:sldMkLst>
          <pc:docMk/>
          <pc:sldMk cId="3070796479" sldId="273"/>
        </pc:sldMkLst>
        <pc:spChg chg="mod">
          <ac:chgData name="Muhammad Ma'wa Bin Abdul Aziz" userId="c3eb8783-9582-4c64-953d-880546adfe37" providerId="ADAL" clId="{DEF40A65-367E-4F81-908F-E1186928B58A}" dt="2020-08-13T08:45:17.611" v="27"/>
          <ac:spMkLst>
            <pc:docMk/>
            <pc:sldMk cId="3070796479" sldId="273"/>
            <ac:spMk id="3" creationId="{DDECF826-C62D-41E4-A697-88E1ABAF4985}"/>
          </ac:spMkLst>
        </pc:spChg>
      </pc:sldChg>
      <pc:sldChg chg="modSp add">
        <pc:chgData name="Muhammad Ma'wa Bin Abdul Aziz" userId="c3eb8783-9582-4c64-953d-880546adfe37" providerId="ADAL" clId="{DEF40A65-367E-4F81-908F-E1186928B58A}" dt="2020-08-13T08:45:17.611" v="27"/>
        <pc:sldMkLst>
          <pc:docMk/>
          <pc:sldMk cId="1900885854" sldId="274"/>
        </pc:sldMkLst>
        <pc:spChg chg="mod">
          <ac:chgData name="Muhammad Ma'wa Bin Abdul Aziz" userId="c3eb8783-9582-4c64-953d-880546adfe37" providerId="ADAL" clId="{DEF40A65-367E-4F81-908F-E1186928B58A}" dt="2020-08-13T08:45:17.611" v="27"/>
          <ac:spMkLst>
            <pc:docMk/>
            <pc:sldMk cId="1900885854" sldId="274"/>
            <ac:spMk id="3" creationId="{D09E92B3-128D-415B-A80C-A456F725A460}"/>
          </ac:spMkLst>
        </pc:spChg>
      </pc:sldChg>
      <pc:sldChg chg="modSp add">
        <pc:chgData name="Muhammad Ma'wa Bin Abdul Aziz" userId="c3eb8783-9582-4c64-953d-880546adfe37" providerId="ADAL" clId="{DEF40A65-367E-4F81-908F-E1186928B58A}" dt="2020-08-13T08:45:17.611" v="27"/>
        <pc:sldMkLst>
          <pc:docMk/>
          <pc:sldMk cId="1508605342" sldId="275"/>
        </pc:sldMkLst>
        <pc:spChg chg="mod">
          <ac:chgData name="Muhammad Ma'wa Bin Abdul Aziz" userId="c3eb8783-9582-4c64-953d-880546adfe37" providerId="ADAL" clId="{DEF40A65-367E-4F81-908F-E1186928B58A}" dt="2020-08-13T08:45:17.611" v="27"/>
          <ac:spMkLst>
            <pc:docMk/>
            <pc:sldMk cId="1508605342" sldId="275"/>
            <ac:spMk id="3" creationId="{A615AC3D-052E-410B-BFAA-3F2D7EB79DD8}"/>
          </ac:spMkLst>
        </pc:spChg>
      </pc:sldChg>
      <pc:sldChg chg="modSp add">
        <pc:chgData name="Muhammad Ma'wa Bin Abdul Aziz" userId="c3eb8783-9582-4c64-953d-880546adfe37" providerId="ADAL" clId="{DEF40A65-367E-4F81-908F-E1186928B58A}" dt="2020-08-13T08:45:17.611" v="27"/>
        <pc:sldMkLst>
          <pc:docMk/>
          <pc:sldMk cId="1089570996" sldId="283"/>
        </pc:sldMkLst>
        <pc:spChg chg="mod">
          <ac:chgData name="Muhammad Ma'wa Bin Abdul Aziz" userId="c3eb8783-9582-4c64-953d-880546adfe37" providerId="ADAL" clId="{DEF40A65-367E-4F81-908F-E1186928B58A}" dt="2020-08-13T08:45:17.611" v="27"/>
          <ac:spMkLst>
            <pc:docMk/>
            <pc:sldMk cId="1089570996" sldId="283"/>
            <ac:spMk id="2" creationId="{F1B359CC-5896-4678-B6F3-D13D8E3542CE}"/>
          </ac:spMkLst>
        </pc:spChg>
      </pc:sldChg>
      <pc:sldChg chg="del">
        <pc:chgData name="Muhammad Ma'wa Bin Abdul Aziz" userId="c3eb8783-9582-4c64-953d-880546adfe37" providerId="ADAL" clId="{DEF40A65-367E-4F81-908F-E1186928B58A}" dt="2020-08-13T08:45:16.033" v="0" actId="2696"/>
        <pc:sldMkLst>
          <pc:docMk/>
          <pc:sldMk cId="1301533451" sldId="285"/>
        </pc:sldMkLst>
      </pc:sldChg>
      <pc:sldChg chg="modSp add">
        <pc:chgData name="Muhammad Ma'wa Bin Abdul Aziz" userId="c3eb8783-9582-4c64-953d-880546adfe37" providerId="ADAL" clId="{DEF40A65-367E-4F81-908F-E1186928B58A}" dt="2020-08-13T08:45:17.611" v="27"/>
        <pc:sldMkLst>
          <pc:docMk/>
          <pc:sldMk cId="4205462810" sldId="285"/>
        </pc:sldMkLst>
        <pc:spChg chg="mod">
          <ac:chgData name="Muhammad Ma'wa Bin Abdul Aziz" userId="c3eb8783-9582-4c64-953d-880546adfe37" providerId="ADAL" clId="{DEF40A65-367E-4F81-908F-E1186928B58A}" dt="2020-08-13T08:45:17.611" v="27"/>
          <ac:spMkLst>
            <pc:docMk/>
            <pc:sldMk cId="4205462810" sldId="285"/>
            <ac:spMk id="3" creationId="{D59FB632-78D3-49C4-8C1E-0D4C1675B2B1}"/>
          </ac:spMkLst>
        </pc:spChg>
      </pc:sldChg>
      <pc:sldChg chg="modSp add">
        <pc:chgData name="Muhammad Ma'wa Bin Abdul Aziz" userId="c3eb8783-9582-4c64-953d-880546adfe37" providerId="ADAL" clId="{DEF40A65-367E-4F81-908F-E1186928B58A}" dt="2020-08-13T08:45:17.611" v="27"/>
        <pc:sldMkLst>
          <pc:docMk/>
          <pc:sldMk cId="3135026534" sldId="286"/>
        </pc:sldMkLst>
        <pc:spChg chg="mod">
          <ac:chgData name="Muhammad Ma'wa Bin Abdul Aziz" userId="c3eb8783-9582-4c64-953d-880546adfe37" providerId="ADAL" clId="{DEF40A65-367E-4F81-908F-E1186928B58A}" dt="2020-08-13T08:45:17.611" v="27"/>
          <ac:spMkLst>
            <pc:docMk/>
            <pc:sldMk cId="3135026534" sldId="286"/>
            <ac:spMk id="2" creationId="{CD70E681-7E48-4FFB-A7F5-9659574FBD82}"/>
          </ac:spMkLst>
        </pc:spChg>
      </pc:sldChg>
      <pc:sldChg chg="del">
        <pc:chgData name="Muhammad Ma'wa Bin Abdul Aziz" userId="c3eb8783-9582-4c64-953d-880546adfe37" providerId="ADAL" clId="{DEF40A65-367E-4F81-908F-E1186928B58A}" dt="2020-08-13T08:45:16.152" v="2" actId="2696"/>
        <pc:sldMkLst>
          <pc:docMk/>
          <pc:sldMk cId="1304277403" sldId="287"/>
        </pc:sldMkLst>
      </pc:sldChg>
      <pc:sldChg chg="del">
        <pc:chgData name="Muhammad Ma'wa Bin Abdul Aziz" userId="c3eb8783-9582-4c64-953d-880546adfe37" providerId="ADAL" clId="{DEF40A65-367E-4F81-908F-E1186928B58A}" dt="2020-08-13T08:45:16.167" v="3" actId="2696"/>
        <pc:sldMkLst>
          <pc:docMk/>
          <pc:sldMk cId="665371217" sldId="288"/>
        </pc:sldMkLst>
      </pc:sldChg>
      <pc:sldChg chg="del">
        <pc:chgData name="Muhammad Ma'wa Bin Abdul Aziz" userId="c3eb8783-9582-4c64-953d-880546adfe37" providerId="ADAL" clId="{DEF40A65-367E-4F81-908F-E1186928B58A}" dt="2020-08-13T08:45:16.262" v="7" actId="2696"/>
        <pc:sldMkLst>
          <pc:docMk/>
          <pc:sldMk cId="398403161" sldId="289"/>
        </pc:sldMkLst>
      </pc:sldChg>
      <pc:sldChg chg="del">
        <pc:chgData name="Muhammad Ma'wa Bin Abdul Aziz" userId="c3eb8783-9582-4c64-953d-880546adfe37" providerId="ADAL" clId="{DEF40A65-367E-4F81-908F-E1186928B58A}" dt="2020-08-13T08:45:16.271" v="8" actId="2696"/>
        <pc:sldMkLst>
          <pc:docMk/>
          <pc:sldMk cId="3350624747" sldId="290"/>
        </pc:sldMkLst>
      </pc:sldChg>
      <pc:sldChg chg="del">
        <pc:chgData name="Muhammad Ma'wa Bin Abdul Aziz" userId="c3eb8783-9582-4c64-953d-880546adfe37" providerId="ADAL" clId="{DEF40A65-367E-4F81-908F-E1186928B58A}" dt="2020-08-13T08:45:16.221" v="5" actId="2696"/>
        <pc:sldMkLst>
          <pc:docMk/>
          <pc:sldMk cId="470991180" sldId="291"/>
        </pc:sldMkLst>
      </pc:sldChg>
      <pc:sldChg chg="modSp add">
        <pc:chgData name="Muhammad Ma'wa Bin Abdul Aziz" userId="c3eb8783-9582-4c64-953d-880546adfe37" providerId="ADAL" clId="{DEF40A65-367E-4F81-908F-E1186928B58A}" dt="2020-08-13T08:45:17.611" v="27"/>
        <pc:sldMkLst>
          <pc:docMk/>
          <pc:sldMk cId="2319219977" sldId="291"/>
        </pc:sldMkLst>
        <pc:spChg chg="mod">
          <ac:chgData name="Muhammad Ma'wa Bin Abdul Aziz" userId="c3eb8783-9582-4c64-953d-880546adfe37" providerId="ADAL" clId="{DEF40A65-367E-4F81-908F-E1186928B58A}" dt="2020-08-13T08:45:17.611" v="27"/>
          <ac:spMkLst>
            <pc:docMk/>
            <pc:sldMk cId="2319219977" sldId="291"/>
            <ac:spMk id="2" creationId="{49F9D986-C8C9-454B-9172-AE48DEB99B02}"/>
          </ac:spMkLst>
        </pc:spChg>
      </pc:sldChg>
      <pc:sldChg chg="del">
        <pc:chgData name="Muhammad Ma'wa Bin Abdul Aziz" userId="c3eb8783-9582-4c64-953d-880546adfe37" providerId="ADAL" clId="{DEF40A65-367E-4F81-908F-E1186928B58A}" dt="2020-08-13T08:45:16.312" v="10" actId="2696"/>
        <pc:sldMkLst>
          <pc:docMk/>
          <pc:sldMk cId="48294865" sldId="292"/>
        </pc:sldMkLst>
      </pc:sldChg>
      <pc:sldChg chg="modSp add">
        <pc:chgData name="Muhammad Ma'wa Bin Abdul Aziz" userId="c3eb8783-9582-4c64-953d-880546adfe37" providerId="ADAL" clId="{DEF40A65-367E-4F81-908F-E1186928B58A}" dt="2020-08-13T08:45:17.611" v="27"/>
        <pc:sldMkLst>
          <pc:docMk/>
          <pc:sldMk cId="782481200" sldId="293"/>
        </pc:sldMkLst>
        <pc:spChg chg="mod">
          <ac:chgData name="Muhammad Ma'wa Bin Abdul Aziz" userId="c3eb8783-9582-4c64-953d-880546adfe37" providerId="ADAL" clId="{DEF40A65-367E-4F81-908F-E1186928B58A}" dt="2020-08-13T08:45:17.611" v="27"/>
          <ac:spMkLst>
            <pc:docMk/>
            <pc:sldMk cId="782481200" sldId="293"/>
            <ac:spMk id="4" creationId="{BFC8BB28-163E-48E2-ABFD-07C5A19638D1}"/>
          </ac:spMkLst>
        </pc:spChg>
      </pc:sldChg>
      <pc:sldChg chg="del">
        <pc:chgData name="Muhammad Ma'wa Bin Abdul Aziz" userId="c3eb8783-9582-4c64-953d-880546adfe37" providerId="ADAL" clId="{DEF40A65-367E-4F81-908F-E1186928B58A}" dt="2020-08-13T08:45:16.209" v="4" actId="2696"/>
        <pc:sldMkLst>
          <pc:docMk/>
          <pc:sldMk cId="3491441470" sldId="293"/>
        </pc:sldMkLst>
      </pc:sldChg>
      <pc:sldChg chg="del">
        <pc:chgData name="Muhammad Ma'wa Bin Abdul Aziz" userId="c3eb8783-9582-4c64-953d-880546adfe37" providerId="ADAL" clId="{DEF40A65-367E-4F81-908F-E1186928B58A}" dt="2020-08-13T08:45:16.371" v="14" actId="2696"/>
        <pc:sldMkLst>
          <pc:docMk/>
          <pc:sldMk cId="1678538321" sldId="294"/>
        </pc:sldMkLst>
      </pc:sldChg>
      <pc:sldChg chg="del">
        <pc:chgData name="Muhammad Ma'wa Bin Abdul Aziz" userId="c3eb8783-9582-4c64-953d-880546adfe37" providerId="ADAL" clId="{DEF40A65-367E-4F81-908F-E1186928B58A}" dt="2020-08-13T08:45:16.390" v="15" actId="2696"/>
        <pc:sldMkLst>
          <pc:docMk/>
          <pc:sldMk cId="2780782690" sldId="295"/>
        </pc:sldMkLst>
      </pc:sldChg>
      <pc:sldChg chg="del">
        <pc:chgData name="Muhammad Ma'wa Bin Abdul Aziz" userId="c3eb8783-9582-4c64-953d-880546adfe37" providerId="ADAL" clId="{DEF40A65-367E-4F81-908F-E1186928B58A}" dt="2020-08-13T08:45:16.400" v="16" actId="2696"/>
        <pc:sldMkLst>
          <pc:docMk/>
          <pc:sldMk cId="549239317" sldId="296"/>
        </pc:sldMkLst>
      </pc:sldChg>
      <pc:sldChg chg="del">
        <pc:chgData name="Muhammad Ma'wa Bin Abdul Aziz" userId="c3eb8783-9582-4c64-953d-880546adfe37" providerId="ADAL" clId="{DEF40A65-367E-4F81-908F-E1186928B58A}" dt="2020-08-13T08:45:16.413" v="17" actId="2696"/>
        <pc:sldMkLst>
          <pc:docMk/>
          <pc:sldMk cId="69481330" sldId="297"/>
        </pc:sldMkLst>
      </pc:sldChg>
      <pc:sldChg chg="del">
        <pc:chgData name="Muhammad Ma'wa Bin Abdul Aziz" userId="c3eb8783-9582-4c64-953d-880546adfe37" providerId="ADAL" clId="{DEF40A65-367E-4F81-908F-E1186928B58A}" dt="2020-08-13T08:45:16.491" v="19" actId="2696"/>
        <pc:sldMkLst>
          <pc:docMk/>
          <pc:sldMk cId="2296473451" sldId="298"/>
        </pc:sldMkLst>
      </pc:sldChg>
      <pc:sldChg chg="del">
        <pc:chgData name="Muhammad Ma'wa Bin Abdul Aziz" userId="c3eb8783-9582-4c64-953d-880546adfe37" providerId="ADAL" clId="{DEF40A65-367E-4F81-908F-E1186928B58A}" dt="2020-08-13T08:45:16.341" v="12" actId="2696"/>
        <pc:sldMkLst>
          <pc:docMk/>
          <pc:sldMk cId="843206921" sldId="299"/>
        </pc:sldMkLst>
      </pc:sldChg>
      <pc:sldChg chg="del">
        <pc:chgData name="Muhammad Ma'wa Bin Abdul Aziz" userId="c3eb8783-9582-4c64-953d-880546adfe37" providerId="ADAL" clId="{DEF40A65-367E-4F81-908F-E1186928B58A}" dt="2020-08-13T08:45:16.352" v="13" actId="2696"/>
        <pc:sldMkLst>
          <pc:docMk/>
          <pc:sldMk cId="1137627411" sldId="300"/>
        </pc:sldMkLst>
      </pc:sldChg>
      <pc:sldChg chg="modSp add">
        <pc:chgData name="Muhammad Ma'wa Bin Abdul Aziz" userId="c3eb8783-9582-4c64-953d-880546adfe37" providerId="ADAL" clId="{DEF40A65-367E-4F81-908F-E1186928B58A}" dt="2020-08-13T08:45:17.611" v="27"/>
        <pc:sldMkLst>
          <pc:docMk/>
          <pc:sldMk cId="4182396126" sldId="300"/>
        </pc:sldMkLst>
        <pc:spChg chg="mod">
          <ac:chgData name="Muhammad Ma'wa Bin Abdul Aziz" userId="c3eb8783-9582-4c64-953d-880546adfe37" providerId="ADAL" clId="{DEF40A65-367E-4F81-908F-E1186928B58A}" dt="2020-08-13T08:45:17.611" v="27"/>
          <ac:spMkLst>
            <pc:docMk/>
            <pc:sldMk cId="4182396126" sldId="300"/>
            <ac:spMk id="2" creationId="{F70C8FA9-FC85-4F73-B5AF-C40B7860E4EC}"/>
          </ac:spMkLst>
        </pc:spChg>
      </pc:sldChg>
      <pc:sldChg chg="del">
        <pc:chgData name="Muhammad Ma'wa Bin Abdul Aziz" userId="c3eb8783-9582-4c64-953d-880546adfe37" providerId="ADAL" clId="{DEF40A65-367E-4F81-908F-E1186928B58A}" dt="2020-08-13T08:45:16.324" v="11" actId="2696"/>
        <pc:sldMkLst>
          <pc:docMk/>
          <pc:sldMk cId="3977110417" sldId="301"/>
        </pc:sldMkLst>
      </pc:sldChg>
      <pc:sldChg chg="modSp add">
        <pc:chgData name="Muhammad Ma'wa Bin Abdul Aziz" userId="c3eb8783-9582-4c64-953d-880546adfe37" providerId="ADAL" clId="{DEF40A65-367E-4F81-908F-E1186928B58A}" dt="2020-08-13T08:45:17.611" v="27"/>
        <pc:sldMkLst>
          <pc:docMk/>
          <pc:sldMk cId="3987996494" sldId="301"/>
        </pc:sldMkLst>
        <pc:spChg chg="mod">
          <ac:chgData name="Muhammad Ma'wa Bin Abdul Aziz" userId="c3eb8783-9582-4c64-953d-880546adfe37" providerId="ADAL" clId="{DEF40A65-367E-4F81-908F-E1186928B58A}" dt="2020-08-13T08:45:17.611" v="27"/>
          <ac:spMkLst>
            <pc:docMk/>
            <pc:sldMk cId="3987996494" sldId="301"/>
            <ac:spMk id="3" creationId="{3468C0A6-FC83-4876-8584-C35081C4152D}"/>
          </ac:spMkLst>
        </pc:spChg>
      </pc:sldChg>
      <pc:sldChg chg="del">
        <pc:chgData name="Muhammad Ma'wa Bin Abdul Aziz" userId="c3eb8783-9582-4c64-953d-880546adfe37" providerId="ADAL" clId="{DEF40A65-367E-4F81-908F-E1186928B58A}" dt="2020-08-13T08:45:16.425" v="18" actId="2696"/>
        <pc:sldMkLst>
          <pc:docMk/>
          <pc:sldMk cId="953627058" sldId="302"/>
        </pc:sldMkLst>
      </pc:sldChg>
      <pc:sldChg chg="modSp add">
        <pc:chgData name="Muhammad Ma'wa Bin Abdul Aziz" userId="c3eb8783-9582-4c64-953d-880546adfe37" providerId="ADAL" clId="{DEF40A65-367E-4F81-908F-E1186928B58A}" dt="2020-08-13T08:45:17.611" v="27"/>
        <pc:sldMkLst>
          <pc:docMk/>
          <pc:sldMk cId="1411416548" sldId="302"/>
        </pc:sldMkLst>
        <pc:spChg chg="mod">
          <ac:chgData name="Muhammad Ma'wa Bin Abdul Aziz" userId="c3eb8783-9582-4c64-953d-880546adfe37" providerId="ADAL" clId="{DEF40A65-367E-4F81-908F-E1186928B58A}" dt="2020-08-13T08:45:17.611" v="27"/>
          <ac:spMkLst>
            <pc:docMk/>
            <pc:sldMk cId="1411416548" sldId="302"/>
            <ac:spMk id="4" creationId="{636CE44C-305F-4AD5-9A15-D3F86918E744}"/>
          </ac:spMkLst>
        </pc:spChg>
      </pc:sldChg>
      <pc:sldChg chg="modSp add">
        <pc:chgData name="Muhammad Ma'wa Bin Abdul Aziz" userId="c3eb8783-9582-4c64-953d-880546adfe37" providerId="ADAL" clId="{DEF40A65-367E-4F81-908F-E1186928B58A}" dt="2020-08-13T08:45:17.611" v="27"/>
        <pc:sldMkLst>
          <pc:docMk/>
          <pc:sldMk cId="716543471" sldId="303"/>
        </pc:sldMkLst>
        <pc:spChg chg="mod">
          <ac:chgData name="Muhammad Ma'wa Bin Abdul Aziz" userId="c3eb8783-9582-4c64-953d-880546adfe37" providerId="ADAL" clId="{DEF40A65-367E-4F81-908F-E1186928B58A}" dt="2020-08-13T08:45:17.611" v="27"/>
          <ac:spMkLst>
            <pc:docMk/>
            <pc:sldMk cId="716543471" sldId="303"/>
            <ac:spMk id="3" creationId="{1F628F38-206A-4A01-B308-01A0C7C4654B}"/>
          </ac:spMkLst>
        </pc:spChg>
      </pc:sldChg>
      <pc:sldChg chg="del">
        <pc:chgData name="Muhammad Ma'wa Bin Abdul Aziz" userId="c3eb8783-9582-4c64-953d-880546adfe37" providerId="ADAL" clId="{DEF40A65-367E-4F81-908F-E1186928B58A}" dt="2020-08-13T08:45:16.617" v="26" actId="2696"/>
        <pc:sldMkLst>
          <pc:docMk/>
          <pc:sldMk cId="460556159" sldId="304"/>
        </pc:sldMkLst>
      </pc:sldChg>
      <pc:sldChg chg="modSp add">
        <pc:chgData name="Muhammad Ma'wa Bin Abdul Aziz" userId="c3eb8783-9582-4c64-953d-880546adfe37" providerId="ADAL" clId="{DEF40A65-367E-4F81-908F-E1186928B58A}" dt="2020-08-13T08:45:17.611" v="27"/>
        <pc:sldMkLst>
          <pc:docMk/>
          <pc:sldMk cId="3314123204" sldId="304"/>
        </pc:sldMkLst>
        <pc:spChg chg="mod">
          <ac:chgData name="Muhammad Ma'wa Bin Abdul Aziz" userId="c3eb8783-9582-4c64-953d-880546adfe37" providerId="ADAL" clId="{DEF40A65-367E-4F81-908F-E1186928B58A}" dt="2020-08-13T08:45:17.611" v="27"/>
          <ac:spMkLst>
            <pc:docMk/>
            <pc:sldMk cId="3314123204" sldId="304"/>
            <ac:spMk id="2" creationId="{63FFA8D9-D275-43B9-982D-8BAF002548B5}"/>
          </ac:spMkLst>
        </pc:spChg>
      </pc:sldChg>
      <pc:sldChg chg="del">
        <pc:chgData name="Muhammad Ma'wa Bin Abdul Aziz" userId="c3eb8783-9582-4c64-953d-880546adfe37" providerId="ADAL" clId="{DEF40A65-367E-4F81-908F-E1186928B58A}" dt="2020-08-13T08:45:16.292" v="9" actId="2696"/>
        <pc:sldMkLst>
          <pc:docMk/>
          <pc:sldMk cId="1211084514" sldId="305"/>
        </pc:sldMkLst>
      </pc:sldChg>
      <pc:sldChg chg="modSp add">
        <pc:chgData name="Muhammad Ma'wa Bin Abdul Aziz" userId="c3eb8783-9582-4c64-953d-880546adfe37" providerId="ADAL" clId="{DEF40A65-367E-4F81-908F-E1186928B58A}" dt="2020-08-13T08:45:17.611" v="27"/>
        <pc:sldMkLst>
          <pc:docMk/>
          <pc:sldMk cId="1740683239" sldId="305"/>
        </pc:sldMkLst>
        <pc:spChg chg="mod">
          <ac:chgData name="Muhammad Ma'wa Bin Abdul Aziz" userId="c3eb8783-9582-4c64-953d-880546adfe37" providerId="ADAL" clId="{DEF40A65-367E-4F81-908F-E1186928B58A}" dt="2020-08-13T08:45:17.611" v="27"/>
          <ac:spMkLst>
            <pc:docMk/>
            <pc:sldMk cId="1740683239" sldId="305"/>
            <ac:spMk id="5" creationId="{FC7524BA-2354-450F-9E3F-039666C20F7B}"/>
          </ac:spMkLst>
        </pc:spChg>
      </pc:sldChg>
      <pc:sldChg chg="del">
        <pc:chgData name="Muhammad Ma'wa Bin Abdul Aziz" userId="c3eb8783-9582-4c64-953d-880546adfe37" providerId="ADAL" clId="{DEF40A65-367E-4F81-908F-E1186928B58A}" dt="2020-08-13T08:45:16.242" v="6" actId="2696"/>
        <pc:sldMkLst>
          <pc:docMk/>
          <pc:sldMk cId="1274825599" sldId="306"/>
        </pc:sldMkLst>
      </pc:sldChg>
      <pc:sldChg chg="modSp add">
        <pc:chgData name="Muhammad Ma'wa Bin Abdul Aziz" userId="c3eb8783-9582-4c64-953d-880546adfe37" providerId="ADAL" clId="{DEF40A65-367E-4F81-908F-E1186928B58A}" dt="2020-08-13T08:45:17.611" v="27"/>
        <pc:sldMkLst>
          <pc:docMk/>
          <pc:sldMk cId="1733726412" sldId="306"/>
        </pc:sldMkLst>
        <pc:spChg chg="mod">
          <ac:chgData name="Muhammad Ma'wa Bin Abdul Aziz" userId="c3eb8783-9582-4c64-953d-880546adfe37" providerId="ADAL" clId="{DEF40A65-367E-4F81-908F-E1186928B58A}" dt="2020-08-13T08:45:17.611" v="27"/>
          <ac:spMkLst>
            <pc:docMk/>
            <pc:sldMk cId="1733726412" sldId="306"/>
            <ac:spMk id="5" creationId="{8C1D48A7-415C-42AC-92E6-423660B7F288}"/>
          </ac:spMkLst>
        </pc:spChg>
      </pc:sldChg>
      <pc:sldChg chg="modSp add">
        <pc:chgData name="Muhammad Ma'wa Bin Abdul Aziz" userId="c3eb8783-9582-4c64-953d-880546adfe37" providerId="ADAL" clId="{DEF40A65-367E-4F81-908F-E1186928B58A}" dt="2020-08-13T08:45:17.611" v="27"/>
        <pc:sldMkLst>
          <pc:docMk/>
          <pc:sldMk cId="3055126939" sldId="307"/>
        </pc:sldMkLst>
        <pc:spChg chg="mod">
          <ac:chgData name="Muhammad Ma'wa Bin Abdul Aziz" userId="c3eb8783-9582-4c64-953d-880546adfe37" providerId="ADAL" clId="{DEF40A65-367E-4F81-908F-E1186928B58A}" dt="2020-08-13T08:45:17.611" v="27"/>
          <ac:spMkLst>
            <pc:docMk/>
            <pc:sldMk cId="3055126939" sldId="307"/>
            <ac:spMk id="4" creationId="{2430AFA1-3435-4B32-9063-A101507FC220}"/>
          </ac:spMkLst>
        </pc:spChg>
      </pc:sldChg>
      <pc:sldChg chg="del">
        <pc:chgData name="Muhammad Ma'wa Bin Abdul Aziz" userId="c3eb8783-9582-4c64-953d-880546adfe37" providerId="ADAL" clId="{DEF40A65-367E-4F81-908F-E1186928B58A}" dt="2020-08-13T08:45:16.508" v="20" actId="2696"/>
        <pc:sldMkLst>
          <pc:docMk/>
          <pc:sldMk cId="3430473439" sldId="307"/>
        </pc:sldMkLst>
      </pc:sldChg>
      <pc:sldChg chg="del">
        <pc:chgData name="Muhammad Ma'wa Bin Abdul Aziz" userId="c3eb8783-9582-4c64-953d-880546adfe37" providerId="ADAL" clId="{DEF40A65-367E-4F81-908F-E1186928B58A}" dt="2020-08-13T08:45:16.517" v="21" actId="2696"/>
        <pc:sldMkLst>
          <pc:docMk/>
          <pc:sldMk cId="577037960" sldId="308"/>
        </pc:sldMkLst>
      </pc:sldChg>
      <pc:sldChg chg="modSp add">
        <pc:chgData name="Muhammad Ma'wa Bin Abdul Aziz" userId="c3eb8783-9582-4c64-953d-880546adfe37" providerId="ADAL" clId="{DEF40A65-367E-4F81-908F-E1186928B58A}" dt="2020-08-13T08:45:17.611" v="27"/>
        <pc:sldMkLst>
          <pc:docMk/>
          <pc:sldMk cId="4182807139" sldId="308"/>
        </pc:sldMkLst>
        <pc:spChg chg="mod">
          <ac:chgData name="Muhammad Ma'wa Bin Abdul Aziz" userId="c3eb8783-9582-4c64-953d-880546adfe37" providerId="ADAL" clId="{DEF40A65-367E-4F81-908F-E1186928B58A}" dt="2020-08-13T08:45:17.611" v="27"/>
          <ac:spMkLst>
            <pc:docMk/>
            <pc:sldMk cId="4182807139" sldId="308"/>
            <ac:spMk id="4" creationId="{FC4C42BD-FF99-4A07-8409-B84490BB8927}"/>
          </ac:spMkLst>
        </pc:spChg>
      </pc:sldChg>
      <pc:sldChg chg="del">
        <pc:chgData name="Muhammad Ma'wa Bin Abdul Aziz" userId="c3eb8783-9582-4c64-953d-880546adfe37" providerId="ADAL" clId="{DEF40A65-367E-4F81-908F-E1186928B58A}" dt="2020-08-13T08:45:16.584" v="22" actId="2696"/>
        <pc:sldMkLst>
          <pc:docMk/>
          <pc:sldMk cId="509143943" sldId="309"/>
        </pc:sldMkLst>
      </pc:sldChg>
      <pc:sldChg chg="del">
        <pc:chgData name="Muhammad Ma'wa Bin Abdul Aziz" userId="c3eb8783-9582-4c64-953d-880546adfe37" providerId="ADAL" clId="{DEF40A65-367E-4F81-908F-E1186928B58A}" dt="2020-08-13T08:45:16.591" v="23" actId="2696"/>
        <pc:sldMkLst>
          <pc:docMk/>
          <pc:sldMk cId="275705574" sldId="310"/>
        </pc:sldMkLst>
      </pc:sldChg>
      <pc:sldChg chg="modSp add">
        <pc:chgData name="Muhammad Ma'wa Bin Abdul Aziz" userId="c3eb8783-9582-4c64-953d-880546adfe37" providerId="ADAL" clId="{DEF40A65-367E-4F81-908F-E1186928B58A}" dt="2020-08-13T08:45:17.611" v="27"/>
        <pc:sldMkLst>
          <pc:docMk/>
          <pc:sldMk cId="4002046499" sldId="310"/>
        </pc:sldMkLst>
        <pc:spChg chg="mod">
          <ac:chgData name="Muhammad Ma'wa Bin Abdul Aziz" userId="c3eb8783-9582-4c64-953d-880546adfe37" providerId="ADAL" clId="{DEF40A65-367E-4F81-908F-E1186928B58A}" dt="2020-08-13T08:45:17.611" v="27"/>
          <ac:spMkLst>
            <pc:docMk/>
            <pc:sldMk cId="4002046499" sldId="310"/>
            <ac:spMk id="4" creationId="{02E300F3-E9CB-4363-A9A2-112F9DC6CB57}"/>
          </ac:spMkLst>
        </pc:spChg>
      </pc:sldChg>
      <pc:sldChg chg="del">
        <pc:chgData name="Muhammad Ma'wa Bin Abdul Aziz" userId="c3eb8783-9582-4c64-953d-880546adfe37" providerId="ADAL" clId="{DEF40A65-367E-4F81-908F-E1186928B58A}" dt="2020-08-13T08:45:16.603" v="24" actId="2696"/>
        <pc:sldMkLst>
          <pc:docMk/>
          <pc:sldMk cId="635897206" sldId="311"/>
        </pc:sldMkLst>
      </pc:sldChg>
      <pc:sldChg chg="del">
        <pc:chgData name="Muhammad Ma'wa Bin Abdul Aziz" userId="c3eb8783-9582-4c64-953d-880546adfe37" providerId="ADAL" clId="{DEF40A65-367E-4F81-908F-E1186928B58A}" dt="2020-08-13T08:45:16.611" v="25" actId="2696"/>
        <pc:sldMkLst>
          <pc:docMk/>
          <pc:sldMk cId="325613076" sldId="312"/>
        </pc:sldMkLst>
      </pc:sldChg>
      <pc:sldChg chg="modSp add">
        <pc:chgData name="Muhammad Ma'wa Bin Abdul Aziz" userId="c3eb8783-9582-4c64-953d-880546adfe37" providerId="ADAL" clId="{DEF40A65-367E-4F81-908F-E1186928B58A}" dt="2020-08-13T08:45:17.611" v="27"/>
        <pc:sldMkLst>
          <pc:docMk/>
          <pc:sldMk cId="4237295344" sldId="312"/>
        </pc:sldMkLst>
        <pc:spChg chg="mod">
          <ac:chgData name="Muhammad Ma'wa Bin Abdul Aziz" userId="c3eb8783-9582-4c64-953d-880546adfe37" providerId="ADAL" clId="{DEF40A65-367E-4F81-908F-E1186928B58A}" dt="2020-08-13T08:45:17.611" v="27"/>
          <ac:spMkLst>
            <pc:docMk/>
            <pc:sldMk cId="4237295344" sldId="312"/>
            <ac:spMk id="4" creationId="{BF9C2DDA-4F35-466F-84A2-F7F487FF46E2}"/>
          </ac:spMkLst>
        </pc:spChg>
      </pc:sldChg>
      <pc:sldChg chg="modSp add">
        <pc:chgData name="Muhammad Ma'wa Bin Abdul Aziz" userId="c3eb8783-9582-4c64-953d-880546adfe37" providerId="ADAL" clId="{DEF40A65-367E-4F81-908F-E1186928B58A}" dt="2020-08-13T08:45:17.611" v="27"/>
        <pc:sldMkLst>
          <pc:docMk/>
          <pc:sldMk cId="2243082313" sldId="313"/>
        </pc:sldMkLst>
        <pc:spChg chg="mod">
          <ac:chgData name="Muhammad Ma'wa Bin Abdul Aziz" userId="c3eb8783-9582-4c64-953d-880546adfe37" providerId="ADAL" clId="{DEF40A65-367E-4F81-908F-E1186928B58A}" dt="2020-08-13T08:45:17.611" v="27"/>
          <ac:spMkLst>
            <pc:docMk/>
            <pc:sldMk cId="2243082313" sldId="313"/>
            <ac:spMk id="4" creationId="{F25AD25B-0F62-4088-8AC9-51A6AB29C3E9}"/>
          </ac:spMkLst>
        </pc:spChg>
      </pc:sldChg>
      <pc:sldChg chg="modSp add">
        <pc:chgData name="Muhammad Ma'wa Bin Abdul Aziz" userId="c3eb8783-9582-4c64-953d-880546adfe37" providerId="ADAL" clId="{DEF40A65-367E-4F81-908F-E1186928B58A}" dt="2020-08-13T08:45:17.611" v="27"/>
        <pc:sldMkLst>
          <pc:docMk/>
          <pc:sldMk cId="3783920236" sldId="314"/>
        </pc:sldMkLst>
        <pc:spChg chg="mod">
          <ac:chgData name="Muhammad Ma'wa Bin Abdul Aziz" userId="c3eb8783-9582-4c64-953d-880546adfe37" providerId="ADAL" clId="{DEF40A65-367E-4F81-908F-E1186928B58A}" dt="2020-08-13T08:45:17.611" v="27"/>
          <ac:spMkLst>
            <pc:docMk/>
            <pc:sldMk cId="3783920236" sldId="314"/>
            <ac:spMk id="2" creationId="{0C7066CA-79CB-42A4-AAF2-4B342C4D93AE}"/>
          </ac:spMkLst>
        </pc:spChg>
      </pc:sldChg>
      <pc:sldChg chg="modSp add">
        <pc:chgData name="Muhammad Ma'wa Bin Abdul Aziz" userId="c3eb8783-9582-4c64-953d-880546adfe37" providerId="ADAL" clId="{DEF40A65-367E-4F81-908F-E1186928B58A}" dt="2020-08-13T08:45:17.611" v="27"/>
        <pc:sldMkLst>
          <pc:docMk/>
          <pc:sldMk cId="2637712312" sldId="315"/>
        </pc:sldMkLst>
        <pc:spChg chg="mod">
          <ac:chgData name="Muhammad Ma'wa Bin Abdul Aziz" userId="c3eb8783-9582-4c64-953d-880546adfe37" providerId="ADAL" clId="{DEF40A65-367E-4F81-908F-E1186928B58A}" dt="2020-08-13T08:45:17.611" v="27"/>
          <ac:spMkLst>
            <pc:docMk/>
            <pc:sldMk cId="2637712312" sldId="315"/>
            <ac:spMk id="4" creationId="{1CCD3271-448E-464B-B28A-D4A04A7FA3BD}"/>
          </ac:spMkLst>
        </pc:spChg>
      </pc:sldChg>
      <pc:sldChg chg="modSp add">
        <pc:chgData name="Muhammad Ma'wa Bin Abdul Aziz" userId="c3eb8783-9582-4c64-953d-880546adfe37" providerId="ADAL" clId="{DEF40A65-367E-4F81-908F-E1186928B58A}" dt="2020-08-13T08:45:17.611" v="27"/>
        <pc:sldMkLst>
          <pc:docMk/>
          <pc:sldMk cId="3606672958" sldId="316"/>
        </pc:sldMkLst>
        <pc:spChg chg="mod">
          <ac:chgData name="Muhammad Ma'wa Bin Abdul Aziz" userId="c3eb8783-9582-4c64-953d-880546adfe37" providerId="ADAL" clId="{DEF40A65-367E-4F81-908F-E1186928B58A}" dt="2020-08-13T08:45:17.611" v="27"/>
          <ac:spMkLst>
            <pc:docMk/>
            <pc:sldMk cId="3606672958" sldId="316"/>
            <ac:spMk id="4" creationId="{FCD62812-810C-42F4-8845-2C27C6ADBE03}"/>
          </ac:spMkLst>
        </pc:spChg>
      </pc:sldChg>
      <pc:sldChg chg="modSp add">
        <pc:chgData name="Muhammad Ma'wa Bin Abdul Aziz" userId="c3eb8783-9582-4c64-953d-880546adfe37" providerId="ADAL" clId="{DEF40A65-367E-4F81-908F-E1186928B58A}" dt="2020-08-13T08:45:17.611" v="27"/>
        <pc:sldMkLst>
          <pc:docMk/>
          <pc:sldMk cId="471816442" sldId="318"/>
        </pc:sldMkLst>
        <pc:spChg chg="mod">
          <ac:chgData name="Muhammad Ma'wa Bin Abdul Aziz" userId="c3eb8783-9582-4c64-953d-880546adfe37" providerId="ADAL" clId="{DEF40A65-367E-4F81-908F-E1186928B58A}" dt="2020-08-13T08:45:17.611" v="27"/>
          <ac:spMkLst>
            <pc:docMk/>
            <pc:sldMk cId="471816442" sldId="318"/>
            <ac:spMk id="4" creationId="{D7323069-3A5A-4F49-81C4-0F6F2768B49E}"/>
          </ac:spMkLst>
        </pc:spChg>
      </pc:sldChg>
      <pc:sldChg chg="modSp add">
        <pc:chgData name="Muhammad Ma'wa Bin Abdul Aziz" userId="c3eb8783-9582-4c64-953d-880546adfe37" providerId="ADAL" clId="{DEF40A65-367E-4F81-908F-E1186928B58A}" dt="2020-08-13T08:45:17.611" v="27"/>
        <pc:sldMkLst>
          <pc:docMk/>
          <pc:sldMk cId="453408327" sldId="319"/>
        </pc:sldMkLst>
        <pc:spChg chg="mod">
          <ac:chgData name="Muhammad Ma'wa Bin Abdul Aziz" userId="c3eb8783-9582-4c64-953d-880546adfe37" providerId="ADAL" clId="{DEF40A65-367E-4F81-908F-E1186928B58A}" dt="2020-08-13T08:45:17.611" v="27"/>
          <ac:spMkLst>
            <pc:docMk/>
            <pc:sldMk cId="453408327" sldId="319"/>
            <ac:spMk id="3" creationId="{8C4B880D-A620-4CF4-A27C-7F240B7D318D}"/>
          </ac:spMkLst>
        </pc:spChg>
      </pc:sldChg>
      <pc:sldChg chg="modSp add">
        <pc:chgData name="Muhammad Ma'wa Bin Abdul Aziz" userId="c3eb8783-9582-4c64-953d-880546adfe37" providerId="ADAL" clId="{DEF40A65-367E-4F81-908F-E1186928B58A}" dt="2020-08-13T08:45:17.611" v="27"/>
        <pc:sldMkLst>
          <pc:docMk/>
          <pc:sldMk cId="2482940021" sldId="320"/>
        </pc:sldMkLst>
        <pc:spChg chg="mod">
          <ac:chgData name="Muhammad Ma'wa Bin Abdul Aziz" userId="c3eb8783-9582-4c64-953d-880546adfe37" providerId="ADAL" clId="{DEF40A65-367E-4F81-908F-E1186928B58A}" dt="2020-08-13T08:45:17.611" v="27"/>
          <ac:spMkLst>
            <pc:docMk/>
            <pc:sldMk cId="2482940021" sldId="320"/>
            <ac:spMk id="3" creationId="{5125B7F9-C15B-46D6-AF9D-F483630CAF7C}"/>
          </ac:spMkLst>
        </pc:spChg>
      </pc:sldChg>
      <pc:sldChg chg="modSp add">
        <pc:chgData name="Muhammad Ma'wa Bin Abdul Aziz" userId="c3eb8783-9582-4c64-953d-880546adfe37" providerId="ADAL" clId="{DEF40A65-367E-4F81-908F-E1186928B58A}" dt="2020-08-13T08:45:17.611" v="27"/>
        <pc:sldMkLst>
          <pc:docMk/>
          <pc:sldMk cId="612825228" sldId="321"/>
        </pc:sldMkLst>
        <pc:spChg chg="mod">
          <ac:chgData name="Muhammad Ma'wa Bin Abdul Aziz" userId="c3eb8783-9582-4c64-953d-880546adfe37" providerId="ADAL" clId="{DEF40A65-367E-4F81-908F-E1186928B58A}" dt="2020-08-13T08:45:17.611" v="27"/>
          <ac:spMkLst>
            <pc:docMk/>
            <pc:sldMk cId="612825228" sldId="321"/>
            <ac:spMk id="3" creationId="{BF0BBC71-142F-4DB4-BAF2-E3A3109AB7D6}"/>
          </ac:spMkLst>
        </pc:spChg>
      </pc:sldChg>
      <pc:sldChg chg="modSp add">
        <pc:chgData name="Muhammad Ma'wa Bin Abdul Aziz" userId="c3eb8783-9582-4c64-953d-880546adfe37" providerId="ADAL" clId="{DEF40A65-367E-4F81-908F-E1186928B58A}" dt="2020-08-13T08:45:17.611" v="27"/>
        <pc:sldMkLst>
          <pc:docMk/>
          <pc:sldMk cId="3204096253" sldId="322"/>
        </pc:sldMkLst>
        <pc:spChg chg="mod">
          <ac:chgData name="Muhammad Ma'wa Bin Abdul Aziz" userId="c3eb8783-9582-4c64-953d-880546adfe37" providerId="ADAL" clId="{DEF40A65-367E-4F81-908F-E1186928B58A}" dt="2020-08-13T08:45:17.611" v="27"/>
          <ac:spMkLst>
            <pc:docMk/>
            <pc:sldMk cId="3204096253" sldId="322"/>
            <ac:spMk id="3" creationId="{C6FF0D67-A0F7-4C6E-8C9A-590D41466639}"/>
          </ac:spMkLst>
        </pc:spChg>
      </pc:sldChg>
      <pc:sldChg chg="modSp add">
        <pc:chgData name="Muhammad Ma'wa Bin Abdul Aziz" userId="c3eb8783-9582-4c64-953d-880546adfe37" providerId="ADAL" clId="{DEF40A65-367E-4F81-908F-E1186928B58A}" dt="2020-08-13T08:45:17.611" v="27"/>
        <pc:sldMkLst>
          <pc:docMk/>
          <pc:sldMk cId="3726651776" sldId="323"/>
        </pc:sldMkLst>
        <pc:spChg chg="mod">
          <ac:chgData name="Muhammad Ma'wa Bin Abdul Aziz" userId="c3eb8783-9582-4c64-953d-880546adfe37" providerId="ADAL" clId="{DEF40A65-367E-4F81-908F-E1186928B58A}" dt="2020-08-13T08:45:17.611" v="27"/>
          <ac:spMkLst>
            <pc:docMk/>
            <pc:sldMk cId="3726651776" sldId="323"/>
            <ac:spMk id="4" creationId="{E898790E-EB7B-4514-BB10-45C0C2B6F9FF}"/>
          </ac:spMkLst>
        </pc:spChg>
      </pc:sldChg>
      <pc:sldChg chg="modSp add">
        <pc:chgData name="Muhammad Ma'wa Bin Abdul Aziz" userId="c3eb8783-9582-4c64-953d-880546adfe37" providerId="ADAL" clId="{DEF40A65-367E-4F81-908F-E1186928B58A}" dt="2020-08-13T08:45:17.611" v="27"/>
        <pc:sldMkLst>
          <pc:docMk/>
          <pc:sldMk cId="454829148" sldId="324"/>
        </pc:sldMkLst>
        <pc:spChg chg="mod">
          <ac:chgData name="Muhammad Ma'wa Bin Abdul Aziz" userId="c3eb8783-9582-4c64-953d-880546adfe37" providerId="ADAL" clId="{DEF40A65-367E-4F81-908F-E1186928B58A}" dt="2020-08-13T08:45:17.611" v="27"/>
          <ac:spMkLst>
            <pc:docMk/>
            <pc:sldMk cId="454829148" sldId="324"/>
            <ac:spMk id="2" creationId="{1DBFFE77-D80C-4164-858D-5FE8432374AA}"/>
          </ac:spMkLst>
        </pc:spChg>
      </pc:sldChg>
      <pc:sldChg chg="modSp add">
        <pc:chgData name="Muhammad Ma'wa Bin Abdul Aziz" userId="c3eb8783-9582-4c64-953d-880546adfe37" providerId="ADAL" clId="{DEF40A65-367E-4F81-908F-E1186928B58A}" dt="2020-08-13T08:45:17.611" v="27"/>
        <pc:sldMkLst>
          <pc:docMk/>
          <pc:sldMk cId="1333449971" sldId="325"/>
        </pc:sldMkLst>
        <pc:spChg chg="mod">
          <ac:chgData name="Muhammad Ma'wa Bin Abdul Aziz" userId="c3eb8783-9582-4c64-953d-880546adfe37" providerId="ADAL" clId="{DEF40A65-367E-4F81-908F-E1186928B58A}" dt="2020-08-13T08:45:17.611" v="27"/>
          <ac:spMkLst>
            <pc:docMk/>
            <pc:sldMk cId="1333449971" sldId="325"/>
            <ac:spMk id="4" creationId="{286A3EB7-090A-4C71-ACE0-C776B3179E9F}"/>
          </ac:spMkLst>
        </pc:spChg>
      </pc:sldChg>
      <pc:sldChg chg="modSp add">
        <pc:chgData name="Muhammad Ma'wa Bin Abdul Aziz" userId="c3eb8783-9582-4c64-953d-880546adfe37" providerId="ADAL" clId="{DEF40A65-367E-4F81-908F-E1186928B58A}" dt="2020-08-13T08:45:17.611" v="27"/>
        <pc:sldMkLst>
          <pc:docMk/>
          <pc:sldMk cId="2337297621" sldId="326"/>
        </pc:sldMkLst>
        <pc:spChg chg="mod">
          <ac:chgData name="Muhammad Ma'wa Bin Abdul Aziz" userId="c3eb8783-9582-4c64-953d-880546adfe37" providerId="ADAL" clId="{DEF40A65-367E-4F81-908F-E1186928B58A}" dt="2020-08-13T08:45:17.611" v="27"/>
          <ac:spMkLst>
            <pc:docMk/>
            <pc:sldMk cId="2337297621" sldId="326"/>
            <ac:spMk id="2" creationId="{81B05BE0-AC37-4BFF-87E2-86BFDFDEEF57}"/>
          </ac:spMkLst>
        </pc:spChg>
      </pc:sldChg>
      <pc:sldChg chg="modSp add">
        <pc:chgData name="Muhammad Ma'wa Bin Abdul Aziz" userId="c3eb8783-9582-4c64-953d-880546adfe37" providerId="ADAL" clId="{DEF40A65-367E-4F81-908F-E1186928B58A}" dt="2020-08-13T08:45:17.611" v="27"/>
        <pc:sldMkLst>
          <pc:docMk/>
          <pc:sldMk cId="736058946" sldId="327"/>
        </pc:sldMkLst>
        <pc:spChg chg="mod">
          <ac:chgData name="Muhammad Ma'wa Bin Abdul Aziz" userId="c3eb8783-9582-4c64-953d-880546adfe37" providerId="ADAL" clId="{DEF40A65-367E-4F81-908F-E1186928B58A}" dt="2020-08-13T08:45:17.611" v="27"/>
          <ac:spMkLst>
            <pc:docMk/>
            <pc:sldMk cId="736058946" sldId="327"/>
            <ac:spMk id="4" creationId="{C73060BC-DA6D-4F93-BE9E-26370F4F7A3E}"/>
          </ac:spMkLst>
        </pc:spChg>
      </pc:sldChg>
      <pc:sldChg chg="modSp add">
        <pc:chgData name="Muhammad Ma'wa Bin Abdul Aziz" userId="c3eb8783-9582-4c64-953d-880546adfe37" providerId="ADAL" clId="{DEF40A65-367E-4F81-908F-E1186928B58A}" dt="2020-08-13T08:45:17.611" v="27"/>
        <pc:sldMkLst>
          <pc:docMk/>
          <pc:sldMk cId="3115338901" sldId="328"/>
        </pc:sldMkLst>
        <pc:spChg chg="mod">
          <ac:chgData name="Muhammad Ma'wa Bin Abdul Aziz" userId="c3eb8783-9582-4c64-953d-880546adfe37" providerId="ADAL" clId="{DEF40A65-367E-4F81-908F-E1186928B58A}" dt="2020-08-13T08:45:17.611" v="27"/>
          <ac:spMkLst>
            <pc:docMk/>
            <pc:sldMk cId="3115338901" sldId="328"/>
            <ac:spMk id="3" creationId="{FAE0B4F1-42FF-4906-946E-61E2B6444856}"/>
          </ac:spMkLst>
        </pc:spChg>
      </pc:sldChg>
      <pc:sldChg chg="modSp add">
        <pc:chgData name="Muhammad Ma'wa Bin Abdul Aziz" userId="c3eb8783-9582-4c64-953d-880546adfe37" providerId="ADAL" clId="{DEF40A65-367E-4F81-908F-E1186928B58A}" dt="2020-08-13T08:45:17.611" v="27"/>
        <pc:sldMkLst>
          <pc:docMk/>
          <pc:sldMk cId="4060869173" sldId="329"/>
        </pc:sldMkLst>
        <pc:spChg chg="mod">
          <ac:chgData name="Muhammad Ma'wa Bin Abdul Aziz" userId="c3eb8783-9582-4c64-953d-880546adfe37" providerId="ADAL" clId="{DEF40A65-367E-4F81-908F-E1186928B58A}" dt="2020-08-13T08:45:17.611" v="27"/>
          <ac:spMkLst>
            <pc:docMk/>
            <pc:sldMk cId="4060869173" sldId="329"/>
            <ac:spMk id="2" creationId="{B2365FA9-E425-4688-B7D7-D09D05B2B979}"/>
          </ac:spMkLst>
        </pc:spChg>
      </pc:sldChg>
      <pc:sldChg chg="modSp add">
        <pc:chgData name="Muhammad Ma'wa Bin Abdul Aziz" userId="c3eb8783-9582-4c64-953d-880546adfe37" providerId="ADAL" clId="{DEF40A65-367E-4F81-908F-E1186928B58A}" dt="2020-08-13T08:45:17.611" v="27"/>
        <pc:sldMkLst>
          <pc:docMk/>
          <pc:sldMk cId="1901950441" sldId="330"/>
        </pc:sldMkLst>
        <pc:spChg chg="mod">
          <ac:chgData name="Muhammad Ma'wa Bin Abdul Aziz" userId="c3eb8783-9582-4c64-953d-880546adfe37" providerId="ADAL" clId="{DEF40A65-367E-4F81-908F-E1186928B58A}" dt="2020-08-13T08:45:17.611" v="27"/>
          <ac:spMkLst>
            <pc:docMk/>
            <pc:sldMk cId="1901950441" sldId="330"/>
            <ac:spMk id="3" creationId="{B5C6785F-B260-4454-8333-95121C733FB1}"/>
          </ac:spMkLst>
        </pc:spChg>
      </pc:sldChg>
      <pc:sldChg chg="modSp add">
        <pc:chgData name="Muhammad Ma'wa Bin Abdul Aziz" userId="c3eb8783-9582-4c64-953d-880546adfe37" providerId="ADAL" clId="{DEF40A65-367E-4F81-908F-E1186928B58A}" dt="2020-08-13T08:45:17.611" v="27"/>
        <pc:sldMkLst>
          <pc:docMk/>
          <pc:sldMk cId="2032380935" sldId="331"/>
        </pc:sldMkLst>
        <pc:spChg chg="mod">
          <ac:chgData name="Muhammad Ma'wa Bin Abdul Aziz" userId="c3eb8783-9582-4c64-953d-880546adfe37" providerId="ADAL" clId="{DEF40A65-367E-4F81-908F-E1186928B58A}" dt="2020-08-13T08:45:17.611" v="27"/>
          <ac:spMkLst>
            <pc:docMk/>
            <pc:sldMk cId="2032380935" sldId="331"/>
            <ac:spMk id="4" creationId="{4F25F445-72A3-4676-A0AE-7D6E3F1B81D2}"/>
          </ac:spMkLst>
        </pc:spChg>
      </pc:sldChg>
      <pc:sldChg chg="modSp add">
        <pc:chgData name="Muhammad Ma'wa Bin Abdul Aziz" userId="c3eb8783-9582-4c64-953d-880546adfe37" providerId="ADAL" clId="{DEF40A65-367E-4F81-908F-E1186928B58A}" dt="2020-08-13T08:45:17.611" v="27"/>
        <pc:sldMkLst>
          <pc:docMk/>
          <pc:sldMk cId="3326983813" sldId="332"/>
        </pc:sldMkLst>
        <pc:spChg chg="mod">
          <ac:chgData name="Muhammad Ma'wa Bin Abdul Aziz" userId="c3eb8783-9582-4c64-953d-880546adfe37" providerId="ADAL" clId="{DEF40A65-367E-4F81-908F-E1186928B58A}" dt="2020-08-13T08:45:17.611" v="27"/>
          <ac:spMkLst>
            <pc:docMk/>
            <pc:sldMk cId="3326983813" sldId="332"/>
            <ac:spMk id="3" creationId="{DA12073D-0494-44A6-84DB-C0950AF2D647}"/>
          </ac:spMkLst>
        </pc:spChg>
      </pc:sldChg>
      <pc:sldMasterChg chg="modSp">
        <pc:chgData name="Muhammad Ma'wa Bin Abdul Aziz" userId="c3eb8783-9582-4c64-953d-880546adfe37" providerId="ADAL" clId="{DEF40A65-367E-4F81-908F-E1186928B58A}" dt="2020-08-13T08:45:40.738" v="67" actId="20577"/>
        <pc:sldMasterMkLst>
          <pc:docMk/>
          <pc:sldMasterMk cId="1306370073" sldId="2147483660"/>
        </pc:sldMasterMkLst>
        <pc:spChg chg="mod">
          <ac:chgData name="Muhammad Ma'wa Bin Abdul Aziz" userId="c3eb8783-9582-4c64-953d-880546adfe37" providerId="ADAL" clId="{DEF40A65-367E-4F81-908F-E1186928B58A}" dt="2020-08-13T08:45:40.738" v="67" actId="20577"/>
          <ac:spMkLst>
            <pc:docMk/>
            <pc:sldMasterMk cId="1306370073" sldId="2147483660"/>
            <ac:spMk id="86025" creationId="{00000000-0000-0000-0000-000000000000}"/>
          </ac:spMkLst>
        </pc:spChg>
      </pc:sldMasterChg>
    </pc:docChg>
  </pc:docChgLst>
  <pc:docChgLst>
    <pc:chgData name="Muhammad Ma'wa Bin Abdul Aziz" userId="c3eb8783-9582-4c64-953d-880546adfe37" providerId="ADAL" clId="{D34F854B-5CE6-4733-B580-6E70C2261DB6}"/>
    <pc:docChg chg="custSel addSld delSld modSld modMainMaster">
      <pc:chgData name="Muhammad Ma'wa Bin Abdul Aziz" userId="c3eb8783-9582-4c64-953d-880546adfe37" providerId="ADAL" clId="{D34F854B-5CE6-4733-B580-6E70C2261DB6}" dt="2020-08-13T09:13:15.192" v="70" actId="113"/>
      <pc:docMkLst>
        <pc:docMk/>
      </pc:docMkLst>
      <pc:sldChg chg="modSp">
        <pc:chgData name="Muhammad Ma'wa Bin Abdul Aziz" userId="c3eb8783-9582-4c64-953d-880546adfe37" providerId="ADAL" clId="{D34F854B-5CE6-4733-B580-6E70C2261DB6}" dt="2020-08-13T08:52:03.757" v="35" actId="20577"/>
        <pc:sldMkLst>
          <pc:docMk/>
          <pc:sldMk cId="3542542556" sldId="257"/>
        </pc:sldMkLst>
        <pc:spChg chg="mod">
          <ac:chgData name="Muhammad Ma'wa Bin Abdul Aziz" userId="c3eb8783-9582-4c64-953d-880546adfe37" providerId="ADAL" clId="{D34F854B-5CE6-4733-B580-6E70C2261DB6}" dt="2020-08-13T08:52:03.757" v="35" actId="20577"/>
          <ac:spMkLst>
            <pc:docMk/>
            <pc:sldMk cId="3542542556" sldId="257"/>
            <ac:spMk id="3075" creationId="{00000000-0000-0000-0000-000000000000}"/>
          </ac:spMkLst>
        </pc:spChg>
      </pc:sldChg>
      <pc:sldChg chg="del">
        <pc:chgData name="Muhammad Ma'wa Bin Abdul Aziz" userId="c3eb8783-9582-4c64-953d-880546adfe37" providerId="ADAL" clId="{D34F854B-5CE6-4733-B580-6E70C2261DB6}" dt="2020-08-13T08:52:09.792" v="36" actId="2696"/>
        <pc:sldMkLst>
          <pc:docMk/>
          <pc:sldMk cId="1542258478" sldId="258"/>
        </pc:sldMkLst>
      </pc:sldChg>
      <pc:sldChg chg="add del">
        <pc:chgData name="Muhammad Ma'wa Bin Abdul Aziz" userId="c3eb8783-9582-4c64-953d-880546adfe37" providerId="ADAL" clId="{D34F854B-5CE6-4733-B580-6E70C2261DB6}" dt="2020-08-13T08:53:11.670" v="68" actId="2696"/>
        <pc:sldMkLst>
          <pc:docMk/>
          <pc:sldMk cId="1888030926" sldId="258"/>
        </pc:sldMkLst>
      </pc:sldChg>
      <pc:sldChg chg="del">
        <pc:chgData name="Muhammad Ma'wa Bin Abdul Aziz" userId="c3eb8783-9582-4c64-953d-880546adfe37" providerId="ADAL" clId="{D34F854B-5CE6-4733-B580-6E70C2261DB6}" dt="2020-08-13T08:52:09.801" v="37" actId="2696"/>
        <pc:sldMkLst>
          <pc:docMk/>
          <pc:sldMk cId="34968241" sldId="259"/>
        </pc:sldMkLst>
      </pc:sldChg>
      <pc:sldChg chg="add">
        <pc:chgData name="Muhammad Ma'wa Bin Abdul Aziz" userId="c3eb8783-9582-4c64-953d-880546adfe37" providerId="ADAL" clId="{D34F854B-5CE6-4733-B580-6E70C2261DB6}" dt="2020-08-13T08:53:07.488" v="67"/>
        <pc:sldMkLst>
          <pc:docMk/>
          <pc:sldMk cId="1172835378" sldId="259"/>
        </pc:sldMkLst>
      </pc:sldChg>
      <pc:sldChg chg="del">
        <pc:chgData name="Muhammad Ma'wa Bin Abdul Aziz" userId="c3eb8783-9582-4c64-953d-880546adfe37" providerId="ADAL" clId="{D34F854B-5CE6-4733-B580-6E70C2261DB6}" dt="2020-08-13T08:52:09.824" v="39" actId="2696"/>
        <pc:sldMkLst>
          <pc:docMk/>
          <pc:sldMk cId="89625931" sldId="261"/>
        </pc:sldMkLst>
      </pc:sldChg>
      <pc:sldChg chg="add">
        <pc:chgData name="Muhammad Ma'wa Bin Abdul Aziz" userId="c3eb8783-9582-4c64-953d-880546adfe37" providerId="ADAL" clId="{D34F854B-5CE6-4733-B580-6E70C2261DB6}" dt="2020-08-13T08:53:07.488" v="67"/>
        <pc:sldMkLst>
          <pc:docMk/>
          <pc:sldMk cId="222803904" sldId="262"/>
        </pc:sldMkLst>
      </pc:sldChg>
      <pc:sldChg chg="del">
        <pc:chgData name="Muhammad Ma'wa Bin Abdul Aziz" userId="c3eb8783-9582-4c64-953d-880546adfe37" providerId="ADAL" clId="{D34F854B-5CE6-4733-B580-6E70C2261DB6}" dt="2020-08-13T08:52:09.928" v="46" actId="2696"/>
        <pc:sldMkLst>
          <pc:docMk/>
          <pc:sldMk cId="868873691" sldId="263"/>
        </pc:sldMkLst>
      </pc:sldChg>
      <pc:sldChg chg="add">
        <pc:chgData name="Muhammad Ma'wa Bin Abdul Aziz" userId="c3eb8783-9582-4c64-953d-880546adfe37" providerId="ADAL" clId="{D34F854B-5CE6-4733-B580-6E70C2261DB6}" dt="2020-08-13T08:53:07.488" v="67"/>
        <pc:sldMkLst>
          <pc:docMk/>
          <pc:sldMk cId="1366223177" sldId="279"/>
        </pc:sldMkLst>
      </pc:sldChg>
      <pc:sldChg chg="del">
        <pc:chgData name="Muhammad Ma'wa Bin Abdul Aziz" userId="c3eb8783-9582-4c64-953d-880546adfe37" providerId="ADAL" clId="{D34F854B-5CE6-4733-B580-6E70C2261DB6}" dt="2020-08-13T08:52:09.993" v="51" actId="2696"/>
        <pc:sldMkLst>
          <pc:docMk/>
          <pc:sldMk cId="425222897" sldId="285"/>
        </pc:sldMkLst>
      </pc:sldChg>
      <pc:sldChg chg="del">
        <pc:chgData name="Muhammad Ma'wa Bin Abdul Aziz" userId="c3eb8783-9582-4c64-953d-880546adfe37" providerId="ADAL" clId="{D34F854B-5CE6-4733-B580-6E70C2261DB6}" dt="2020-08-13T08:52:10.035" v="54" actId="2696"/>
        <pc:sldMkLst>
          <pc:docMk/>
          <pc:sldMk cId="3845591710" sldId="286"/>
        </pc:sldMkLst>
      </pc:sldChg>
      <pc:sldChg chg="add">
        <pc:chgData name="Muhammad Ma'wa Bin Abdul Aziz" userId="c3eb8783-9582-4c64-953d-880546adfe37" providerId="ADAL" clId="{D34F854B-5CE6-4733-B580-6E70C2261DB6}" dt="2020-08-13T08:53:07.488" v="67"/>
        <pc:sldMkLst>
          <pc:docMk/>
          <pc:sldMk cId="3792963501" sldId="288"/>
        </pc:sldMkLst>
      </pc:sldChg>
      <pc:sldChg chg="add">
        <pc:chgData name="Muhammad Ma'wa Bin Abdul Aziz" userId="c3eb8783-9582-4c64-953d-880546adfe37" providerId="ADAL" clId="{D34F854B-5CE6-4733-B580-6E70C2261DB6}" dt="2020-08-13T08:53:07.488" v="67"/>
        <pc:sldMkLst>
          <pc:docMk/>
          <pc:sldMk cId="707206477" sldId="289"/>
        </pc:sldMkLst>
      </pc:sldChg>
      <pc:sldChg chg="add">
        <pc:chgData name="Muhammad Ma'wa Bin Abdul Aziz" userId="c3eb8783-9582-4c64-953d-880546adfe37" providerId="ADAL" clId="{D34F854B-5CE6-4733-B580-6E70C2261DB6}" dt="2020-08-13T08:53:07.488" v="67"/>
        <pc:sldMkLst>
          <pc:docMk/>
          <pc:sldMk cId="2191868615" sldId="291"/>
        </pc:sldMkLst>
      </pc:sldChg>
      <pc:sldChg chg="del">
        <pc:chgData name="Muhammad Ma'wa Bin Abdul Aziz" userId="c3eb8783-9582-4c64-953d-880546adfe37" providerId="ADAL" clId="{D34F854B-5CE6-4733-B580-6E70C2261DB6}" dt="2020-08-13T08:52:09.837" v="40" actId="2696"/>
        <pc:sldMkLst>
          <pc:docMk/>
          <pc:sldMk cId="3755875748" sldId="292"/>
        </pc:sldMkLst>
      </pc:sldChg>
      <pc:sldChg chg="add">
        <pc:chgData name="Muhammad Ma'wa Bin Abdul Aziz" userId="c3eb8783-9582-4c64-953d-880546adfe37" providerId="ADAL" clId="{D34F854B-5CE6-4733-B580-6E70C2261DB6}" dt="2020-08-13T08:53:07.488" v="67"/>
        <pc:sldMkLst>
          <pc:docMk/>
          <pc:sldMk cId="3929530553" sldId="292"/>
        </pc:sldMkLst>
      </pc:sldChg>
      <pc:sldChg chg="add">
        <pc:chgData name="Muhammad Ma'wa Bin Abdul Aziz" userId="c3eb8783-9582-4c64-953d-880546adfe37" providerId="ADAL" clId="{D34F854B-5CE6-4733-B580-6E70C2261DB6}" dt="2020-08-13T08:53:07.488" v="67"/>
        <pc:sldMkLst>
          <pc:docMk/>
          <pc:sldMk cId="1148333056" sldId="293"/>
        </pc:sldMkLst>
      </pc:sldChg>
      <pc:sldChg chg="del">
        <pc:chgData name="Muhammad Ma'wa Bin Abdul Aziz" userId="c3eb8783-9582-4c64-953d-880546adfe37" providerId="ADAL" clId="{D34F854B-5CE6-4733-B580-6E70C2261DB6}" dt="2020-08-13T08:52:09.942" v="47" actId="2696"/>
        <pc:sldMkLst>
          <pc:docMk/>
          <pc:sldMk cId="2491778685" sldId="293"/>
        </pc:sldMkLst>
      </pc:sldChg>
      <pc:sldChg chg="del">
        <pc:chgData name="Muhammad Ma'wa Bin Abdul Aziz" userId="c3eb8783-9582-4c64-953d-880546adfe37" providerId="ADAL" clId="{D34F854B-5CE6-4733-B580-6E70C2261DB6}" dt="2020-08-13T08:52:09.954" v="48" actId="2696"/>
        <pc:sldMkLst>
          <pc:docMk/>
          <pc:sldMk cId="2186805482" sldId="294"/>
        </pc:sldMkLst>
      </pc:sldChg>
      <pc:sldChg chg="add">
        <pc:chgData name="Muhammad Ma'wa Bin Abdul Aziz" userId="c3eb8783-9582-4c64-953d-880546adfe37" providerId="ADAL" clId="{D34F854B-5CE6-4733-B580-6E70C2261DB6}" dt="2020-08-13T08:53:07.488" v="67"/>
        <pc:sldMkLst>
          <pc:docMk/>
          <pc:sldMk cId="3906778429" sldId="294"/>
        </pc:sldMkLst>
      </pc:sldChg>
      <pc:sldChg chg="add">
        <pc:chgData name="Muhammad Ma'wa Bin Abdul Aziz" userId="c3eb8783-9582-4c64-953d-880546adfe37" providerId="ADAL" clId="{D34F854B-5CE6-4733-B580-6E70C2261DB6}" dt="2020-08-13T08:53:07.488" v="67"/>
        <pc:sldMkLst>
          <pc:docMk/>
          <pc:sldMk cId="3826495399" sldId="295"/>
        </pc:sldMkLst>
      </pc:sldChg>
      <pc:sldChg chg="del">
        <pc:chgData name="Muhammad Ma'wa Bin Abdul Aziz" userId="c3eb8783-9582-4c64-953d-880546adfe37" providerId="ADAL" clId="{D34F854B-5CE6-4733-B580-6E70C2261DB6}" dt="2020-08-13T08:52:09.963" v="49" actId="2696"/>
        <pc:sldMkLst>
          <pc:docMk/>
          <pc:sldMk cId="4007609113" sldId="295"/>
        </pc:sldMkLst>
      </pc:sldChg>
      <pc:sldChg chg="add">
        <pc:chgData name="Muhammad Ma'wa Bin Abdul Aziz" userId="c3eb8783-9582-4c64-953d-880546adfe37" providerId="ADAL" clId="{D34F854B-5CE6-4733-B580-6E70C2261DB6}" dt="2020-08-13T08:53:07.488" v="67"/>
        <pc:sldMkLst>
          <pc:docMk/>
          <pc:sldMk cId="3724269789" sldId="296"/>
        </pc:sldMkLst>
      </pc:sldChg>
      <pc:sldChg chg="add">
        <pc:chgData name="Muhammad Ma'wa Bin Abdul Aziz" userId="c3eb8783-9582-4c64-953d-880546adfe37" providerId="ADAL" clId="{D34F854B-5CE6-4733-B580-6E70C2261DB6}" dt="2020-08-13T08:53:07.488" v="67"/>
        <pc:sldMkLst>
          <pc:docMk/>
          <pc:sldMk cId="2725943433" sldId="297"/>
        </pc:sldMkLst>
      </pc:sldChg>
      <pc:sldChg chg="add">
        <pc:chgData name="Muhammad Ma'wa Bin Abdul Aziz" userId="c3eb8783-9582-4c64-953d-880546adfe37" providerId="ADAL" clId="{D34F854B-5CE6-4733-B580-6E70C2261DB6}" dt="2020-08-13T08:53:07.488" v="67"/>
        <pc:sldMkLst>
          <pc:docMk/>
          <pc:sldMk cId="1735315210" sldId="303"/>
        </pc:sldMkLst>
      </pc:sldChg>
      <pc:sldChg chg="add">
        <pc:chgData name="Muhammad Ma'wa Bin Abdul Aziz" userId="c3eb8783-9582-4c64-953d-880546adfe37" providerId="ADAL" clId="{D34F854B-5CE6-4733-B580-6E70C2261DB6}" dt="2020-08-13T08:53:07.488" v="67"/>
        <pc:sldMkLst>
          <pc:docMk/>
          <pc:sldMk cId="2643632565" sldId="311"/>
        </pc:sldMkLst>
      </pc:sldChg>
      <pc:sldChg chg="add">
        <pc:chgData name="Muhammad Ma'wa Bin Abdul Aziz" userId="c3eb8783-9582-4c64-953d-880546adfe37" providerId="ADAL" clId="{D34F854B-5CE6-4733-B580-6E70C2261DB6}" dt="2020-08-13T08:53:07.488" v="67"/>
        <pc:sldMkLst>
          <pc:docMk/>
          <pc:sldMk cId="2982781324" sldId="312"/>
        </pc:sldMkLst>
      </pc:sldChg>
      <pc:sldChg chg="del">
        <pc:chgData name="Muhammad Ma'wa Bin Abdul Aziz" userId="c3eb8783-9582-4c64-953d-880546adfe37" providerId="ADAL" clId="{D34F854B-5CE6-4733-B580-6E70C2261DB6}" dt="2020-08-13T08:52:10.004" v="52" actId="2696"/>
        <pc:sldMkLst>
          <pc:docMk/>
          <pc:sldMk cId="3392250560" sldId="312"/>
        </pc:sldMkLst>
      </pc:sldChg>
      <pc:sldChg chg="del">
        <pc:chgData name="Muhammad Ma'wa Bin Abdul Aziz" userId="c3eb8783-9582-4c64-953d-880546adfe37" providerId="ADAL" clId="{D34F854B-5CE6-4733-B580-6E70C2261DB6}" dt="2020-08-13T08:52:10.024" v="53" actId="2696"/>
        <pc:sldMkLst>
          <pc:docMk/>
          <pc:sldMk cId="1006061748" sldId="314"/>
        </pc:sldMkLst>
      </pc:sldChg>
      <pc:sldChg chg="add">
        <pc:chgData name="Muhammad Ma'wa Bin Abdul Aziz" userId="c3eb8783-9582-4c64-953d-880546adfe37" providerId="ADAL" clId="{D34F854B-5CE6-4733-B580-6E70C2261DB6}" dt="2020-08-13T08:53:07.488" v="67"/>
        <pc:sldMkLst>
          <pc:docMk/>
          <pc:sldMk cId="1173426361" sldId="314"/>
        </pc:sldMkLst>
      </pc:sldChg>
      <pc:sldChg chg="add">
        <pc:chgData name="Muhammad Ma'wa Bin Abdul Aziz" userId="c3eb8783-9582-4c64-953d-880546adfe37" providerId="ADAL" clId="{D34F854B-5CE6-4733-B580-6E70C2261DB6}" dt="2020-08-13T08:53:07.488" v="67"/>
        <pc:sldMkLst>
          <pc:docMk/>
          <pc:sldMk cId="1457732778" sldId="316"/>
        </pc:sldMkLst>
      </pc:sldChg>
      <pc:sldChg chg="del">
        <pc:chgData name="Muhammad Ma'wa Bin Abdul Aziz" userId="c3eb8783-9582-4c64-953d-880546adfe37" providerId="ADAL" clId="{D34F854B-5CE6-4733-B580-6E70C2261DB6}" dt="2020-08-13T08:52:10.047" v="55" actId="2696"/>
        <pc:sldMkLst>
          <pc:docMk/>
          <pc:sldMk cId="167366594" sldId="317"/>
        </pc:sldMkLst>
      </pc:sldChg>
      <pc:sldChg chg="add">
        <pc:chgData name="Muhammad Ma'wa Bin Abdul Aziz" userId="c3eb8783-9582-4c64-953d-880546adfe37" providerId="ADAL" clId="{D34F854B-5CE6-4733-B580-6E70C2261DB6}" dt="2020-08-13T08:53:07.488" v="67"/>
        <pc:sldMkLst>
          <pc:docMk/>
          <pc:sldMk cId="1027458009" sldId="318"/>
        </pc:sldMkLst>
      </pc:sldChg>
      <pc:sldChg chg="del">
        <pc:chgData name="Muhammad Ma'wa Bin Abdul Aziz" userId="c3eb8783-9582-4c64-953d-880546adfe37" providerId="ADAL" clId="{D34F854B-5CE6-4733-B580-6E70C2261DB6}" dt="2020-08-13T08:52:09.979" v="50" actId="2696"/>
        <pc:sldMkLst>
          <pc:docMk/>
          <pc:sldMk cId="4286309085" sldId="318"/>
        </pc:sldMkLst>
      </pc:sldChg>
      <pc:sldChg chg="add">
        <pc:chgData name="Muhammad Ma'wa Bin Abdul Aziz" userId="c3eb8783-9582-4c64-953d-880546adfe37" providerId="ADAL" clId="{D34F854B-5CE6-4733-B580-6E70C2261DB6}" dt="2020-08-13T08:53:07.488" v="67"/>
        <pc:sldMkLst>
          <pc:docMk/>
          <pc:sldMk cId="3185828235" sldId="320"/>
        </pc:sldMkLst>
      </pc:sldChg>
      <pc:sldChg chg="add">
        <pc:chgData name="Muhammad Ma'wa Bin Abdul Aziz" userId="c3eb8783-9582-4c64-953d-880546adfe37" providerId="ADAL" clId="{D34F854B-5CE6-4733-B580-6E70C2261DB6}" dt="2020-08-13T08:53:07.488" v="67"/>
        <pc:sldMkLst>
          <pc:docMk/>
          <pc:sldMk cId="3928497694" sldId="321"/>
        </pc:sldMkLst>
      </pc:sldChg>
      <pc:sldChg chg="add">
        <pc:chgData name="Muhammad Ma'wa Bin Abdul Aziz" userId="c3eb8783-9582-4c64-953d-880546adfe37" providerId="ADAL" clId="{D34F854B-5CE6-4733-B580-6E70C2261DB6}" dt="2020-08-13T08:53:07.488" v="67"/>
        <pc:sldMkLst>
          <pc:docMk/>
          <pc:sldMk cId="2231886352" sldId="322"/>
        </pc:sldMkLst>
      </pc:sldChg>
      <pc:sldChg chg="add">
        <pc:chgData name="Muhammad Ma'wa Bin Abdul Aziz" userId="c3eb8783-9582-4c64-953d-880546adfe37" providerId="ADAL" clId="{D34F854B-5CE6-4733-B580-6E70C2261DB6}" dt="2020-08-13T08:53:07.488" v="67"/>
        <pc:sldMkLst>
          <pc:docMk/>
          <pc:sldMk cId="686531931" sldId="323"/>
        </pc:sldMkLst>
      </pc:sldChg>
      <pc:sldChg chg="add">
        <pc:chgData name="Muhammad Ma'wa Bin Abdul Aziz" userId="c3eb8783-9582-4c64-953d-880546adfe37" providerId="ADAL" clId="{D34F854B-5CE6-4733-B580-6E70C2261DB6}" dt="2020-08-13T08:53:07.488" v="67"/>
        <pc:sldMkLst>
          <pc:docMk/>
          <pc:sldMk cId="2948389951" sldId="324"/>
        </pc:sldMkLst>
      </pc:sldChg>
      <pc:sldChg chg="del">
        <pc:chgData name="Muhammad Ma'wa Bin Abdul Aziz" userId="c3eb8783-9582-4c64-953d-880546adfe37" providerId="ADAL" clId="{D34F854B-5CE6-4733-B580-6E70C2261DB6}" dt="2020-08-13T08:52:09.846" v="41" actId="2696"/>
        <pc:sldMkLst>
          <pc:docMk/>
          <pc:sldMk cId="3816152865" sldId="324"/>
        </pc:sldMkLst>
      </pc:sldChg>
      <pc:sldChg chg="del">
        <pc:chgData name="Muhammad Ma'wa Bin Abdul Aziz" userId="c3eb8783-9582-4c64-953d-880546adfe37" providerId="ADAL" clId="{D34F854B-5CE6-4733-B580-6E70C2261DB6}" dt="2020-08-13T08:52:09.891" v="43" actId="2696"/>
        <pc:sldMkLst>
          <pc:docMk/>
          <pc:sldMk cId="941489389" sldId="325"/>
        </pc:sldMkLst>
      </pc:sldChg>
      <pc:sldChg chg="add">
        <pc:chgData name="Muhammad Ma'wa Bin Abdul Aziz" userId="c3eb8783-9582-4c64-953d-880546adfe37" providerId="ADAL" clId="{D34F854B-5CE6-4733-B580-6E70C2261DB6}" dt="2020-08-13T08:53:07.488" v="67"/>
        <pc:sldMkLst>
          <pc:docMk/>
          <pc:sldMk cId="3065885306" sldId="325"/>
        </pc:sldMkLst>
      </pc:sldChg>
      <pc:sldChg chg="add">
        <pc:chgData name="Muhammad Ma'wa Bin Abdul Aziz" userId="c3eb8783-9582-4c64-953d-880546adfe37" providerId="ADAL" clId="{D34F854B-5CE6-4733-B580-6E70C2261DB6}" dt="2020-08-13T08:53:07.488" v="67"/>
        <pc:sldMkLst>
          <pc:docMk/>
          <pc:sldMk cId="871169596" sldId="326"/>
        </pc:sldMkLst>
      </pc:sldChg>
      <pc:sldChg chg="del">
        <pc:chgData name="Muhammad Ma'wa Bin Abdul Aziz" userId="c3eb8783-9582-4c64-953d-880546adfe37" providerId="ADAL" clId="{D34F854B-5CE6-4733-B580-6E70C2261DB6}" dt="2020-08-13T08:52:09.902" v="44" actId="2696"/>
        <pc:sldMkLst>
          <pc:docMk/>
          <pc:sldMk cId="2900088919" sldId="326"/>
        </pc:sldMkLst>
      </pc:sldChg>
      <pc:sldChg chg="add">
        <pc:chgData name="Muhammad Ma'wa Bin Abdul Aziz" userId="c3eb8783-9582-4c64-953d-880546adfe37" providerId="ADAL" clId="{D34F854B-5CE6-4733-B580-6E70C2261DB6}" dt="2020-08-13T08:53:07.488" v="67"/>
        <pc:sldMkLst>
          <pc:docMk/>
          <pc:sldMk cId="1245464115" sldId="327"/>
        </pc:sldMkLst>
      </pc:sldChg>
      <pc:sldChg chg="del">
        <pc:chgData name="Muhammad Ma'wa Bin Abdul Aziz" userId="c3eb8783-9582-4c64-953d-880546adfe37" providerId="ADAL" clId="{D34F854B-5CE6-4733-B580-6E70C2261DB6}" dt="2020-08-13T08:52:09.814" v="38" actId="2696"/>
        <pc:sldMkLst>
          <pc:docMk/>
          <pc:sldMk cId="4067671506" sldId="327"/>
        </pc:sldMkLst>
      </pc:sldChg>
      <pc:sldChg chg="modSp add">
        <pc:chgData name="Muhammad Ma'wa Bin Abdul Aziz" userId="c3eb8783-9582-4c64-953d-880546adfe37" providerId="ADAL" clId="{D34F854B-5CE6-4733-B580-6E70C2261DB6}" dt="2020-08-13T08:53:36.875" v="69" actId="33524"/>
        <pc:sldMkLst>
          <pc:docMk/>
          <pc:sldMk cId="4184743333" sldId="328"/>
        </pc:sldMkLst>
        <pc:spChg chg="mod">
          <ac:chgData name="Muhammad Ma'wa Bin Abdul Aziz" userId="c3eb8783-9582-4c64-953d-880546adfe37" providerId="ADAL" clId="{D34F854B-5CE6-4733-B580-6E70C2261DB6}" dt="2020-08-13T08:53:36.875" v="69" actId="33524"/>
          <ac:spMkLst>
            <pc:docMk/>
            <pc:sldMk cId="4184743333" sldId="328"/>
            <ac:spMk id="3" creationId="{00000000-0000-0000-0000-000000000000}"/>
          </ac:spMkLst>
        </pc:spChg>
      </pc:sldChg>
      <pc:sldChg chg="add">
        <pc:chgData name="Muhammad Ma'wa Bin Abdul Aziz" userId="c3eb8783-9582-4c64-953d-880546adfe37" providerId="ADAL" clId="{D34F854B-5CE6-4733-B580-6E70C2261DB6}" dt="2020-08-13T08:53:07.488" v="67"/>
        <pc:sldMkLst>
          <pc:docMk/>
          <pc:sldMk cId="874820789" sldId="329"/>
        </pc:sldMkLst>
      </pc:sldChg>
      <pc:sldChg chg="del">
        <pc:chgData name="Muhammad Ma'wa Bin Abdul Aziz" userId="c3eb8783-9582-4c64-953d-880546adfe37" providerId="ADAL" clId="{D34F854B-5CE6-4733-B580-6E70C2261DB6}" dt="2020-08-13T08:52:09.914" v="45" actId="2696"/>
        <pc:sldMkLst>
          <pc:docMk/>
          <pc:sldMk cId="1786944504" sldId="332"/>
        </pc:sldMkLst>
      </pc:sldChg>
      <pc:sldChg chg="del">
        <pc:chgData name="Muhammad Ma'wa Bin Abdul Aziz" userId="c3eb8783-9582-4c64-953d-880546adfe37" providerId="ADAL" clId="{D34F854B-5CE6-4733-B580-6E70C2261DB6}" dt="2020-08-13T08:52:09.859" v="42" actId="2696"/>
        <pc:sldMkLst>
          <pc:docMk/>
          <pc:sldMk cId="54305355" sldId="333"/>
        </pc:sldMkLst>
      </pc:sldChg>
      <pc:sldChg chg="del">
        <pc:chgData name="Muhammad Ma'wa Bin Abdul Aziz" userId="c3eb8783-9582-4c64-953d-880546adfe37" providerId="ADAL" clId="{D34F854B-5CE6-4733-B580-6E70C2261DB6}" dt="2020-08-13T08:52:10.062" v="56" actId="2696"/>
        <pc:sldMkLst>
          <pc:docMk/>
          <pc:sldMk cId="1630942887" sldId="334"/>
        </pc:sldMkLst>
      </pc:sldChg>
      <pc:sldChg chg="del">
        <pc:chgData name="Muhammad Ma'wa Bin Abdul Aziz" userId="c3eb8783-9582-4c64-953d-880546adfe37" providerId="ADAL" clId="{D34F854B-5CE6-4733-B580-6E70C2261DB6}" dt="2020-08-13T08:52:10.104" v="58" actId="2696"/>
        <pc:sldMkLst>
          <pc:docMk/>
          <pc:sldMk cId="3539024740" sldId="335"/>
        </pc:sldMkLst>
      </pc:sldChg>
      <pc:sldChg chg="del">
        <pc:chgData name="Muhammad Ma'wa Bin Abdul Aziz" userId="c3eb8783-9582-4c64-953d-880546adfe37" providerId="ADAL" clId="{D34F854B-5CE6-4733-B580-6E70C2261DB6}" dt="2020-08-13T08:52:10.117" v="59" actId="2696"/>
        <pc:sldMkLst>
          <pc:docMk/>
          <pc:sldMk cId="1517443062" sldId="336"/>
        </pc:sldMkLst>
      </pc:sldChg>
      <pc:sldChg chg="del">
        <pc:chgData name="Muhammad Ma'wa Bin Abdul Aziz" userId="c3eb8783-9582-4c64-953d-880546adfe37" providerId="ADAL" clId="{D34F854B-5CE6-4733-B580-6E70C2261DB6}" dt="2020-08-13T08:52:10.129" v="60" actId="2696"/>
        <pc:sldMkLst>
          <pc:docMk/>
          <pc:sldMk cId="3854034066" sldId="337"/>
        </pc:sldMkLst>
      </pc:sldChg>
      <pc:sldChg chg="del">
        <pc:chgData name="Muhammad Ma'wa Bin Abdul Aziz" userId="c3eb8783-9582-4c64-953d-880546adfe37" providerId="ADAL" clId="{D34F854B-5CE6-4733-B580-6E70C2261DB6}" dt="2020-08-13T08:52:10.082" v="57" actId="2696"/>
        <pc:sldMkLst>
          <pc:docMk/>
          <pc:sldMk cId="2214169075" sldId="338"/>
        </pc:sldMkLst>
      </pc:sldChg>
      <pc:sldChg chg="del">
        <pc:chgData name="Muhammad Ma'wa Bin Abdul Aziz" userId="c3eb8783-9582-4c64-953d-880546adfe37" providerId="ADAL" clId="{D34F854B-5CE6-4733-B580-6E70C2261DB6}" dt="2020-08-13T08:52:10.153" v="64" actId="2696"/>
        <pc:sldMkLst>
          <pc:docMk/>
          <pc:sldMk cId="2363137085" sldId="340"/>
        </pc:sldMkLst>
      </pc:sldChg>
      <pc:sldChg chg="del">
        <pc:chgData name="Muhammad Ma'wa Bin Abdul Aziz" userId="c3eb8783-9582-4c64-953d-880546adfe37" providerId="ADAL" clId="{D34F854B-5CE6-4733-B580-6E70C2261DB6}" dt="2020-08-13T08:52:10.138" v="61" actId="2696"/>
        <pc:sldMkLst>
          <pc:docMk/>
          <pc:sldMk cId="2411457942" sldId="341"/>
        </pc:sldMkLst>
      </pc:sldChg>
      <pc:sldChg chg="del">
        <pc:chgData name="Muhammad Ma'wa Bin Abdul Aziz" userId="c3eb8783-9582-4c64-953d-880546adfe37" providerId="ADAL" clId="{D34F854B-5CE6-4733-B580-6E70C2261DB6}" dt="2020-08-13T08:52:10.146" v="62" actId="2696"/>
        <pc:sldMkLst>
          <pc:docMk/>
          <pc:sldMk cId="2155000390" sldId="343"/>
        </pc:sldMkLst>
      </pc:sldChg>
      <pc:sldMasterChg chg="modSp delSldLayout">
        <pc:chgData name="Muhammad Ma'wa Bin Abdul Aziz" userId="c3eb8783-9582-4c64-953d-880546adfe37" providerId="ADAL" clId="{D34F854B-5CE6-4733-B580-6E70C2261DB6}" dt="2020-08-13T09:13:15.192" v="70" actId="113"/>
        <pc:sldMasterMkLst>
          <pc:docMk/>
          <pc:sldMasterMk cId="1306370073" sldId="2147483660"/>
        </pc:sldMasterMkLst>
        <pc:spChg chg="mod">
          <ac:chgData name="Muhammad Ma'wa Bin Abdul Aziz" userId="c3eb8783-9582-4c64-953d-880546adfe37" providerId="ADAL" clId="{D34F854B-5CE6-4733-B580-6E70C2261DB6}" dt="2020-08-13T09:13:15.192" v="70" actId="113"/>
          <ac:spMkLst>
            <pc:docMk/>
            <pc:sldMasterMk cId="1306370073" sldId="2147483660"/>
            <ac:spMk id="86025" creationId="{00000000-0000-0000-0000-000000000000}"/>
          </ac:spMkLst>
        </pc:spChg>
        <pc:sldLayoutChg chg="del">
          <pc:chgData name="Muhammad Ma'wa Bin Abdul Aziz" userId="c3eb8783-9582-4c64-953d-880546adfe37" providerId="ADAL" clId="{D34F854B-5CE6-4733-B580-6E70C2261DB6}" dt="2020-08-13T08:52:10.147" v="63" actId="2696"/>
          <pc:sldLayoutMkLst>
            <pc:docMk/>
            <pc:sldMasterMk cId="1306370073" sldId="2147483660"/>
            <pc:sldLayoutMk cId="2830951048" sldId="2147483672"/>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E9AF70-5CC2-4116-B26E-E2B917EE1980}" type="doc">
      <dgm:prSet loTypeId="urn:microsoft.com/office/officeart/2005/8/layout/hProcess9" loCatId="process" qsTypeId="urn:microsoft.com/office/officeart/2005/8/quickstyle/3d1" qsCatId="3D" csTypeId="urn:microsoft.com/office/officeart/2005/8/colors/accent2_2" csCatId="accent2" phldr="1"/>
      <dgm:spPr/>
    </dgm:pt>
    <dgm:pt modelId="{41E3CE6A-5F8B-40BE-8675-47229587758A}">
      <dgm:prSet phldrT="[Text]" custT="1"/>
      <dgm:spPr/>
      <dgm:t>
        <a:bodyPr/>
        <a:lstStyle/>
        <a:p>
          <a:r>
            <a:rPr lang="en-US" sz="1800" b="1" i="0" dirty="0">
              <a:solidFill>
                <a:srgbClr val="FFFF00"/>
              </a:solidFill>
            </a:rPr>
            <a:t>Coercion: </a:t>
          </a:r>
          <a:r>
            <a:rPr lang="en-US" sz="1800" b="1" i="1" dirty="0"/>
            <a:t> </a:t>
          </a:r>
        </a:p>
        <a:p>
          <a:r>
            <a:rPr lang="en-US" sz="1800" b="1" i="1" dirty="0"/>
            <a:t>No choice, no voice, no commitment</a:t>
          </a:r>
        </a:p>
      </dgm:t>
    </dgm:pt>
    <dgm:pt modelId="{F90DCEF0-FB8A-470F-8995-057E377CFCF2}" type="parTrans" cxnId="{257BDC69-1F9E-46D7-B2F2-60CFF80B0B1F}">
      <dgm:prSet/>
      <dgm:spPr/>
      <dgm:t>
        <a:bodyPr/>
        <a:lstStyle/>
        <a:p>
          <a:endParaRPr lang="en-US"/>
        </a:p>
      </dgm:t>
    </dgm:pt>
    <dgm:pt modelId="{2EDF0F26-8440-479A-845F-19BE9962D26A}" type="sibTrans" cxnId="{257BDC69-1F9E-46D7-B2F2-60CFF80B0B1F}">
      <dgm:prSet/>
      <dgm:spPr/>
      <dgm:t>
        <a:bodyPr/>
        <a:lstStyle/>
        <a:p>
          <a:endParaRPr lang="en-US"/>
        </a:p>
      </dgm:t>
    </dgm:pt>
    <dgm:pt modelId="{B2A1ACF2-2062-40B1-AB34-B4013166ED62}">
      <dgm:prSet phldrT="[Text]" custT="1"/>
      <dgm:spPr/>
      <dgm:t>
        <a:bodyPr/>
        <a:lstStyle/>
        <a:p>
          <a:r>
            <a:rPr lang="en-US" sz="1800" b="1" i="0" dirty="0">
              <a:solidFill>
                <a:srgbClr val="FFFF00"/>
              </a:solidFill>
            </a:rPr>
            <a:t>Cooperation:</a:t>
          </a:r>
        </a:p>
        <a:p>
          <a:r>
            <a:rPr lang="en-US" sz="1800" b="1" i="1" dirty="0"/>
            <a:t>  I’ll work on your goal</a:t>
          </a:r>
        </a:p>
      </dgm:t>
    </dgm:pt>
    <dgm:pt modelId="{3FE2B5A8-619D-4832-B873-E639C65C5D11}" type="parTrans" cxnId="{C406A2C0-775F-49A5-B93E-A77AC3D3E841}">
      <dgm:prSet/>
      <dgm:spPr/>
      <dgm:t>
        <a:bodyPr/>
        <a:lstStyle/>
        <a:p>
          <a:endParaRPr lang="en-US"/>
        </a:p>
      </dgm:t>
    </dgm:pt>
    <dgm:pt modelId="{6EA1904A-18CE-402B-81C7-2DD9C4AA3AA4}" type="sibTrans" cxnId="{C406A2C0-775F-49A5-B93E-A77AC3D3E841}">
      <dgm:prSet/>
      <dgm:spPr/>
      <dgm:t>
        <a:bodyPr/>
        <a:lstStyle/>
        <a:p>
          <a:endParaRPr lang="en-US"/>
        </a:p>
      </dgm:t>
    </dgm:pt>
    <dgm:pt modelId="{1CCB733E-BB6F-4DF2-9EAF-D86CE55E70C8}">
      <dgm:prSet phldrT="[Text]" custT="1"/>
      <dgm:spPr/>
      <dgm:t>
        <a:bodyPr/>
        <a:lstStyle/>
        <a:p>
          <a:r>
            <a:rPr lang="en-US" sz="1800" b="1" i="0" dirty="0">
              <a:solidFill>
                <a:srgbClr val="FFFF00"/>
              </a:solidFill>
            </a:rPr>
            <a:t>Collaboration:</a:t>
          </a:r>
          <a:r>
            <a:rPr lang="en-US" sz="1800" b="1" i="0" dirty="0"/>
            <a:t> </a:t>
          </a:r>
        </a:p>
        <a:p>
          <a:r>
            <a:rPr lang="en-US" sz="1800" b="1" i="1" dirty="0"/>
            <a:t> We’re committed to our goal</a:t>
          </a:r>
        </a:p>
      </dgm:t>
    </dgm:pt>
    <dgm:pt modelId="{7960E187-C377-4B03-A415-079598C12180}" type="parTrans" cxnId="{D96850A0-3511-4AD3-B141-074CC4674D1C}">
      <dgm:prSet/>
      <dgm:spPr/>
      <dgm:t>
        <a:bodyPr/>
        <a:lstStyle/>
        <a:p>
          <a:endParaRPr lang="en-US"/>
        </a:p>
      </dgm:t>
    </dgm:pt>
    <dgm:pt modelId="{D990B20E-B2A9-4840-BC0A-B5BEE6401937}" type="sibTrans" cxnId="{D96850A0-3511-4AD3-B141-074CC4674D1C}">
      <dgm:prSet/>
      <dgm:spPr/>
      <dgm:t>
        <a:bodyPr/>
        <a:lstStyle/>
        <a:p>
          <a:endParaRPr lang="en-US"/>
        </a:p>
      </dgm:t>
    </dgm:pt>
    <dgm:pt modelId="{CD2FD7A4-D8E7-413D-8F7C-9587D583EA76}">
      <dgm:prSet phldrT="[Text]" custT="1"/>
      <dgm:spPr/>
      <dgm:t>
        <a:bodyPr/>
        <a:lstStyle/>
        <a:p>
          <a:r>
            <a:rPr lang="en-US" sz="1800" b="1" i="0" dirty="0">
              <a:solidFill>
                <a:srgbClr val="FFFF00"/>
              </a:solidFill>
            </a:rPr>
            <a:t>Participation:</a:t>
          </a:r>
        </a:p>
        <a:p>
          <a:r>
            <a:rPr lang="en-US" sz="1800" b="1" i="1" dirty="0"/>
            <a:t>  I’m along for the ride</a:t>
          </a:r>
        </a:p>
      </dgm:t>
    </dgm:pt>
    <dgm:pt modelId="{69E49547-BD30-4B9F-BE80-74333F422276}" type="parTrans" cxnId="{659872C4-076E-4E44-8BE7-A63FCF1702C4}">
      <dgm:prSet/>
      <dgm:spPr/>
      <dgm:t>
        <a:bodyPr/>
        <a:lstStyle/>
        <a:p>
          <a:endParaRPr lang="en-US"/>
        </a:p>
      </dgm:t>
    </dgm:pt>
    <dgm:pt modelId="{E1FF88AE-E35E-4BD7-8CBD-7D057AB4AEB8}" type="sibTrans" cxnId="{659872C4-076E-4E44-8BE7-A63FCF1702C4}">
      <dgm:prSet/>
      <dgm:spPr/>
      <dgm:t>
        <a:bodyPr/>
        <a:lstStyle/>
        <a:p>
          <a:endParaRPr lang="en-US"/>
        </a:p>
      </dgm:t>
    </dgm:pt>
    <dgm:pt modelId="{FB353549-635D-4B2F-A359-C62EA7992503}" type="pres">
      <dgm:prSet presAssocID="{64E9AF70-5CC2-4116-B26E-E2B917EE1980}" presName="CompostProcess" presStyleCnt="0">
        <dgm:presLayoutVars>
          <dgm:dir/>
          <dgm:resizeHandles val="exact"/>
        </dgm:presLayoutVars>
      </dgm:prSet>
      <dgm:spPr/>
    </dgm:pt>
    <dgm:pt modelId="{B6D81116-3B11-4ABB-A58A-BA656F453E1F}" type="pres">
      <dgm:prSet presAssocID="{64E9AF70-5CC2-4116-B26E-E2B917EE1980}" presName="arrow" presStyleLbl="bgShp" presStyleIdx="0" presStyleCnt="1"/>
      <dgm:spPr/>
    </dgm:pt>
    <dgm:pt modelId="{4A7A2807-7FB4-435A-9FB5-23550EE7E081}" type="pres">
      <dgm:prSet presAssocID="{64E9AF70-5CC2-4116-B26E-E2B917EE1980}" presName="linearProcess" presStyleCnt="0"/>
      <dgm:spPr/>
    </dgm:pt>
    <dgm:pt modelId="{E97CF975-F73B-4022-8B43-FD115A820574}" type="pres">
      <dgm:prSet presAssocID="{41E3CE6A-5F8B-40BE-8675-47229587758A}" presName="textNode" presStyleLbl="node1" presStyleIdx="0" presStyleCnt="4" custLinFactNeighborX="46065" custLinFactNeighborY="-2083">
        <dgm:presLayoutVars>
          <dgm:bulletEnabled val="1"/>
        </dgm:presLayoutVars>
      </dgm:prSet>
      <dgm:spPr/>
    </dgm:pt>
    <dgm:pt modelId="{C31ACAAC-552C-4ED5-9EE2-CC1DBDCD45BB}" type="pres">
      <dgm:prSet presAssocID="{2EDF0F26-8440-479A-845F-19BE9962D26A}" presName="sibTrans" presStyleCnt="0"/>
      <dgm:spPr/>
    </dgm:pt>
    <dgm:pt modelId="{77CA7F29-1D27-44ED-BC1A-3C70C9119FBA}" type="pres">
      <dgm:prSet presAssocID="{CD2FD7A4-D8E7-413D-8F7C-9587D583EA76}" presName="textNode" presStyleLbl="node1" presStyleIdx="1" presStyleCnt="4" custLinFactNeighborX="9834" custLinFactNeighborY="485">
        <dgm:presLayoutVars>
          <dgm:bulletEnabled val="1"/>
        </dgm:presLayoutVars>
      </dgm:prSet>
      <dgm:spPr/>
    </dgm:pt>
    <dgm:pt modelId="{CBAA1E33-8081-4682-9A23-4AC95E4ACF46}" type="pres">
      <dgm:prSet presAssocID="{E1FF88AE-E35E-4BD7-8CBD-7D057AB4AEB8}" presName="sibTrans" presStyleCnt="0"/>
      <dgm:spPr/>
    </dgm:pt>
    <dgm:pt modelId="{70F4F22B-359E-4D9C-85F9-8E4441CB22E0}" type="pres">
      <dgm:prSet presAssocID="{B2A1ACF2-2062-40B1-AB34-B4013166ED62}" presName="textNode" presStyleLbl="node1" presStyleIdx="2" presStyleCnt="4">
        <dgm:presLayoutVars>
          <dgm:bulletEnabled val="1"/>
        </dgm:presLayoutVars>
      </dgm:prSet>
      <dgm:spPr/>
    </dgm:pt>
    <dgm:pt modelId="{586E4BDB-8A92-4F75-BC0E-58E6029EF494}" type="pres">
      <dgm:prSet presAssocID="{6EA1904A-18CE-402B-81C7-2DD9C4AA3AA4}" presName="sibTrans" presStyleCnt="0"/>
      <dgm:spPr/>
    </dgm:pt>
    <dgm:pt modelId="{26CF5BE5-1CFE-4692-9229-EB67D0C64DBA}" type="pres">
      <dgm:prSet presAssocID="{1CCB733E-BB6F-4DF2-9EAF-D86CE55E70C8}" presName="textNode" presStyleLbl="node1" presStyleIdx="3" presStyleCnt="4">
        <dgm:presLayoutVars>
          <dgm:bulletEnabled val="1"/>
        </dgm:presLayoutVars>
      </dgm:prSet>
      <dgm:spPr/>
    </dgm:pt>
  </dgm:ptLst>
  <dgm:cxnLst>
    <dgm:cxn modelId="{8894E537-A656-4247-825E-54E5DAAE0484}" type="presOf" srcId="{64E9AF70-5CC2-4116-B26E-E2B917EE1980}" destId="{FB353549-635D-4B2F-A359-C62EA7992503}" srcOrd="0" destOrd="0" presId="urn:microsoft.com/office/officeart/2005/8/layout/hProcess9"/>
    <dgm:cxn modelId="{257BDC69-1F9E-46D7-B2F2-60CFF80B0B1F}" srcId="{64E9AF70-5CC2-4116-B26E-E2B917EE1980}" destId="{41E3CE6A-5F8B-40BE-8675-47229587758A}" srcOrd="0" destOrd="0" parTransId="{F90DCEF0-FB8A-470F-8995-057E377CFCF2}" sibTransId="{2EDF0F26-8440-479A-845F-19BE9962D26A}"/>
    <dgm:cxn modelId="{D96850A0-3511-4AD3-B141-074CC4674D1C}" srcId="{64E9AF70-5CC2-4116-B26E-E2B917EE1980}" destId="{1CCB733E-BB6F-4DF2-9EAF-D86CE55E70C8}" srcOrd="3" destOrd="0" parTransId="{7960E187-C377-4B03-A415-079598C12180}" sibTransId="{D990B20E-B2A9-4840-BC0A-B5BEE6401937}"/>
    <dgm:cxn modelId="{9F3BF4BD-5033-468A-B5F3-8BCA3F680E3D}" type="presOf" srcId="{1CCB733E-BB6F-4DF2-9EAF-D86CE55E70C8}" destId="{26CF5BE5-1CFE-4692-9229-EB67D0C64DBA}" srcOrd="0" destOrd="0" presId="urn:microsoft.com/office/officeart/2005/8/layout/hProcess9"/>
    <dgm:cxn modelId="{C406A2C0-775F-49A5-B93E-A77AC3D3E841}" srcId="{64E9AF70-5CC2-4116-B26E-E2B917EE1980}" destId="{B2A1ACF2-2062-40B1-AB34-B4013166ED62}" srcOrd="2" destOrd="0" parTransId="{3FE2B5A8-619D-4832-B873-E639C65C5D11}" sibTransId="{6EA1904A-18CE-402B-81C7-2DD9C4AA3AA4}"/>
    <dgm:cxn modelId="{659872C4-076E-4E44-8BE7-A63FCF1702C4}" srcId="{64E9AF70-5CC2-4116-B26E-E2B917EE1980}" destId="{CD2FD7A4-D8E7-413D-8F7C-9587D583EA76}" srcOrd="1" destOrd="0" parTransId="{69E49547-BD30-4B9F-BE80-74333F422276}" sibTransId="{E1FF88AE-E35E-4BD7-8CBD-7D057AB4AEB8}"/>
    <dgm:cxn modelId="{50F6D9C6-9F52-413C-BA06-BC894E0F3A68}" type="presOf" srcId="{B2A1ACF2-2062-40B1-AB34-B4013166ED62}" destId="{70F4F22B-359E-4D9C-85F9-8E4441CB22E0}" srcOrd="0" destOrd="0" presId="urn:microsoft.com/office/officeart/2005/8/layout/hProcess9"/>
    <dgm:cxn modelId="{7D3484DE-A75C-435A-B464-08AB5D55370C}" type="presOf" srcId="{41E3CE6A-5F8B-40BE-8675-47229587758A}" destId="{E97CF975-F73B-4022-8B43-FD115A820574}" srcOrd="0" destOrd="0" presId="urn:microsoft.com/office/officeart/2005/8/layout/hProcess9"/>
    <dgm:cxn modelId="{E794BDDE-9DF2-416C-94F7-7FCB8A92600F}" type="presOf" srcId="{CD2FD7A4-D8E7-413D-8F7C-9587D583EA76}" destId="{77CA7F29-1D27-44ED-BC1A-3C70C9119FBA}" srcOrd="0" destOrd="0" presId="urn:microsoft.com/office/officeart/2005/8/layout/hProcess9"/>
    <dgm:cxn modelId="{884A0034-678A-4760-9AFF-019103E7474E}" type="presParOf" srcId="{FB353549-635D-4B2F-A359-C62EA7992503}" destId="{B6D81116-3B11-4ABB-A58A-BA656F453E1F}" srcOrd="0" destOrd="0" presId="urn:microsoft.com/office/officeart/2005/8/layout/hProcess9"/>
    <dgm:cxn modelId="{10867A84-24EE-4B24-9C78-7CF8C1D19375}" type="presParOf" srcId="{FB353549-635D-4B2F-A359-C62EA7992503}" destId="{4A7A2807-7FB4-435A-9FB5-23550EE7E081}" srcOrd="1" destOrd="0" presId="urn:microsoft.com/office/officeart/2005/8/layout/hProcess9"/>
    <dgm:cxn modelId="{EC21EF4A-745F-4773-8A20-1924A7CC73ED}" type="presParOf" srcId="{4A7A2807-7FB4-435A-9FB5-23550EE7E081}" destId="{E97CF975-F73B-4022-8B43-FD115A820574}" srcOrd="0" destOrd="0" presId="urn:microsoft.com/office/officeart/2005/8/layout/hProcess9"/>
    <dgm:cxn modelId="{1D3188E0-D75D-4351-B9E4-ABF02E4C76C4}" type="presParOf" srcId="{4A7A2807-7FB4-435A-9FB5-23550EE7E081}" destId="{C31ACAAC-552C-4ED5-9EE2-CC1DBDCD45BB}" srcOrd="1" destOrd="0" presId="urn:microsoft.com/office/officeart/2005/8/layout/hProcess9"/>
    <dgm:cxn modelId="{10F249FC-6433-4A98-8FED-1EA070F5F363}" type="presParOf" srcId="{4A7A2807-7FB4-435A-9FB5-23550EE7E081}" destId="{77CA7F29-1D27-44ED-BC1A-3C70C9119FBA}" srcOrd="2" destOrd="0" presId="urn:microsoft.com/office/officeart/2005/8/layout/hProcess9"/>
    <dgm:cxn modelId="{9024CBF8-7430-44F6-B34C-3E8E50CF7939}" type="presParOf" srcId="{4A7A2807-7FB4-435A-9FB5-23550EE7E081}" destId="{CBAA1E33-8081-4682-9A23-4AC95E4ACF46}" srcOrd="3" destOrd="0" presId="urn:microsoft.com/office/officeart/2005/8/layout/hProcess9"/>
    <dgm:cxn modelId="{335B37FA-98A9-4E56-9F58-3897E313FE04}" type="presParOf" srcId="{4A7A2807-7FB4-435A-9FB5-23550EE7E081}" destId="{70F4F22B-359E-4D9C-85F9-8E4441CB22E0}" srcOrd="4" destOrd="0" presId="urn:microsoft.com/office/officeart/2005/8/layout/hProcess9"/>
    <dgm:cxn modelId="{7C6A7E2C-1C69-4A39-912C-A7776CB0BF75}" type="presParOf" srcId="{4A7A2807-7FB4-435A-9FB5-23550EE7E081}" destId="{586E4BDB-8A92-4F75-BC0E-58E6029EF494}" srcOrd="5" destOrd="0" presId="urn:microsoft.com/office/officeart/2005/8/layout/hProcess9"/>
    <dgm:cxn modelId="{099AD630-E24F-424D-A5B7-E08D39DCCA14}" type="presParOf" srcId="{4A7A2807-7FB4-435A-9FB5-23550EE7E081}" destId="{26CF5BE5-1CFE-4692-9229-EB67D0C64DBA}" srcOrd="6" destOrd="0" presId="urn:microsoft.com/office/officeart/2005/8/layout/hProcess9"/>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81116-3B11-4ABB-A58A-BA656F453E1F}">
      <dsp:nvSpPr>
        <dsp:cNvPr id="0" name=""/>
        <dsp:cNvSpPr/>
      </dsp:nvSpPr>
      <dsp:spPr>
        <a:xfrm>
          <a:off x="645794" y="0"/>
          <a:ext cx="7319009" cy="4856162"/>
        </a:xfrm>
        <a:prstGeom prst="right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E97CF975-F73B-4022-8B43-FD115A820574}">
      <dsp:nvSpPr>
        <dsp:cNvPr id="0" name=""/>
        <dsp:cNvSpPr/>
      </dsp:nvSpPr>
      <dsp:spPr>
        <a:xfrm>
          <a:off x="149749" y="1416387"/>
          <a:ext cx="1912158" cy="194246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rgbClr val="FFFF00"/>
              </a:solidFill>
            </a:rPr>
            <a:t>Coercion: </a:t>
          </a:r>
          <a:r>
            <a:rPr lang="en-US" sz="1800" b="1" i="1" kern="1200" dirty="0"/>
            <a:t> </a:t>
          </a:r>
        </a:p>
        <a:p>
          <a:pPr marL="0" lvl="0" indent="0" algn="ctr" defTabSz="800100">
            <a:lnSpc>
              <a:spcPct val="90000"/>
            </a:lnSpc>
            <a:spcBef>
              <a:spcPct val="0"/>
            </a:spcBef>
            <a:spcAft>
              <a:spcPct val="35000"/>
            </a:spcAft>
            <a:buNone/>
          </a:pPr>
          <a:r>
            <a:rPr lang="en-US" sz="1800" b="1" i="1" kern="1200" dirty="0"/>
            <a:t>No choice, no voice, no commitment</a:t>
          </a:r>
        </a:p>
      </dsp:txBody>
      <dsp:txXfrm>
        <a:off x="243093" y="1509731"/>
        <a:ext cx="1725470" cy="1755776"/>
      </dsp:txXfrm>
    </dsp:sp>
    <dsp:sp modelId="{77CA7F29-1D27-44ED-BC1A-3C70C9119FBA}">
      <dsp:nvSpPr>
        <dsp:cNvPr id="0" name=""/>
        <dsp:cNvSpPr/>
      </dsp:nvSpPr>
      <dsp:spPr>
        <a:xfrm>
          <a:off x="2265134" y="1466269"/>
          <a:ext cx="1912158" cy="194246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rgbClr val="FFFF00"/>
              </a:solidFill>
            </a:rPr>
            <a:t>Participation:</a:t>
          </a:r>
        </a:p>
        <a:p>
          <a:pPr marL="0" lvl="0" indent="0" algn="ctr" defTabSz="800100">
            <a:lnSpc>
              <a:spcPct val="90000"/>
            </a:lnSpc>
            <a:spcBef>
              <a:spcPct val="0"/>
            </a:spcBef>
            <a:spcAft>
              <a:spcPct val="35000"/>
            </a:spcAft>
            <a:buNone/>
          </a:pPr>
          <a:r>
            <a:rPr lang="en-US" sz="1800" b="1" i="1" kern="1200" dirty="0"/>
            <a:t>  I’m along for the ride</a:t>
          </a:r>
        </a:p>
      </dsp:txBody>
      <dsp:txXfrm>
        <a:off x="2358478" y="1559613"/>
        <a:ext cx="1725470" cy="1755776"/>
      </dsp:txXfrm>
    </dsp:sp>
    <dsp:sp modelId="{70F4F22B-359E-4D9C-85F9-8E4441CB22E0}">
      <dsp:nvSpPr>
        <dsp:cNvPr id="0" name=""/>
        <dsp:cNvSpPr/>
      </dsp:nvSpPr>
      <dsp:spPr>
        <a:xfrm>
          <a:off x="4464646" y="1456848"/>
          <a:ext cx="1912158" cy="194246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rgbClr val="FFFF00"/>
              </a:solidFill>
            </a:rPr>
            <a:t>Cooperation:</a:t>
          </a:r>
        </a:p>
        <a:p>
          <a:pPr marL="0" lvl="0" indent="0" algn="ctr" defTabSz="800100">
            <a:lnSpc>
              <a:spcPct val="90000"/>
            </a:lnSpc>
            <a:spcBef>
              <a:spcPct val="0"/>
            </a:spcBef>
            <a:spcAft>
              <a:spcPct val="35000"/>
            </a:spcAft>
            <a:buNone/>
          </a:pPr>
          <a:r>
            <a:rPr lang="en-US" sz="1800" b="1" i="1" kern="1200" dirty="0"/>
            <a:t>  I’ll work on your goal</a:t>
          </a:r>
        </a:p>
      </dsp:txBody>
      <dsp:txXfrm>
        <a:off x="4557990" y="1550192"/>
        <a:ext cx="1725470" cy="1755776"/>
      </dsp:txXfrm>
    </dsp:sp>
    <dsp:sp modelId="{26CF5BE5-1CFE-4692-9229-EB67D0C64DBA}">
      <dsp:nvSpPr>
        <dsp:cNvPr id="0" name=""/>
        <dsp:cNvSpPr/>
      </dsp:nvSpPr>
      <dsp:spPr>
        <a:xfrm>
          <a:off x="6695497" y="1456848"/>
          <a:ext cx="1912158" cy="194246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rgbClr val="FFFF00"/>
              </a:solidFill>
            </a:rPr>
            <a:t>Collaboration:</a:t>
          </a:r>
          <a:r>
            <a:rPr lang="en-US" sz="1800" b="1" i="0" kern="1200" dirty="0"/>
            <a:t> </a:t>
          </a:r>
        </a:p>
        <a:p>
          <a:pPr marL="0" lvl="0" indent="0" algn="ctr" defTabSz="800100">
            <a:lnSpc>
              <a:spcPct val="90000"/>
            </a:lnSpc>
            <a:spcBef>
              <a:spcPct val="0"/>
            </a:spcBef>
            <a:spcAft>
              <a:spcPct val="35000"/>
            </a:spcAft>
            <a:buNone/>
          </a:pPr>
          <a:r>
            <a:rPr lang="en-US" sz="1800" b="1" i="1" kern="1200" dirty="0"/>
            <a:t> We’re committed to our goal</a:t>
          </a:r>
        </a:p>
      </dsp:txBody>
      <dsp:txXfrm>
        <a:off x="6788841" y="1550192"/>
        <a:ext cx="1725470" cy="175577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DD25D8-930E-42C2-B363-005A05E42822}" type="datetimeFigureOut">
              <a:rPr lang="en-US" smtClean="0"/>
              <a:t>8/13/2020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389ABA-D264-4D71-B050-5D85EA009DE1}" type="slidenum">
              <a:rPr lang="en-US" smtClean="0"/>
              <a:t>‹#›</a:t>
            </a:fld>
            <a:endParaRPr lang="en-US"/>
          </a:p>
        </p:txBody>
      </p:sp>
    </p:spTree>
    <p:extLst>
      <p:ext uri="{BB962C8B-B14F-4D97-AF65-F5344CB8AC3E}">
        <p14:creationId xmlns:p14="http://schemas.microsoft.com/office/powerpoint/2010/main" val="2542739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dirty="0"/>
              <a:t>Source: http://sites.ieee.org/sem/files/2012/09/Leadership-Presentation.ppt</a:t>
            </a:r>
          </a:p>
          <a:p>
            <a:endParaRPr lang="en-US" b="1" i="0" u="sng" dirty="0"/>
          </a:p>
          <a:p>
            <a:r>
              <a:rPr lang="en-US" b="1" i="0" u="sng" dirty="0"/>
              <a:t>Notes:</a:t>
            </a:r>
          </a:p>
          <a:p>
            <a:endParaRPr lang="en-US" b="1" i="0" u="sng" dirty="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dirty="0"/>
              <a:t>Guiding vision: </a:t>
            </a:r>
            <a:r>
              <a:rPr lang="en-US" b="0" i="1" dirty="0"/>
              <a:t>Effective leaders know what they want to do, and have the strength of character to pursue their objectives in the face of opposition and in spite of failures.  The effective leader establishes achievable goals.</a:t>
            </a:r>
          </a:p>
          <a:p>
            <a:r>
              <a:rPr lang="en-US" b="1" i="1" u="sng" dirty="0"/>
              <a:t>Passion: </a:t>
            </a:r>
            <a:r>
              <a:rPr lang="en-US" b="0" i="1" dirty="0"/>
              <a:t>Effective leaders believe passionately in their goals. They have a positive outlook on who they are, and they love what they do. Their passion for life is a guiding star for others to follow, because they radiate promise!</a:t>
            </a:r>
          </a:p>
          <a:p>
            <a:pPr eaLnBrk="1" hangingPunct="1">
              <a:lnSpc>
                <a:spcPct val="90000"/>
              </a:lnSpc>
            </a:pPr>
            <a:r>
              <a:rPr lang="en-US" b="1" i="1" u="sng" dirty="0"/>
              <a:t>Integrity: </a:t>
            </a:r>
            <a:r>
              <a:rPr lang="en-US" b="0" i="1" dirty="0"/>
              <a:t>Because they know who they are, effective leaders are also aware of their weaknesses. They only make promises they can follow through on.</a:t>
            </a:r>
          </a:p>
          <a:p>
            <a:pPr eaLnBrk="1" hangingPunct="1">
              <a:lnSpc>
                <a:spcPct val="90000"/>
              </a:lnSpc>
            </a:pPr>
            <a:r>
              <a:rPr lang="en-US" b="1" i="1" u="sng" dirty="0"/>
              <a:t>Honesty:</a:t>
            </a:r>
            <a:r>
              <a:rPr lang="en-US" b="0" i="1" dirty="0"/>
              <a:t> Leaders convey an aura of honesty in both their professional and their personal lives. </a:t>
            </a:r>
          </a:p>
          <a:p>
            <a:pPr eaLnBrk="1" hangingPunct="1">
              <a:lnSpc>
                <a:spcPct val="90000"/>
              </a:lnSpc>
            </a:pPr>
            <a:r>
              <a:rPr lang="en-US" b="1" i="1" u="sng" dirty="0"/>
              <a:t>Trust: </a:t>
            </a:r>
            <a:r>
              <a:rPr lang="en-US" b="0" i="1" dirty="0"/>
              <a:t> Effective leaders earn the trust of their followers and act on behalf of their followers.</a:t>
            </a:r>
          </a:p>
          <a:p>
            <a:pPr eaLnBrk="1" hangingPunct="1"/>
            <a:r>
              <a:rPr lang="en-US" sz="1200" b="1" i="1" u="sng" dirty="0"/>
              <a:t>Curiosity: </a:t>
            </a:r>
            <a:r>
              <a:rPr lang="en-US" sz="1200" b="0" i="1" dirty="0"/>
              <a:t>Leaders are learners. They wonder about every aspect of their charge. They find out what they need to know in order to pursue their goals.</a:t>
            </a:r>
          </a:p>
          <a:p>
            <a:pPr eaLnBrk="1" hangingPunct="1"/>
            <a:r>
              <a:rPr lang="en-US" sz="1200" b="1" i="1" u="sng" dirty="0"/>
              <a:t>Risk:</a:t>
            </a:r>
            <a:r>
              <a:rPr lang="en-US" sz="1200" b="0" i="1" dirty="0"/>
              <a:t> Effective leaders take calculated risks when necessary to achieve their objectives. If a mistake is made, the effective leader will learn from the mistake and use it as an opportunity to explore other avenues.</a:t>
            </a:r>
            <a:endParaRPr lang="en-US" b="0" i="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dirty="0"/>
              <a:t>Dedication: </a:t>
            </a:r>
            <a:r>
              <a:rPr lang="en-US" b="0" i="1" dirty="0"/>
              <a:t>The effective leader is dedicated to his or her charge, and will work assiduously on behalf of those following. The leader gives himself or herself entirely to the task when it is necessary.</a:t>
            </a:r>
          </a:p>
          <a:p>
            <a:endParaRPr lang="en-US" b="1" i="1" u="sng" dirty="0"/>
          </a:p>
        </p:txBody>
      </p:sp>
      <p:sp>
        <p:nvSpPr>
          <p:cNvPr id="4" name="Slide Number Placeholder 3"/>
          <p:cNvSpPr>
            <a:spLocks noGrp="1"/>
          </p:cNvSpPr>
          <p:nvPr>
            <p:ph type="sldNum" sz="quarter" idx="10"/>
          </p:nvPr>
        </p:nvSpPr>
        <p:spPr/>
        <p:txBody>
          <a:bodyPr/>
          <a:lstStyle/>
          <a:p>
            <a:fld id="{85071EBC-8728-4F6C-BCD8-B32A5888E481}" type="slidenum">
              <a:rPr lang="en-US" smtClean="0"/>
              <a:t>6</a:t>
            </a:fld>
            <a:endParaRPr lang="en-US"/>
          </a:p>
        </p:txBody>
      </p:sp>
    </p:spTree>
    <p:extLst>
      <p:ext uri="{BB962C8B-B14F-4D97-AF65-F5344CB8AC3E}">
        <p14:creationId xmlns:p14="http://schemas.microsoft.com/office/powerpoint/2010/main" val="255873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http://cdn.quotesgram.com/small/61/39/419239764-119070-Positive_quotesif_you_only_wal.jpg</a:t>
            </a:r>
          </a:p>
        </p:txBody>
      </p:sp>
      <p:sp>
        <p:nvSpPr>
          <p:cNvPr id="4" name="Slide Number Placeholder 3"/>
          <p:cNvSpPr>
            <a:spLocks noGrp="1"/>
          </p:cNvSpPr>
          <p:nvPr>
            <p:ph type="sldNum" sz="quarter" idx="10"/>
          </p:nvPr>
        </p:nvSpPr>
        <p:spPr/>
        <p:txBody>
          <a:bodyPr/>
          <a:lstStyle/>
          <a:p>
            <a:fld id="{85071EBC-8728-4F6C-BCD8-B32A5888E481}" type="slidenum">
              <a:rPr lang="en-US" smtClean="0"/>
              <a:t>19</a:t>
            </a:fld>
            <a:endParaRPr lang="en-US"/>
          </a:p>
        </p:txBody>
      </p:sp>
    </p:spTree>
    <p:extLst>
      <p:ext uri="{BB962C8B-B14F-4D97-AF65-F5344CB8AC3E}">
        <p14:creationId xmlns:p14="http://schemas.microsoft.com/office/powerpoint/2010/main" val="2737561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US" dirty="0" err="1"/>
              <a:t>source:http</a:t>
            </a:r>
            <a:r>
              <a:rPr lang="en-US" dirty="0"/>
              <a:t>://thewowstyle.com/</a:t>
            </a:r>
            <a:r>
              <a:rPr lang="en-US" dirty="0" err="1"/>
              <a:t>wp</a:t>
            </a:r>
            <a:r>
              <a:rPr lang="en-US" dirty="0"/>
              <a:t>-content/uploads/2015/03/commitment-quotes-hd-wallpaper-3.jpg</a:t>
            </a:r>
          </a:p>
        </p:txBody>
      </p:sp>
      <p:sp>
        <p:nvSpPr>
          <p:cNvPr id="4" name="Slide Number Placeholder 3"/>
          <p:cNvSpPr>
            <a:spLocks noGrp="1"/>
          </p:cNvSpPr>
          <p:nvPr>
            <p:ph type="sldNum" sz="quarter" idx="10"/>
          </p:nvPr>
        </p:nvSpPr>
        <p:spPr/>
        <p:txBody>
          <a:bodyPr/>
          <a:lstStyle/>
          <a:p>
            <a:fld id="{85071EBC-8728-4F6C-BCD8-B32A5888E481}" type="slidenum">
              <a:rPr lang="en-US" smtClean="0"/>
              <a:t>21</a:t>
            </a:fld>
            <a:endParaRPr lang="en-US"/>
          </a:p>
        </p:txBody>
      </p:sp>
    </p:spTree>
    <p:extLst>
      <p:ext uri="{BB962C8B-B14F-4D97-AF65-F5344CB8AC3E}">
        <p14:creationId xmlns:p14="http://schemas.microsoft.com/office/powerpoint/2010/main" val="2938844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http://jasonyesser.com/wp-content/uploads/2015/10/Bob-Proctor-Quotes-About-Accountability-1024x512.png</a:t>
            </a:r>
          </a:p>
        </p:txBody>
      </p:sp>
      <p:sp>
        <p:nvSpPr>
          <p:cNvPr id="4" name="Slide Number Placeholder 3"/>
          <p:cNvSpPr>
            <a:spLocks noGrp="1"/>
          </p:cNvSpPr>
          <p:nvPr>
            <p:ph type="sldNum" sz="quarter" idx="10"/>
          </p:nvPr>
        </p:nvSpPr>
        <p:spPr/>
        <p:txBody>
          <a:bodyPr/>
          <a:lstStyle/>
          <a:p>
            <a:fld id="{85071EBC-8728-4F6C-BCD8-B32A5888E481}" type="slidenum">
              <a:rPr lang="en-US" smtClean="0"/>
              <a:t>23</a:t>
            </a:fld>
            <a:endParaRPr lang="en-US"/>
          </a:p>
        </p:txBody>
      </p:sp>
    </p:spTree>
    <p:extLst>
      <p:ext uri="{BB962C8B-B14F-4D97-AF65-F5344CB8AC3E}">
        <p14:creationId xmlns:p14="http://schemas.microsoft.com/office/powerpoint/2010/main" val="1486583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a:t>
            </a:r>
            <a:r>
              <a:rPr lang="en-US" baseline="0" dirty="0"/>
              <a:t> http://www.goodmorningquote.com/wp-content/uploads/2015/08/teamwork-quotes-sayings.jpg</a:t>
            </a:r>
            <a:endParaRPr lang="en-US" dirty="0"/>
          </a:p>
        </p:txBody>
      </p:sp>
      <p:sp>
        <p:nvSpPr>
          <p:cNvPr id="4" name="Slide Number Placeholder 3"/>
          <p:cNvSpPr>
            <a:spLocks noGrp="1"/>
          </p:cNvSpPr>
          <p:nvPr>
            <p:ph type="sldNum" sz="quarter" idx="10"/>
          </p:nvPr>
        </p:nvSpPr>
        <p:spPr/>
        <p:txBody>
          <a:bodyPr/>
          <a:lstStyle/>
          <a:p>
            <a:fld id="{85071EBC-8728-4F6C-BCD8-B32A5888E481}" type="slidenum">
              <a:rPr lang="en-US" smtClean="0"/>
              <a:t>25</a:t>
            </a:fld>
            <a:endParaRPr lang="en-US"/>
          </a:p>
        </p:txBody>
      </p:sp>
    </p:spTree>
    <p:extLst>
      <p:ext uri="{BB962C8B-B14F-4D97-AF65-F5344CB8AC3E}">
        <p14:creationId xmlns:p14="http://schemas.microsoft.com/office/powerpoint/2010/main" val="3030527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https://encrypted-tbn0.gstatic.com/images?q=tbn:ANd9GcTmK6UbTa1RWrV9OrVkxV3Wvi-zbHRnmRBN4oqTIC1PpINZtu7v</a:t>
            </a:r>
          </a:p>
        </p:txBody>
      </p:sp>
      <p:sp>
        <p:nvSpPr>
          <p:cNvPr id="4" name="Slide Number Placeholder 3"/>
          <p:cNvSpPr>
            <a:spLocks noGrp="1"/>
          </p:cNvSpPr>
          <p:nvPr>
            <p:ph type="sldNum" sz="quarter" idx="10"/>
          </p:nvPr>
        </p:nvSpPr>
        <p:spPr/>
        <p:txBody>
          <a:bodyPr/>
          <a:lstStyle/>
          <a:p>
            <a:fld id="{85071EBC-8728-4F6C-BCD8-B32A5888E481}" type="slidenum">
              <a:rPr lang="en-US" smtClean="0"/>
              <a:t>27</a:t>
            </a:fld>
            <a:endParaRPr lang="en-US"/>
          </a:p>
        </p:txBody>
      </p:sp>
    </p:spTree>
    <p:extLst>
      <p:ext uri="{BB962C8B-B14F-4D97-AF65-F5344CB8AC3E}">
        <p14:creationId xmlns:p14="http://schemas.microsoft.com/office/powerpoint/2010/main" val="1790378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http://www.uwec.edu/ES/programs/upload/Preparing_Collaborative_Leaders_for_EAA_ECA.pptx</a:t>
            </a:r>
          </a:p>
        </p:txBody>
      </p:sp>
      <p:sp>
        <p:nvSpPr>
          <p:cNvPr id="4" name="Slide Number Placeholder 3"/>
          <p:cNvSpPr>
            <a:spLocks noGrp="1"/>
          </p:cNvSpPr>
          <p:nvPr>
            <p:ph type="sldNum" sz="quarter" idx="10"/>
          </p:nvPr>
        </p:nvSpPr>
        <p:spPr/>
        <p:txBody>
          <a:bodyPr/>
          <a:lstStyle/>
          <a:p>
            <a:fld id="{85071EBC-8728-4F6C-BCD8-B32A5888E481}" type="slidenum">
              <a:rPr lang="en-US" smtClean="0"/>
              <a:t>7</a:t>
            </a:fld>
            <a:endParaRPr lang="en-US"/>
          </a:p>
        </p:txBody>
      </p:sp>
    </p:spTree>
    <p:extLst>
      <p:ext uri="{BB962C8B-B14F-4D97-AF65-F5344CB8AC3E}">
        <p14:creationId xmlns:p14="http://schemas.microsoft.com/office/powerpoint/2010/main" val="740829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http://www.uwec.edu/ES/programs/upload/Preparing_Collaborative_Leaders_for_EAA_ECA.pptx</a:t>
            </a:r>
          </a:p>
        </p:txBody>
      </p:sp>
      <p:sp>
        <p:nvSpPr>
          <p:cNvPr id="4" name="Slide Number Placeholder 3"/>
          <p:cNvSpPr>
            <a:spLocks noGrp="1"/>
          </p:cNvSpPr>
          <p:nvPr>
            <p:ph type="sldNum" sz="quarter" idx="10"/>
          </p:nvPr>
        </p:nvSpPr>
        <p:spPr/>
        <p:txBody>
          <a:bodyPr/>
          <a:lstStyle/>
          <a:p>
            <a:fld id="{85071EBC-8728-4F6C-BCD8-B32A5888E481}" type="slidenum">
              <a:rPr lang="en-US" smtClean="0"/>
              <a:t>8</a:t>
            </a:fld>
            <a:endParaRPr lang="en-US"/>
          </a:p>
        </p:txBody>
      </p:sp>
    </p:spTree>
    <p:extLst>
      <p:ext uri="{BB962C8B-B14F-4D97-AF65-F5344CB8AC3E}">
        <p14:creationId xmlns:p14="http://schemas.microsoft.com/office/powerpoint/2010/main" val="3500663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752694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http://refe99.com/wp-content/uploads/2014/08/teamwork-quotes.jpg</a:t>
            </a:r>
          </a:p>
          <a:p>
            <a:endParaRPr lang="en-US" dirty="0"/>
          </a:p>
        </p:txBody>
      </p:sp>
      <p:sp>
        <p:nvSpPr>
          <p:cNvPr id="4" name="Slide Number Placeholder 3"/>
          <p:cNvSpPr>
            <a:spLocks noGrp="1"/>
          </p:cNvSpPr>
          <p:nvPr>
            <p:ph type="sldNum" sz="quarter" idx="10"/>
          </p:nvPr>
        </p:nvSpPr>
        <p:spPr/>
        <p:txBody>
          <a:bodyPr/>
          <a:lstStyle/>
          <a:p>
            <a:fld id="{85071EBC-8728-4F6C-BCD8-B32A5888E481}" type="slidenum">
              <a:rPr lang="en-US" smtClean="0"/>
              <a:t>12</a:t>
            </a:fld>
            <a:endParaRPr lang="en-US"/>
          </a:p>
        </p:txBody>
      </p:sp>
    </p:spTree>
    <p:extLst>
      <p:ext uri="{BB962C8B-B14F-4D97-AF65-F5344CB8AC3E}">
        <p14:creationId xmlns:p14="http://schemas.microsoft.com/office/powerpoint/2010/main" val="937279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r>
              <a:rPr lang="en-US" baseline="0" dirty="0"/>
              <a:t> source: http://img.picturequotes.com/2/25/24045/together-everyone-achieves-more-quote-1.jpg</a:t>
            </a:r>
            <a:endParaRPr lang="en-US" dirty="0"/>
          </a:p>
        </p:txBody>
      </p:sp>
      <p:sp>
        <p:nvSpPr>
          <p:cNvPr id="4" name="Slide Number Placeholder 3"/>
          <p:cNvSpPr>
            <a:spLocks noGrp="1"/>
          </p:cNvSpPr>
          <p:nvPr>
            <p:ph type="sldNum" sz="quarter" idx="10"/>
          </p:nvPr>
        </p:nvSpPr>
        <p:spPr/>
        <p:txBody>
          <a:bodyPr/>
          <a:lstStyle/>
          <a:p>
            <a:fld id="{85071EBC-8728-4F6C-BCD8-B32A5888E481}" type="slidenum">
              <a:rPr lang="en-US" smtClean="0"/>
              <a:t>14</a:t>
            </a:fld>
            <a:endParaRPr lang="en-US"/>
          </a:p>
        </p:txBody>
      </p:sp>
    </p:spTree>
    <p:extLst>
      <p:ext uri="{BB962C8B-B14F-4D97-AF65-F5344CB8AC3E}">
        <p14:creationId xmlns:p14="http://schemas.microsoft.com/office/powerpoint/2010/main" val="143764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http://www.healthyplan.ca/wp-content/uploads/2015/02/5-Dysfunctions-of-Team3.jpg</a:t>
            </a:r>
          </a:p>
        </p:txBody>
      </p:sp>
      <p:sp>
        <p:nvSpPr>
          <p:cNvPr id="4" name="Slide Number Placeholder 3"/>
          <p:cNvSpPr>
            <a:spLocks noGrp="1"/>
          </p:cNvSpPr>
          <p:nvPr>
            <p:ph type="sldNum" sz="quarter" idx="10"/>
          </p:nvPr>
        </p:nvSpPr>
        <p:spPr/>
        <p:txBody>
          <a:bodyPr/>
          <a:lstStyle/>
          <a:p>
            <a:fld id="{85071EBC-8728-4F6C-BCD8-B32A5888E481}" type="slidenum">
              <a:rPr lang="en-US" smtClean="0"/>
              <a:t>15</a:t>
            </a:fld>
            <a:endParaRPr lang="en-US"/>
          </a:p>
        </p:txBody>
      </p:sp>
    </p:spTree>
    <p:extLst>
      <p:ext uri="{BB962C8B-B14F-4D97-AF65-F5344CB8AC3E}">
        <p14:creationId xmlns:p14="http://schemas.microsoft.com/office/powerpoint/2010/main" val="2451630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http://reesenewslab.org/files/2013/11/pyramid.png</a:t>
            </a:r>
          </a:p>
        </p:txBody>
      </p:sp>
      <p:sp>
        <p:nvSpPr>
          <p:cNvPr id="4" name="Slide Number Placeholder 3"/>
          <p:cNvSpPr>
            <a:spLocks noGrp="1"/>
          </p:cNvSpPr>
          <p:nvPr>
            <p:ph type="sldNum" sz="quarter" idx="10"/>
          </p:nvPr>
        </p:nvSpPr>
        <p:spPr/>
        <p:txBody>
          <a:bodyPr/>
          <a:lstStyle/>
          <a:p>
            <a:fld id="{85071EBC-8728-4F6C-BCD8-B32A5888E481}" type="slidenum">
              <a:rPr lang="en-US" smtClean="0"/>
              <a:t>16</a:t>
            </a:fld>
            <a:endParaRPr lang="en-US"/>
          </a:p>
        </p:txBody>
      </p:sp>
    </p:spTree>
    <p:extLst>
      <p:ext uri="{BB962C8B-B14F-4D97-AF65-F5344CB8AC3E}">
        <p14:creationId xmlns:p14="http://schemas.microsoft.com/office/powerpoint/2010/main" val="2517265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http://image.slidesharecdn.com/agiletrickybits-131005101219-phpapp01/95/agile-at-enterprise-scale-the-tricky-bits-28-638.jpg?cb=1413208096</a:t>
            </a:r>
          </a:p>
        </p:txBody>
      </p:sp>
      <p:sp>
        <p:nvSpPr>
          <p:cNvPr id="4" name="Slide Number Placeholder 3"/>
          <p:cNvSpPr>
            <a:spLocks noGrp="1"/>
          </p:cNvSpPr>
          <p:nvPr>
            <p:ph type="sldNum" sz="quarter" idx="10"/>
          </p:nvPr>
        </p:nvSpPr>
        <p:spPr/>
        <p:txBody>
          <a:bodyPr/>
          <a:lstStyle/>
          <a:p>
            <a:fld id="{85071EBC-8728-4F6C-BCD8-B32A5888E481}" type="slidenum">
              <a:rPr lang="en-US" smtClean="0"/>
              <a:t>17</a:t>
            </a:fld>
            <a:endParaRPr lang="en-US"/>
          </a:p>
        </p:txBody>
      </p:sp>
    </p:spTree>
    <p:extLst>
      <p:ext uri="{BB962C8B-B14F-4D97-AF65-F5344CB8AC3E}">
        <p14:creationId xmlns:p14="http://schemas.microsoft.com/office/powerpoint/2010/main" val="22224796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3429000"/>
          </a:xfrm>
          <a:prstGeom prst="rect">
            <a:avLst/>
          </a:prstGeom>
          <a:solidFill>
            <a:srgbClr val="FFE771"/>
          </a:solidFill>
          <a:ln w="9525">
            <a:noFill/>
            <a:miter lim="800000"/>
            <a:headEnd/>
            <a:tailEnd/>
          </a:ln>
          <a:effectLst/>
        </p:spPr>
        <p:txBody>
          <a:bodyPr wrap="none" anchor="ctr"/>
          <a:lstStyle/>
          <a:p>
            <a:pPr algn="ctr" fontAlgn="base">
              <a:spcBef>
                <a:spcPct val="0"/>
              </a:spcBef>
              <a:spcAft>
                <a:spcPct val="0"/>
              </a:spcAft>
              <a:defRPr/>
            </a:pPr>
            <a:endParaRPr lang="en-US" dirty="0">
              <a:solidFill>
                <a:srgbClr val="000000"/>
              </a:solidFill>
            </a:endParaRPr>
          </a:p>
        </p:txBody>
      </p:sp>
      <p:pic>
        <p:nvPicPr>
          <p:cNvPr id="5" name="Picture 10" descr="ucti_logo_transparent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17763"/>
            <a:ext cx="2378075"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3513" y="3883025"/>
            <a:ext cx="2171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7042" name="Rectangle 2"/>
          <p:cNvSpPr>
            <a:spLocks noGrp="1" noChangeArrowheads="1"/>
          </p:cNvSpPr>
          <p:nvPr>
            <p:ph type="ctrTitle"/>
          </p:nvPr>
        </p:nvSpPr>
        <p:spPr>
          <a:xfrm>
            <a:off x="2389188" y="1952625"/>
            <a:ext cx="6754812" cy="1470025"/>
          </a:xfrm>
        </p:spPr>
        <p:txBody>
          <a:bodyPr/>
          <a:lstStyle>
            <a:lvl1pPr>
              <a:defRPr/>
            </a:lvl1pPr>
          </a:lstStyle>
          <a:p>
            <a:r>
              <a:rPr lang="en-US"/>
              <a:t>Click to edit Master title style</a:t>
            </a:r>
          </a:p>
        </p:txBody>
      </p:sp>
      <p:sp>
        <p:nvSpPr>
          <p:cNvPr id="87043" name="Rectangle 3"/>
          <p:cNvSpPr>
            <a:spLocks noGrp="1" noChangeArrowheads="1"/>
          </p:cNvSpPr>
          <p:nvPr>
            <p:ph type="subTitle" idx="1"/>
          </p:nvPr>
        </p:nvSpPr>
        <p:spPr>
          <a:xfrm>
            <a:off x="2374900" y="3886200"/>
            <a:ext cx="67691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122471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pPr>
              <a:defRPr/>
            </a:pPr>
            <a:r>
              <a:rPr lang="en-US">
                <a:solidFill>
                  <a:srgbClr val="000000"/>
                </a:solidFill>
              </a:rPr>
              <a:t>PERSONAL DEVELOPMENT AND STUDY METHODS</a:t>
            </a:r>
            <a:endParaRPr lang="en-US" dirty="0">
              <a:solidFill>
                <a:srgbClr val="000000"/>
              </a:solidFill>
            </a:endParaRPr>
          </a:p>
        </p:txBody>
      </p:sp>
    </p:spTree>
    <p:extLst>
      <p:ext uri="{BB962C8B-B14F-4D97-AF65-F5344CB8AC3E}">
        <p14:creationId xmlns:p14="http://schemas.microsoft.com/office/powerpoint/2010/main" val="652898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274638"/>
            <a:ext cx="2057400" cy="5948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85775" y="274638"/>
            <a:ext cx="6021388" cy="594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pPr>
              <a:defRPr/>
            </a:pPr>
            <a:r>
              <a:rPr lang="en-US">
                <a:solidFill>
                  <a:srgbClr val="000000"/>
                </a:solidFill>
              </a:rPr>
              <a:t>PERSONAL DEVELOPMENT AND STUDY METHODS</a:t>
            </a:r>
            <a:endParaRPr lang="en-US" dirty="0">
              <a:solidFill>
                <a:srgbClr val="000000"/>
              </a:solidFill>
            </a:endParaRPr>
          </a:p>
        </p:txBody>
      </p:sp>
    </p:spTree>
    <p:extLst>
      <p:ext uri="{BB962C8B-B14F-4D97-AF65-F5344CB8AC3E}">
        <p14:creationId xmlns:p14="http://schemas.microsoft.com/office/powerpoint/2010/main" val="1521841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pPr>
              <a:defRPr/>
            </a:pPr>
            <a:r>
              <a:rPr lang="en-US">
                <a:solidFill>
                  <a:srgbClr val="000000"/>
                </a:solidFill>
              </a:rPr>
              <a:t>PERSONAL DEVELOPMENT AND STUDY METHODS</a:t>
            </a:r>
            <a:endParaRPr lang="en-US" dirty="0">
              <a:solidFill>
                <a:srgbClr val="000000"/>
              </a:solidFill>
            </a:endParaRPr>
          </a:p>
        </p:txBody>
      </p:sp>
    </p:spTree>
    <p:extLst>
      <p:ext uri="{BB962C8B-B14F-4D97-AF65-F5344CB8AC3E}">
        <p14:creationId xmlns:p14="http://schemas.microsoft.com/office/powerpoint/2010/main" val="75731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r>
              <a:rPr lang="en-US">
                <a:solidFill>
                  <a:srgbClr val="000000"/>
                </a:solidFill>
              </a:rPr>
              <a:t>PERSONAL DEVELOPMENT AND STUDY METHODS</a:t>
            </a:r>
            <a:endParaRPr lang="en-US" dirty="0">
              <a:solidFill>
                <a:srgbClr val="000000"/>
              </a:solidFill>
            </a:endParaRPr>
          </a:p>
        </p:txBody>
      </p:sp>
    </p:spTree>
    <p:extLst>
      <p:ext uri="{BB962C8B-B14F-4D97-AF65-F5344CB8AC3E}">
        <p14:creationId xmlns:p14="http://schemas.microsoft.com/office/powerpoint/2010/main" val="1334914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87363" y="16970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8363" y="16970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ftr" sz="quarter" idx="10"/>
          </p:nvPr>
        </p:nvSpPr>
        <p:spPr>
          <a:ln/>
        </p:spPr>
        <p:txBody>
          <a:bodyPr/>
          <a:lstStyle>
            <a:lvl1pPr>
              <a:defRPr/>
            </a:lvl1pPr>
          </a:lstStyle>
          <a:p>
            <a:pPr>
              <a:defRPr/>
            </a:pPr>
            <a:r>
              <a:rPr lang="en-US">
                <a:solidFill>
                  <a:srgbClr val="000000"/>
                </a:solidFill>
              </a:rPr>
              <a:t>PERSONAL DEVELOPMENT AND STUDY METHODS</a:t>
            </a:r>
            <a:endParaRPr lang="en-US" dirty="0">
              <a:solidFill>
                <a:srgbClr val="000000"/>
              </a:solidFill>
            </a:endParaRPr>
          </a:p>
        </p:txBody>
      </p:sp>
    </p:spTree>
    <p:extLst>
      <p:ext uri="{BB962C8B-B14F-4D97-AF65-F5344CB8AC3E}">
        <p14:creationId xmlns:p14="http://schemas.microsoft.com/office/powerpoint/2010/main" val="2382267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ftr" sz="quarter" idx="10"/>
          </p:nvPr>
        </p:nvSpPr>
        <p:spPr>
          <a:ln/>
        </p:spPr>
        <p:txBody>
          <a:bodyPr/>
          <a:lstStyle>
            <a:lvl1pPr>
              <a:defRPr/>
            </a:lvl1pPr>
          </a:lstStyle>
          <a:p>
            <a:pPr>
              <a:defRPr/>
            </a:pPr>
            <a:r>
              <a:rPr lang="en-US">
                <a:solidFill>
                  <a:srgbClr val="000000"/>
                </a:solidFill>
              </a:rPr>
              <a:t>PERSONAL DEVELOPMENT AND STUDY METHODS</a:t>
            </a:r>
            <a:endParaRPr lang="en-US" dirty="0">
              <a:solidFill>
                <a:srgbClr val="000000"/>
              </a:solidFill>
            </a:endParaRPr>
          </a:p>
        </p:txBody>
      </p:sp>
    </p:spTree>
    <p:extLst>
      <p:ext uri="{BB962C8B-B14F-4D97-AF65-F5344CB8AC3E}">
        <p14:creationId xmlns:p14="http://schemas.microsoft.com/office/powerpoint/2010/main" val="2611938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ftr" sz="quarter" idx="10"/>
          </p:nvPr>
        </p:nvSpPr>
        <p:spPr>
          <a:ln/>
        </p:spPr>
        <p:txBody>
          <a:bodyPr/>
          <a:lstStyle>
            <a:lvl1pPr>
              <a:defRPr/>
            </a:lvl1pPr>
          </a:lstStyle>
          <a:p>
            <a:pPr>
              <a:defRPr/>
            </a:pPr>
            <a:r>
              <a:rPr lang="en-US">
                <a:solidFill>
                  <a:srgbClr val="000000"/>
                </a:solidFill>
              </a:rPr>
              <a:t>PERSONAL DEVELOPMENT AND STUDY METHODS</a:t>
            </a:r>
            <a:endParaRPr lang="en-US" dirty="0">
              <a:solidFill>
                <a:srgbClr val="000000"/>
              </a:solidFill>
            </a:endParaRPr>
          </a:p>
        </p:txBody>
      </p:sp>
    </p:spTree>
    <p:extLst>
      <p:ext uri="{BB962C8B-B14F-4D97-AF65-F5344CB8AC3E}">
        <p14:creationId xmlns:p14="http://schemas.microsoft.com/office/powerpoint/2010/main" val="1268509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en-US">
                <a:solidFill>
                  <a:srgbClr val="000000"/>
                </a:solidFill>
              </a:rPr>
              <a:t>PERSONAL DEVELOPMENT AND STUDY METHODS</a:t>
            </a:r>
            <a:endParaRPr lang="en-US" dirty="0">
              <a:solidFill>
                <a:srgbClr val="000000"/>
              </a:solidFill>
            </a:endParaRPr>
          </a:p>
        </p:txBody>
      </p:sp>
    </p:spTree>
    <p:extLst>
      <p:ext uri="{BB962C8B-B14F-4D97-AF65-F5344CB8AC3E}">
        <p14:creationId xmlns:p14="http://schemas.microsoft.com/office/powerpoint/2010/main" val="789022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US">
                <a:solidFill>
                  <a:srgbClr val="000000"/>
                </a:solidFill>
              </a:rPr>
              <a:t>PERSONAL DEVELOPMENT AND STUDY METHODS</a:t>
            </a:r>
            <a:endParaRPr lang="en-US" dirty="0">
              <a:solidFill>
                <a:srgbClr val="000000"/>
              </a:solidFill>
            </a:endParaRPr>
          </a:p>
        </p:txBody>
      </p:sp>
    </p:spTree>
    <p:extLst>
      <p:ext uri="{BB962C8B-B14F-4D97-AF65-F5344CB8AC3E}">
        <p14:creationId xmlns:p14="http://schemas.microsoft.com/office/powerpoint/2010/main" val="1186370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US">
                <a:solidFill>
                  <a:srgbClr val="000000"/>
                </a:solidFill>
              </a:rPr>
              <a:t>PERSONAL DEVELOPMENT AND STUDY METHODS</a:t>
            </a:r>
            <a:endParaRPr lang="en-US" dirty="0">
              <a:solidFill>
                <a:srgbClr val="000000"/>
              </a:solidFill>
            </a:endParaRPr>
          </a:p>
        </p:txBody>
      </p:sp>
    </p:spTree>
    <p:extLst>
      <p:ext uri="{BB962C8B-B14F-4D97-AF65-F5344CB8AC3E}">
        <p14:creationId xmlns:p14="http://schemas.microsoft.com/office/powerpoint/2010/main" val="1164767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9"/>
          <p:cNvPicPr>
            <a:picLocks noChangeAspect="1" noChangeArrowheads="1"/>
          </p:cNvPicPr>
          <p:nvPr userDrawn="1"/>
        </p:nvPicPr>
        <p:blipFill>
          <a:blip r:embed="rId13">
            <a:lum bright="72000" contrast="-64000"/>
            <a:extLst>
              <a:ext uri="{28A0092B-C50C-407E-A947-70E740481C1C}">
                <a14:useLocalDpi xmlns:a14="http://schemas.microsoft.com/office/drawing/2010/main" val="0"/>
              </a:ext>
            </a:extLst>
          </a:blip>
          <a:srcRect/>
          <a:stretch>
            <a:fillRect/>
          </a:stretch>
        </p:blipFill>
        <p:spPr bwMode="auto">
          <a:xfrm>
            <a:off x="0" y="2028825"/>
            <a:ext cx="5387975"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6019" name="Rectangle 3"/>
          <p:cNvSpPr>
            <a:spLocks noChangeArrowheads="1"/>
          </p:cNvSpPr>
          <p:nvPr/>
        </p:nvSpPr>
        <p:spPr bwMode="auto">
          <a:xfrm>
            <a:off x="0" y="6621463"/>
            <a:ext cx="9144000" cy="236537"/>
          </a:xfrm>
          <a:prstGeom prst="rect">
            <a:avLst/>
          </a:prstGeom>
          <a:solidFill>
            <a:srgbClr val="FFE771"/>
          </a:solidFill>
          <a:ln w="9525">
            <a:noFill/>
            <a:miter lim="800000"/>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1028" name="Rectangle 4"/>
          <p:cNvSpPr>
            <a:spLocks noGrp="1" noChangeArrowheads="1"/>
          </p:cNvSpPr>
          <p:nvPr>
            <p:ph type="body" idx="1"/>
          </p:nvPr>
        </p:nvSpPr>
        <p:spPr bwMode="auto">
          <a:xfrm>
            <a:off x="487363" y="16970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Rectangle 6"/>
          <p:cNvSpPr>
            <a:spLocks noGrp="1" noChangeArrowheads="1"/>
          </p:cNvSpPr>
          <p:nvPr>
            <p:ph type="title"/>
          </p:nvPr>
        </p:nvSpPr>
        <p:spPr bwMode="auto">
          <a:xfrm>
            <a:off x="485775" y="274638"/>
            <a:ext cx="7042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6023" name="Rectangle 7"/>
          <p:cNvSpPr>
            <a:spLocks noChangeArrowheads="1"/>
          </p:cNvSpPr>
          <p:nvPr/>
        </p:nvSpPr>
        <p:spPr bwMode="auto">
          <a:xfrm>
            <a:off x="0" y="6597650"/>
            <a:ext cx="2711450" cy="260350"/>
          </a:xfrm>
          <a:prstGeom prst="rect">
            <a:avLst/>
          </a:prstGeom>
          <a:noFill/>
          <a:ln w="9525">
            <a:noFill/>
            <a:miter lim="800000"/>
            <a:headEnd/>
            <a:tailEnd/>
          </a:ln>
          <a:effectLst/>
        </p:spPr>
        <p:txBody>
          <a:bodyPr/>
          <a:lstStyle/>
          <a:p>
            <a:pPr fontAlgn="base">
              <a:spcBef>
                <a:spcPct val="0"/>
              </a:spcBef>
              <a:spcAft>
                <a:spcPct val="0"/>
              </a:spcAft>
              <a:defRPr/>
            </a:pPr>
            <a:r>
              <a:rPr lang="en-US" sz="800" dirty="0">
                <a:solidFill>
                  <a:srgbClr val="000000"/>
                </a:solidFill>
              </a:rPr>
              <a:t>BM006-3-0</a:t>
            </a:r>
          </a:p>
        </p:txBody>
      </p:sp>
      <p:sp>
        <p:nvSpPr>
          <p:cNvPr id="86024" name="Rectangle 8"/>
          <p:cNvSpPr>
            <a:spLocks noGrp="1" noChangeArrowheads="1"/>
          </p:cNvSpPr>
          <p:nvPr>
            <p:ph type="ftr" sz="quarter" idx="3"/>
          </p:nvPr>
        </p:nvSpPr>
        <p:spPr bwMode="auto">
          <a:xfrm>
            <a:off x="6248400" y="6623050"/>
            <a:ext cx="2895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atin typeface="Arial" charset="0"/>
              </a:defRPr>
            </a:lvl1pPr>
          </a:lstStyle>
          <a:p>
            <a:pPr fontAlgn="base">
              <a:spcBef>
                <a:spcPct val="0"/>
              </a:spcBef>
              <a:spcAft>
                <a:spcPct val="0"/>
              </a:spcAft>
              <a:defRPr/>
            </a:pPr>
            <a:r>
              <a:rPr lang="en-US" dirty="0">
                <a:solidFill>
                  <a:srgbClr val="000000"/>
                </a:solidFill>
              </a:rPr>
              <a:t>PERSONAL DEVELOPMENT AND STUDY METHODS</a:t>
            </a:r>
          </a:p>
        </p:txBody>
      </p:sp>
      <p:sp>
        <p:nvSpPr>
          <p:cNvPr id="86025" name="Rectangle 9"/>
          <p:cNvSpPr>
            <a:spLocks noChangeArrowheads="1"/>
          </p:cNvSpPr>
          <p:nvPr/>
        </p:nvSpPr>
        <p:spPr bwMode="auto">
          <a:xfrm>
            <a:off x="3175000" y="6597650"/>
            <a:ext cx="2711450" cy="260350"/>
          </a:xfrm>
          <a:prstGeom prst="rect">
            <a:avLst/>
          </a:prstGeom>
          <a:noFill/>
          <a:ln w="9525">
            <a:noFill/>
            <a:miter lim="800000"/>
            <a:headEnd/>
            <a:tailEnd/>
          </a:ln>
          <a:effectLst/>
        </p:spPr>
        <p:txBody>
          <a:bodyPr/>
          <a:lstStyle/>
          <a:p>
            <a:pPr eaLnBrk="1" hangingPunct="1"/>
            <a:r>
              <a:rPr lang="en-US" sz="800" b="0" dirty="0">
                <a:latin typeface="Times New Roman" pitchFamily="18" charset="0"/>
                <a:cs typeface="Times New Roman" pitchFamily="18" charset="0"/>
              </a:rPr>
              <a:t>LEADERSHIP AND TEAMWORK SKILLS</a:t>
            </a:r>
          </a:p>
        </p:txBody>
      </p:sp>
      <p:pic>
        <p:nvPicPr>
          <p:cNvPr id="1033" name="Picture 1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569200" y="0"/>
            <a:ext cx="15748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306370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eaLnBrk="1" fontAlgn="base" hangingPunct="1">
        <a:spcBef>
          <a:spcPct val="0"/>
        </a:spcBef>
        <a:spcAft>
          <a:spcPct val="0"/>
        </a:spcAft>
        <a:defRPr sz="3600">
          <a:solidFill>
            <a:schemeClr val="tx2"/>
          </a:solidFill>
          <a:latin typeface="Arial" charset="0"/>
        </a:defRPr>
      </a:lvl6pPr>
      <a:lvl7pPr marL="914400" algn="ctr" rtl="0" eaLnBrk="1" fontAlgn="base" hangingPunct="1">
        <a:spcBef>
          <a:spcPct val="0"/>
        </a:spcBef>
        <a:spcAft>
          <a:spcPct val="0"/>
        </a:spcAft>
        <a:defRPr sz="3600">
          <a:solidFill>
            <a:schemeClr val="tx2"/>
          </a:solidFill>
          <a:latin typeface="Arial" charset="0"/>
        </a:defRPr>
      </a:lvl7pPr>
      <a:lvl8pPr marL="1371600" algn="ctr" rtl="0" eaLnBrk="1" fontAlgn="base" hangingPunct="1">
        <a:spcBef>
          <a:spcPct val="0"/>
        </a:spcBef>
        <a:spcAft>
          <a:spcPct val="0"/>
        </a:spcAft>
        <a:defRPr sz="3600">
          <a:solidFill>
            <a:schemeClr val="tx2"/>
          </a:solidFill>
          <a:latin typeface="Arial" charset="0"/>
        </a:defRPr>
      </a:lvl8pPr>
      <a:lvl9pPr marL="1828800" algn="ctr" rtl="0" eaLnBrk="1" fontAlgn="base" hangingPunct="1">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698625" y="1092200"/>
            <a:ext cx="6754813" cy="1470025"/>
          </a:xfrm>
        </p:spPr>
        <p:txBody>
          <a:bodyPr/>
          <a:lstStyle/>
          <a:p>
            <a:pPr eaLnBrk="1" hangingPunct="1"/>
            <a:r>
              <a:rPr lang="en-US" altLang="en-US" dirty="0"/>
              <a:t>Personal Development and Study Methods</a:t>
            </a:r>
            <a:br>
              <a:rPr lang="en-US" altLang="en-US" dirty="0"/>
            </a:br>
            <a:r>
              <a:rPr lang="en-US" altLang="en-US" sz="1600" dirty="0"/>
              <a:t>BM006-3-0</a:t>
            </a:r>
            <a:r>
              <a:rPr lang="en-US" altLang="en-US" sz="1400" dirty="0"/>
              <a:t> PDSM</a:t>
            </a:r>
            <a:endParaRPr lang="en-US" b="1" dirty="0"/>
          </a:p>
        </p:txBody>
      </p:sp>
      <p:sp>
        <p:nvSpPr>
          <p:cNvPr id="3075" name="Rectangle 3"/>
          <p:cNvSpPr>
            <a:spLocks noGrp="1" noChangeArrowheads="1"/>
          </p:cNvSpPr>
          <p:nvPr>
            <p:ph type="subTitle" idx="1"/>
          </p:nvPr>
        </p:nvSpPr>
        <p:spPr/>
        <p:txBody>
          <a:bodyPr/>
          <a:lstStyle/>
          <a:p>
            <a:pPr eaLnBrk="1" hangingPunct="1"/>
            <a:r>
              <a:rPr lang="en-US" b="1" dirty="0">
                <a:latin typeface="Times New Roman" pitchFamily="18" charset="0"/>
                <a:cs typeface="Times New Roman" pitchFamily="18" charset="0"/>
              </a:rPr>
              <a:t>LEADERSHIP AND TEAMWORK SKILLS</a:t>
            </a:r>
          </a:p>
        </p:txBody>
      </p:sp>
    </p:spTree>
    <p:extLst>
      <p:ext uri="{BB962C8B-B14F-4D97-AF65-F5344CB8AC3E}">
        <p14:creationId xmlns:p14="http://schemas.microsoft.com/office/powerpoint/2010/main" val="3542542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5 Principles of Effective Collaboration</a:t>
            </a:r>
          </a:p>
        </p:txBody>
      </p:sp>
      <p:sp>
        <p:nvSpPr>
          <p:cNvPr id="9219" name="Rectangle 3"/>
          <p:cNvSpPr>
            <a:spLocks noGrp="1" noChangeArrowheads="1"/>
          </p:cNvSpPr>
          <p:nvPr>
            <p:ph idx="1"/>
          </p:nvPr>
        </p:nvSpPr>
        <p:spPr/>
        <p:txBody>
          <a:bodyPr/>
          <a:lstStyle/>
          <a:p>
            <a:r>
              <a:rPr lang="en-US" dirty="0"/>
              <a:t>All team members work together towards a common goal</a:t>
            </a:r>
          </a:p>
          <a:p>
            <a:r>
              <a:rPr lang="en-US" dirty="0"/>
              <a:t>All participants are valued </a:t>
            </a:r>
          </a:p>
          <a:p>
            <a:r>
              <a:rPr lang="en-US" dirty="0"/>
              <a:t>Embraces the unique perspectives of all team members</a:t>
            </a:r>
          </a:p>
          <a:p>
            <a:r>
              <a:rPr lang="en-US" dirty="0"/>
              <a:t>Is based on a strong sense of purpose</a:t>
            </a:r>
          </a:p>
          <a:p>
            <a:r>
              <a:rPr lang="en-US" dirty="0"/>
              <a:t>Requires trust and a sense of shared responsibility</a:t>
            </a:r>
          </a:p>
          <a:p>
            <a:pPr lvl="1" eaLnBrk="1" hangingPunct="1"/>
            <a:endParaRPr lang="en-US" sz="2400" dirty="0"/>
          </a:p>
          <a:p>
            <a:pPr eaLnBrk="1" hangingPunct="1"/>
            <a:endParaRPr lang="en-US" sz="2800" dirty="0"/>
          </a:p>
        </p:txBody>
      </p:sp>
      <p:sp>
        <p:nvSpPr>
          <p:cNvPr id="2" name="Footer Placeholder 1">
            <a:extLst>
              <a:ext uri="{FF2B5EF4-FFF2-40B4-BE49-F238E27FC236}">
                <a16:creationId xmlns:a16="http://schemas.microsoft.com/office/drawing/2014/main" id="{0AD19938-86EB-4EDC-A818-5B79D5CDB36B}"/>
              </a:ext>
            </a:extLst>
          </p:cNvPr>
          <p:cNvSpPr>
            <a:spLocks noGrp="1"/>
          </p:cNvSpPr>
          <p:nvPr>
            <p:ph type="ftr" sz="quarter" idx="10"/>
          </p:nvPr>
        </p:nvSpPr>
        <p:spPr/>
        <p:txBody>
          <a:bodyPr/>
          <a:lstStyle/>
          <a:p>
            <a:pPr>
              <a:defRPr/>
            </a:pPr>
            <a:r>
              <a:rPr lang="en-US">
                <a:solidFill>
                  <a:srgbClr val="000000"/>
                </a:solidFill>
              </a:rPr>
              <a:t>PERSONAL DEVELOPMENT AND STUDY METHODS</a:t>
            </a:r>
            <a:endParaRPr lang="en-US" dirty="0">
              <a:solidFill>
                <a:srgbClr val="000000"/>
              </a:solidFill>
            </a:endParaRPr>
          </a:p>
        </p:txBody>
      </p:sp>
    </p:spTree>
    <p:extLst>
      <p:ext uri="{BB962C8B-B14F-4D97-AF65-F5344CB8AC3E}">
        <p14:creationId xmlns:p14="http://schemas.microsoft.com/office/powerpoint/2010/main" val="1366223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Collaborative Leaders</a:t>
            </a:r>
          </a:p>
        </p:txBody>
      </p:sp>
      <p:sp>
        <p:nvSpPr>
          <p:cNvPr id="3" name="Content Placeholder 2"/>
          <p:cNvSpPr>
            <a:spLocks noGrp="1"/>
          </p:cNvSpPr>
          <p:nvPr>
            <p:ph idx="1"/>
          </p:nvPr>
        </p:nvSpPr>
        <p:spPr/>
        <p:txBody>
          <a:bodyPr/>
          <a:lstStyle/>
          <a:p>
            <a:r>
              <a:rPr lang="en-US" sz="2800" dirty="0"/>
              <a:t>Facilitate the involvement of two or more people in a group working toward a shared outcome</a:t>
            </a:r>
          </a:p>
          <a:p>
            <a:r>
              <a:rPr lang="en-US" sz="2800" dirty="0"/>
              <a:t>Possess knowledge, skills, and characteristics that enable them to carry out </a:t>
            </a:r>
            <a:r>
              <a:rPr lang="en-US" sz="2800" i="1" dirty="0"/>
              <a:t>“</a:t>
            </a:r>
            <a:r>
              <a:rPr lang="en-US" sz="2800" i="1" dirty="0" err="1"/>
              <a:t>leaderful</a:t>
            </a:r>
            <a:r>
              <a:rPr lang="en-US" sz="2800" i="1" dirty="0"/>
              <a:t>” </a:t>
            </a:r>
            <a:r>
              <a:rPr lang="en-US" sz="2800" dirty="0"/>
              <a:t>actions:</a:t>
            </a:r>
          </a:p>
          <a:p>
            <a:pPr lvl="1"/>
            <a:r>
              <a:rPr lang="en-US" sz="2400" dirty="0"/>
              <a:t>Seeking new solutions</a:t>
            </a:r>
          </a:p>
          <a:p>
            <a:pPr lvl="1"/>
            <a:r>
              <a:rPr lang="en-US" sz="2400" dirty="0"/>
              <a:t>Sustaining focus</a:t>
            </a:r>
          </a:p>
          <a:p>
            <a:pPr lvl="1"/>
            <a:r>
              <a:rPr lang="en-US" sz="2400" dirty="0"/>
              <a:t>Promoting trust</a:t>
            </a:r>
          </a:p>
          <a:p>
            <a:pPr lvl="1"/>
            <a:r>
              <a:rPr lang="en-US" sz="2400" dirty="0"/>
              <a:t>Setting and monitoring goals and progress</a:t>
            </a:r>
          </a:p>
        </p:txBody>
      </p:sp>
      <p:sp>
        <p:nvSpPr>
          <p:cNvPr id="4" name="Footer Placeholder 3">
            <a:extLst>
              <a:ext uri="{FF2B5EF4-FFF2-40B4-BE49-F238E27FC236}">
                <a16:creationId xmlns:a16="http://schemas.microsoft.com/office/drawing/2014/main" id="{0E197A05-1C95-4A98-9E72-D01A3F0B2CA7}"/>
              </a:ext>
            </a:extLst>
          </p:cNvPr>
          <p:cNvSpPr>
            <a:spLocks noGrp="1"/>
          </p:cNvSpPr>
          <p:nvPr>
            <p:ph type="ftr" sz="quarter" idx="10"/>
          </p:nvPr>
        </p:nvSpPr>
        <p:spPr/>
        <p:txBody>
          <a:bodyPr/>
          <a:lstStyle/>
          <a:p>
            <a:pPr>
              <a:defRPr/>
            </a:pPr>
            <a:r>
              <a:rPr lang="en-US">
                <a:solidFill>
                  <a:srgbClr val="000000"/>
                </a:solidFill>
              </a:rPr>
              <a:t>PERSONAL DEVELOPMENT AND STUDY METHODS</a:t>
            </a:r>
            <a:endParaRPr lang="en-US" dirty="0">
              <a:solidFill>
                <a:srgbClr val="000000"/>
              </a:solidFill>
            </a:endParaRPr>
          </a:p>
        </p:txBody>
      </p:sp>
    </p:spTree>
    <p:extLst>
      <p:ext uri="{BB962C8B-B14F-4D97-AF65-F5344CB8AC3E}">
        <p14:creationId xmlns:p14="http://schemas.microsoft.com/office/powerpoint/2010/main" val="1735315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efe99.com/wp-content/uploads/2014/08/teamwork-quot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296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4EEAFB5A-B561-4E66-AE48-32A5060A36CF}"/>
              </a:ext>
            </a:extLst>
          </p:cNvPr>
          <p:cNvSpPr>
            <a:spLocks noGrp="1"/>
          </p:cNvSpPr>
          <p:nvPr>
            <p:ph type="ftr" sz="quarter" idx="10"/>
          </p:nvPr>
        </p:nvSpPr>
        <p:spPr/>
        <p:txBody>
          <a:bodyPr/>
          <a:lstStyle/>
          <a:p>
            <a:pPr>
              <a:defRPr/>
            </a:pPr>
            <a:r>
              <a:rPr lang="en-US">
                <a:solidFill>
                  <a:srgbClr val="000000"/>
                </a:solidFill>
              </a:rPr>
              <a:t>PERSONAL DEVELOPMENT AND STUDY METHODS</a:t>
            </a:r>
            <a:endParaRPr lang="en-US" dirty="0">
              <a:solidFill>
                <a:srgbClr val="000000"/>
              </a:solidFill>
            </a:endParaRPr>
          </a:p>
        </p:txBody>
      </p:sp>
    </p:spTree>
    <p:extLst>
      <p:ext uri="{BB962C8B-B14F-4D97-AF65-F5344CB8AC3E}">
        <p14:creationId xmlns:p14="http://schemas.microsoft.com/office/powerpoint/2010/main" val="3185828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7" name="Rectangle 2"/>
          <p:cNvSpPr>
            <a:spLocks noGrp="1" noChangeArrowheads="1"/>
          </p:cNvSpPr>
          <p:nvPr>
            <p:ph type="title"/>
          </p:nvPr>
        </p:nvSpPr>
        <p:spPr/>
        <p:txBody>
          <a:bodyPr/>
          <a:lstStyle/>
          <a:p>
            <a:pPr eaLnBrk="1" hangingPunct="1"/>
            <a:r>
              <a:rPr lang="en-US" altLang="en-US" dirty="0"/>
              <a:t>What is a Team?</a:t>
            </a:r>
          </a:p>
        </p:txBody>
      </p:sp>
      <p:sp>
        <p:nvSpPr>
          <p:cNvPr id="200708" name="Rectangle 3"/>
          <p:cNvSpPr>
            <a:spLocks noGrp="1" noChangeArrowheads="1"/>
          </p:cNvSpPr>
          <p:nvPr>
            <p:ph idx="1"/>
          </p:nvPr>
        </p:nvSpPr>
        <p:spPr/>
        <p:txBody>
          <a:bodyPr/>
          <a:lstStyle/>
          <a:p>
            <a:pPr>
              <a:spcBef>
                <a:spcPct val="50000"/>
              </a:spcBef>
            </a:pPr>
            <a:r>
              <a:rPr lang="en-GB" altLang="en-US" sz="2800" dirty="0">
                <a:cs typeface="Times New Roman" pitchFamily="18" charset="0"/>
              </a:rPr>
              <a:t>A group may consist of two or more people who interact and communicate with one another</a:t>
            </a:r>
          </a:p>
          <a:p>
            <a:pPr>
              <a:spcBef>
                <a:spcPct val="50000"/>
              </a:spcBef>
            </a:pPr>
            <a:r>
              <a:rPr lang="en-AU" sz="2800" dirty="0">
                <a:ea typeface="Times" pitchFamily="18" charset="0"/>
                <a:cs typeface="Times" pitchFamily="18" charset="0"/>
              </a:rPr>
              <a:t>Interact and influence each other</a:t>
            </a:r>
          </a:p>
          <a:p>
            <a:pPr marL="185738" indent="-185738"/>
            <a:r>
              <a:rPr lang="en-AU" sz="2800" dirty="0">
                <a:ea typeface="Times" pitchFamily="18" charset="0"/>
                <a:cs typeface="Times" pitchFamily="18" charset="0"/>
              </a:rPr>
              <a:t>Are mutually accountable for achieving common objectives</a:t>
            </a:r>
          </a:p>
          <a:p>
            <a:pPr marL="185738" indent="-185738"/>
            <a:r>
              <a:rPr lang="en-AU" sz="2800" dirty="0">
                <a:ea typeface="Times" pitchFamily="18" charset="0"/>
                <a:cs typeface="Times" pitchFamily="18" charset="0"/>
              </a:rPr>
              <a:t>Perceive themselves as a social entity</a:t>
            </a:r>
          </a:p>
          <a:p>
            <a:pPr eaLnBrk="1" hangingPunct="1">
              <a:spcBef>
                <a:spcPct val="50000"/>
              </a:spcBef>
            </a:pPr>
            <a:endParaRPr lang="en-US" altLang="en-US" sz="2800" dirty="0"/>
          </a:p>
        </p:txBody>
      </p:sp>
      <p:sp>
        <p:nvSpPr>
          <p:cNvPr id="2" name="Footer Placeholder 1">
            <a:extLst>
              <a:ext uri="{FF2B5EF4-FFF2-40B4-BE49-F238E27FC236}">
                <a16:creationId xmlns:a16="http://schemas.microsoft.com/office/drawing/2014/main" id="{4BA4B18C-DC24-44E3-99D8-A8C1D84AE973}"/>
              </a:ext>
            </a:extLst>
          </p:cNvPr>
          <p:cNvSpPr>
            <a:spLocks noGrp="1"/>
          </p:cNvSpPr>
          <p:nvPr>
            <p:ph type="ftr" sz="quarter" idx="10"/>
          </p:nvPr>
        </p:nvSpPr>
        <p:spPr/>
        <p:txBody>
          <a:bodyPr/>
          <a:lstStyle/>
          <a:p>
            <a:pPr>
              <a:defRPr/>
            </a:pPr>
            <a:r>
              <a:rPr lang="en-US">
                <a:solidFill>
                  <a:srgbClr val="000000"/>
                </a:solidFill>
              </a:rPr>
              <a:t>PERSONAL DEVELOPMENT AND STUDY METHODS</a:t>
            </a:r>
            <a:endParaRPr lang="en-US" dirty="0">
              <a:solidFill>
                <a:srgbClr val="000000"/>
              </a:solidFill>
            </a:endParaRPr>
          </a:p>
        </p:txBody>
      </p:sp>
    </p:spTree>
    <p:extLst>
      <p:ext uri="{BB962C8B-B14F-4D97-AF65-F5344CB8AC3E}">
        <p14:creationId xmlns:p14="http://schemas.microsoft.com/office/powerpoint/2010/main" val="222803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mg.picturequotes.com/2/25/24045/together-everyone-achieves-more-quot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7567"/>
            <a:ext cx="9144000" cy="6925568"/>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08D354A7-6EC1-453A-B97B-123A13B98594}"/>
              </a:ext>
            </a:extLst>
          </p:cNvPr>
          <p:cNvSpPr>
            <a:spLocks noGrp="1"/>
          </p:cNvSpPr>
          <p:nvPr>
            <p:ph type="ftr" sz="quarter" idx="10"/>
          </p:nvPr>
        </p:nvSpPr>
        <p:spPr/>
        <p:txBody>
          <a:bodyPr/>
          <a:lstStyle/>
          <a:p>
            <a:pPr>
              <a:defRPr/>
            </a:pPr>
            <a:r>
              <a:rPr lang="en-US">
                <a:solidFill>
                  <a:srgbClr val="000000"/>
                </a:solidFill>
              </a:rPr>
              <a:t>PERSONAL DEVELOPMENT AND STUDY METHODS</a:t>
            </a:r>
            <a:endParaRPr lang="en-US" dirty="0">
              <a:solidFill>
                <a:srgbClr val="000000"/>
              </a:solidFill>
            </a:endParaRPr>
          </a:p>
        </p:txBody>
      </p:sp>
    </p:spTree>
    <p:extLst>
      <p:ext uri="{BB962C8B-B14F-4D97-AF65-F5344CB8AC3E}">
        <p14:creationId xmlns:p14="http://schemas.microsoft.com/office/powerpoint/2010/main" val="871169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5 Dysfunctions of a Team</a:t>
            </a:r>
          </a:p>
        </p:txBody>
      </p:sp>
      <p:pic>
        <p:nvPicPr>
          <p:cNvPr id="1026" name="Picture 2" descr="http://www.healthyplan.ca/wp-content/uploads/2015/02/5-Dysfunctions-of-Team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7800"/>
            <a:ext cx="7620000" cy="44383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67400" y="6096000"/>
            <a:ext cx="2895600" cy="381000"/>
          </a:xfrm>
          <a:prstGeom prst="rect">
            <a:avLst/>
          </a:prstGeom>
          <a:noFill/>
        </p:spPr>
        <p:txBody>
          <a:bodyPr wrap="square" rtlCol="0">
            <a:spAutoFit/>
          </a:bodyPr>
          <a:lstStyle/>
          <a:p>
            <a:r>
              <a:rPr lang="en-US" b="1" i="1" dirty="0" err="1"/>
              <a:t>Lencioni</a:t>
            </a:r>
            <a:r>
              <a:rPr lang="en-US" b="1" i="1" dirty="0"/>
              <a:t> (2002)</a:t>
            </a:r>
          </a:p>
        </p:txBody>
      </p:sp>
      <p:sp>
        <p:nvSpPr>
          <p:cNvPr id="3" name="Footer Placeholder 2">
            <a:extLst>
              <a:ext uri="{FF2B5EF4-FFF2-40B4-BE49-F238E27FC236}">
                <a16:creationId xmlns:a16="http://schemas.microsoft.com/office/drawing/2014/main" id="{B843B247-A39C-4EB8-9396-D8521A7C3D21}"/>
              </a:ext>
            </a:extLst>
          </p:cNvPr>
          <p:cNvSpPr>
            <a:spLocks noGrp="1"/>
          </p:cNvSpPr>
          <p:nvPr>
            <p:ph type="ftr" sz="quarter" idx="10"/>
          </p:nvPr>
        </p:nvSpPr>
        <p:spPr/>
        <p:txBody>
          <a:bodyPr/>
          <a:lstStyle/>
          <a:p>
            <a:pPr>
              <a:defRPr/>
            </a:pPr>
            <a:r>
              <a:rPr lang="en-US">
                <a:solidFill>
                  <a:srgbClr val="000000"/>
                </a:solidFill>
              </a:rPr>
              <a:t>PERSONAL DEVELOPMENT AND STUDY METHODS</a:t>
            </a:r>
            <a:endParaRPr lang="en-US" dirty="0">
              <a:solidFill>
                <a:srgbClr val="000000"/>
              </a:solidFill>
            </a:endParaRPr>
          </a:p>
        </p:txBody>
      </p:sp>
    </p:spTree>
    <p:extLst>
      <p:ext uri="{BB962C8B-B14F-4D97-AF65-F5344CB8AC3E}">
        <p14:creationId xmlns:p14="http://schemas.microsoft.com/office/powerpoint/2010/main" val="3792963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reesenewslab.org/files/2013/11/pyrami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691" y="685800"/>
            <a:ext cx="8826213" cy="53340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5E40309B-0BB9-45E3-A2B1-DADC2A836C52}"/>
              </a:ext>
            </a:extLst>
          </p:cNvPr>
          <p:cNvSpPr>
            <a:spLocks noGrp="1"/>
          </p:cNvSpPr>
          <p:nvPr>
            <p:ph type="ftr" sz="quarter" idx="10"/>
          </p:nvPr>
        </p:nvSpPr>
        <p:spPr/>
        <p:txBody>
          <a:bodyPr/>
          <a:lstStyle/>
          <a:p>
            <a:pPr>
              <a:defRPr/>
            </a:pPr>
            <a:r>
              <a:rPr lang="en-US">
                <a:solidFill>
                  <a:srgbClr val="000000"/>
                </a:solidFill>
              </a:rPr>
              <a:t>PERSONAL DEVELOPMENT AND STUDY METHODS</a:t>
            </a:r>
            <a:endParaRPr lang="en-US" dirty="0">
              <a:solidFill>
                <a:srgbClr val="000000"/>
              </a:solidFill>
            </a:endParaRPr>
          </a:p>
        </p:txBody>
      </p:sp>
    </p:spTree>
    <p:extLst>
      <p:ext uri="{BB962C8B-B14F-4D97-AF65-F5344CB8AC3E}">
        <p14:creationId xmlns:p14="http://schemas.microsoft.com/office/powerpoint/2010/main" val="707206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lidesharecdn.com/agiletrickybits-131005101219-phpapp01/95/agile-at-enterprise-scale-the-tricky-bits-28-638.jpg?cb=1413208096"/>
          <p:cNvPicPr>
            <a:picLocks noChangeAspect="1" noChangeArrowheads="1"/>
          </p:cNvPicPr>
          <p:nvPr/>
        </p:nvPicPr>
        <p:blipFill rotWithShape="1">
          <a:blip r:embed="rId3">
            <a:extLst>
              <a:ext uri="{28A0092B-C50C-407E-A947-70E740481C1C}">
                <a14:useLocalDpi xmlns:a14="http://schemas.microsoft.com/office/drawing/2010/main" val="0"/>
              </a:ext>
            </a:extLst>
          </a:blip>
          <a:srcRect b="6636"/>
          <a:stretch/>
        </p:blipFill>
        <p:spPr bwMode="auto">
          <a:xfrm>
            <a:off x="-9699" y="40004"/>
            <a:ext cx="9726575" cy="6817996"/>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7CF72E4E-2BD2-4EF2-BA7F-B58F17632A4E}"/>
              </a:ext>
            </a:extLst>
          </p:cNvPr>
          <p:cNvSpPr>
            <a:spLocks noGrp="1"/>
          </p:cNvSpPr>
          <p:nvPr>
            <p:ph type="ftr" sz="quarter" idx="10"/>
          </p:nvPr>
        </p:nvSpPr>
        <p:spPr/>
        <p:txBody>
          <a:bodyPr/>
          <a:lstStyle/>
          <a:p>
            <a:pPr>
              <a:defRPr/>
            </a:pPr>
            <a:r>
              <a:rPr lang="en-US">
                <a:solidFill>
                  <a:srgbClr val="000000"/>
                </a:solidFill>
              </a:rPr>
              <a:t>PERSONAL DEVELOPMENT AND STUDY METHODS</a:t>
            </a:r>
            <a:endParaRPr lang="en-US" dirty="0">
              <a:solidFill>
                <a:srgbClr val="000000"/>
              </a:solidFill>
            </a:endParaRPr>
          </a:p>
        </p:txBody>
      </p:sp>
    </p:spTree>
    <p:extLst>
      <p:ext uri="{BB962C8B-B14F-4D97-AF65-F5344CB8AC3E}">
        <p14:creationId xmlns:p14="http://schemas.microsoft.com/office/powerpoint/2010/main" val="3928497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2"/>
          <p:cNvSpPr>
            <a:spLocks noGrp="1"/>
          </p:cNvSpPr>
          <p:nvPr>
            <p:ph type="title"/>
          </p:nvPr>
        </p:nvSpPr>
        <p:spPr/>
        <p:txBody>
          <a:bodyPr/>
          <a:lstStyle/>
          <a:p>
            <a:pPr eaLnBrk="1" hangingPunct="1"/>
            <a:r>
              <a:rPr lang="en-US" sz="4000" dirty="0"/>
              <a:t>Trust</a:t>
            </a:r>
          </a:p>
        </p:txBody>
      </p:sp>
      <p:sp>
        <p:nvSpPr>
          <p:cNvPr id="20484" name="Text Placeholder 5"/>
          <p:cNvSpPr>
            <a:spLocks noGrp="1"/>
          </p:cNvSpPr>
          <p:nvPr>
            <p:ph type="body" idx="1"/>
          </p:nvPr>
        </p:nvSpPr>
        <p:spPr/>
        <p:txBody>
          <a:bodyPr anchor="b"/>
          <a:lstStyle/>
          <a:p>
            <a:pPr marL="0" indent="0" eaLnBrk="1" hangingPunct="1">
              <a:buFont typeface="Wingdings" pitchFamily="-96" charset="2"/>
              <a:buNone/>
            </a:pPr>
            <a:r>
              <a:rPr lang="en-US" sz="2400" dirty="0">
                <a:solidFill>
                  <a:srgbClr val="002060"/>
                </a:solidFill>
              </a:rPr>
              <a:t>Functional Team</a:t>
            </a:r>
          </a:p>
        </p:txBody>
      </p:sp>
      <p:sp>
        <p:nvSpPr>
          <p:cNvPr id="2" name="Content Placeholder 6"/>
          <p:cNvSpPr>
            <a:spLocks noGrp="1"/>
          </p:cNvSpPr>
          <p:nvPr>
            <p:ph sz="half" idx="2"/>
          </p:nvPr>
        </p:nvSpPr>
        <p:spPr/>
        <p:txBody>
          <a:bodyPr rtlCol="0">
            <a:normAutofit lnSpcReduction="10000"/>
          </a:bodyPr>
          <a:lstStyle/>
          <a:p>
            <a:pPr marL="0" indent="0" fontAlgn="auto">
              <a:spcAft>
                <a:spcPts val="0"/>
              </a:spcAft>
              <a:buNone/>
              <a:defRPr/>
            </a:pPr>
            <a:r>
              <a:rPr lang="en-US" sz="2000" b="1" i="1" dirty="0"/>
              <a:t>Teams that Engage in Conflict</a:t>
            </a:r>
          </a:p>
          <a:p>
            <a:pPr marL="0" indent="0" fontAlgn="auto">
              <a:spcAft>
                <a:spcPts val="0"/>
              </a:spcAft>
              <a:buNone/>
              <a:defRPr/>
            </a:pPr>
            <a:endParaRPr lang="en-US" sz="2000" b="1" i="1" dirty="0"/>
          </a:p>
          <a:p>
            <a:pPr eaLnBrk="1" fontAlgn="auto" hangingPunct="1">
              <a:spcAft>
                <a:spcPts val="0"/>
              </a:spcAft>
              <a:buFont typeface="Arial" pitchFamily="34" charset="0"/>
              <a:buChar char="•"/>
              <a:defRPr/>
            </a:pPr>
            <a:r>
              <a:rPr lang="en-US" sz="2000" dirty="0"/>
              <a:t>Admit weaknesses and errors and ask for help</a:t>
            </a:r>
          </a:p>
          <a:p>
            <a:pPr eaLnBrk="1" fontAlgn="auto" hangingPunct="1">
              <a:spcAft>
                <a:spcPts val="0"/>
              </a:spcAft>
              <a:buFont typeface="Arial" pitchFamily="34" charset="0"/>
              <a:buChar char="•"/>
              <a:defRPr/>
            </a:pPr>
            <a:r>
              <a:rPr lang="en-US" sz="2000" dirty="0"/>
              <a:t>Apologies are O.K.</a:t>
            </a:r>
          </a:p>
          <a:p>
            <a:pPr eaLnBrk="1" fontAlgn="auto" hangingPunct="1">
              <a:spcAft>
                <a:spcPts val="0"/>
              </a:spcAft>
              <a:buFont typeface="Arial" pitchFamily="34" charset="0"/>
              <a:buChar char="•"/>
              <a:defRPr/>
            </a:pPr>
            <a:r>
              <a:rPr lang="en-US" sz="2000" dirty="0"/>
              <a:t>Accept questions about tasks</a:t>
            </a:r>
          </a:p>
          <a:p>
            <a:pPr eaLnBrk="1" fontAlgn="auto" hangingPunct="1">
              <a:spcAft>
                <a:spcPts val="0"/>
              </a:spcAft>
              <a:buFont typeface="Arial" pitchFamily="34" charset="0"/>
              <a:buChar char="•"/>
              <a:defRPr/>
            </a:pPr>
            <a:r>
              <a:rPr lang="en-US" sz="2000" dirty="0"/>
              <a:t>Grant the benefit of the doubt</a:t>
            </a:r>
          </a:p>
          <a:p>
            <a:pPr eaLnBrk="1" fontAlgn="auto" hangingPunct="1">
              <a:spcAft>
                <a:spcPts val="0"/>
              </a:spcAft>
              <a:buFont typeface="Arial" pitchFamily="34" charset="0"/>
              <a:buChar char="•"/>
              <a:defRPr/>
            </a:pPr>
            <a:r>
              <a:rPr lang="en-US" sz="2000" dirty="0"/>
              <a:t>Take risks in interactions</a:t>
            </a:r>
          </a:p>
          <a:p>
            <a:pPr eaLnBrk="1" fontAlgn="auto" hangingPunct="1">
              <a:spcAft>
                <a:spcPts val="0"/>
              </a:spcAft>
              <a:buFont typeface="Arial" pitchFamily="34" charset="0"/>
              <a:buChar char="•"/>
              <a:defRPr/>
            </a:pPr>
            <a:r>
              <a:rPr lang="en-US" sz="2000" dirty="0"/>
              <a:t>Express appreciation for others’ talents and skills</a:t>
            </a:r>
          </a:p>
          <a:p>
            <a:pPr eaLnBrk="1" fontAlgn="auto" hangingPunct="1">
              <a:spcAft>
                <a:spcPts val="0"/>
              </a:spcAft>
              <a:buFont typeface="Arial" pitchFamily="34" charset="0"/>
              <a:buChar char="•"/>
              <a:defRPr/>
            </a:pPr>
            <a:r>
              <a:rPr lang="en-US" sz="2000" dirty="0"/>
              <a:t>Focus on issues, not politics</a:t>
            </a:r>
          </a:p>
          <a:p>
            <a:pPr eaLnBrk="1" fontAlgn="auto" hangingPunct="1">
              <a:spcAft>
                <a:spcPts val="0"/>
              </a:spcAft>
              <a:buFont typeface="Arial" pitchFamily="34" charset="0"/>
              <a:buChar char="•"/>
              <a:defRPr/>
            </a:pPr>
            <a:r>
              <a:rPr lang="en-US" sz="2000" dirty="0"/>
              <a:t>Look forward to meetings</a:t>
            </a:r>
            <a:endParaRPr lang="en-US" sz="2200" dirty="0"/>
          </a:p>
          <a:p>
            <a:pPr eaLnBrk="1" fontAlgn="auto" hangingPunct="1">
              <a:spcAft>
                <a:spcPts val="0"/>
              </a:spcAft>
              <a:buFont typeface="Arial" pitchFamily="34" charset="0"/>
              <a:buChar char="•"/>
              <a:defRPr/>
            </a:pPr>
            <a:endParaRPr lang="en-US" sz="2200" dirty="0"/>
          </a:p>
        </p:txBody>
      </p:sp>
      <p:sp>
        <p:nvSpPr>
          <p:cNvPr id="20486" name="Text Placeholder 7"/>
          <p:cNvSpPr>
            <a:spLocks noGrp="1"/>
          </p:cNvSpPr>
          <p:nvPr>
            <p:ph type="body" sz="quarter" idx="3"/>
          </p:nvPr>
        </p:nvSpPr>
        <p:spPr/>
        <p:txBody>
          <a:bodyPr anchor="b"/>
          <a:lstStyle/>
          <a:p>
            <a:pPr marL="0" indent="0" eaLnBrk="1" hangingPunct="1">
              <a:buFont typeface="Wingdings" pitchFamily="-96" charset="2"/>
              <a:buNone/>
            </a:pPr>
            <a:r>
              <a:rPr lang="en-US" sz="2400" dirty="0">
                <a:solidFill>
                  <a:srgbClr val="FF0000"/>
                </a:solidFill>
              </a:rPr>
              <a:t>Dysfunctional Team</a:t>
            </a:r>
          </a:p>
        </p:txBody>
      </p:sp>
      <p:sp>
        <p:nvSpPr>
          <p:cNvPr id="20487" name="Content Placeholder 8"/>
          <p:cNvSpPr>
            <a:spLocks noGrp="1"/>
          </p:cNvSpPr>
          <p:nvPr>
            <p:ph sz="quarter" idx="4"/>
          </p:nvPr>
        </p:nvSpPr>
        <p:spPr/>
        <p:txBody>
          <a:bodyPr/>
          <a:lstStyle/>
          <a:p>
            <a:pPr marL="0" indent="0">
              <a:lnSpc>
                <a:spcPct val="90000"/>
              </a:lnSpc>
              <a:buNone/>
            </a:pPr>
            <a:r>
              <a:rPr lang="en-US" sz="2000" b="1" i="1" dirty="0"/>
              <a:t>Teams that Avoid Conflict</a:t>
            </a:r>
            <a:endParaRPr lang="en-US" b="1" i="1" dirty="0"/>
          </a:p>
          <a:p>
            <a:pPr marL="0" indent="0" eaLnBrk="1" hangingPunct="1">
              <a:lnSpc>
                <a:spcPct val="90000"/>
              </a:lnSpc>
              <a:buNone/>
            </a:pPr>
            <a:endParaRPr lang="en-US" sz="2000" dirty="0"/>
          </a:p>
          <a:p>
            <a:pPr eaLnBrk="1" hangingPunct="1">
              <a:lnSpc>
                <a:spcPct val="90000"/>
              </a:lnSpc>
            </a:pPr>
            <a:r>
              <a:rPr lang="en-US" sz="2000" dirty="0"/>
              <a:t>Conceal weaknesses and errors, rarely ask for help</a:t>
            </a:r>
          </a:p>
          <a:p>
            <a:pPr eaLnBrk="1" hangingPunct="1">
              <a:lnSpc>
                <a:spcPct val="90000"/>
              </a:lnSpc>
            </a:pPr>
            <a:r>
              <a:rPr lang="en-US" sz="2000" dirty="0"/>
              <a:t>Don’t extend offers of help</a:t>
            </a:r>
          </a:p>
          <a:p>
            <a:pPr eaLnBrk="1" hangingPunct="1">
              <a:lnSpc>
                <a:spcPct val="90000"/>
              </a:lnSpc>
            </a:pPr>
            <a:r>
              <a:rPr lang="en-US" sz="2000" dirty="0"/>
              <a:t>Jump to conclusions before clarifying</a:t>
            </a:r>
          </a:p>
          <a:p>
            <a:pPr eaLnBrk="1" hangingPunct="1">
              <a:lnSpc>
                <a:spcPct val="90000"/>
              </a:lnSpc>
            </a:pPr>
            <a:r>
              <a:rPr lang="en-US" sz="2000" dirty="0"/>
              <a:t>Fail to recognize others’ talents</a:t>
            </a:r>
          </a:p>
          <a:p>
            <a:pPr eaLnBrk="1" hangingPunct="1">
              <a:lnSpc>
                <a:spcPct val="90000"/>
              </a:lnSpc>
            </a:pPr>
            <a:r>
              <a:rPr lang="en-US" sz="2000" dirty="0"/>
              <a:t>Waste time and energy on politics</a:t>
            </a:r>
          </a:p>
          <a:p>
            <a:pPr eaLnBrk="1" hangingPunct="1">
              <a:lnSpc>
                <a:spcPct val="90000"/>
              </a:lnSpc>
            </a:pPr>
            <a:r>
              <a:rPr lang="en-US" sz="2000" dirty="0"/>
              <a:t>Hold grudges</a:t>
            </a:r>
          </a:p>
          <a:p>
            <a:pPr eaLnBrk="1" hangingPunct="1">
              <a:lnSpc>
                <a:spcPct val="90000"/>
              </a:lnSpc>
            </a:pPr>
            <a:r>
              <a:rPr lang="en-US" sz="2000" dirty="0"/>
              <a:t>Avoid meetings or group work</a:t>
            </a:r>
          </a:p>
          <a:p>
            <a:pPr eaLnBrk="1" hangingPunct="1">
              <a:lnSpc>
                <a:spcPct val="90000"/>
              </a:lnSpc>
            </a:pPr>
            <a:endParaRPr lang="en-US" sz="2400" dirty="0"/>
          </a:p>
        </p:txBody>
      </p:sp>
      <p:sp>
        <p:nvSpPr>
          <p:cNvPr id="3" name="Footer Placeholder 2">
            <a:extLst>
              <a:ext uri="{FF2B5EF4-FFF2-40B4-BE49-F238E27FC236}">
                <a16:creationId xmlns:a16="http://schemas.microsoft.com/office/drawing/2014/main" id="{0DCC186E-E2D9-4F30-ACA4-5AF109A118A9}"/>
              </a:ext>
            </a:extLst>
          </p:cNvPr>
          <p:cNvSpPr>
            <a:spLocks noGrp="1"/>
          </p:cNvSpPr>
          <p:nvPr>
            <p:ph type="ftr" sz="quarter" idx="10"/>
          </p:nvPr>
        </p:nvSpPr>
        <p:spPr/>
        <p:txBody>
          <a:bodyPr/>
          <a:lstStyle/>
          <a:p>
            <a:pPr>
              <a:defRPr/>
            </a:pPr>
            <a:r>
              <a:rPr lang="en-US">
                <a:solidFill>
                  <a:srgbClr val="000000"/>
                </a:solidFill>
              </a:rPr>
              <a:t>PERSONAL DEVELOPMENT AND STUDY METHODS</a:t>
            </a:r>
            <a:endParaRPr lang="en-US" dirty="0">
              <a:solidFill>
                <a:srgbClr val="000000"/>
              </a:solidFill>
            </a:endParaRPr>
          </a:p>
        </p:txBody>
      </p:sp>
    </p:spTree>
    <p:extLst>
      <p:ext uri="{BB962C8B-B14F-4D97-AF65-F5344CB8AC3E}">
        <p14:creationId xmlns:p14="http://schemas.microsoft.com/office/powerpoint/2010/main" val="2191868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dn.quotesgram.com/small/61/39/419239764-119070-Positive_quotesif_you_only_wal.jpg"/>
          <p:cNvPicPr>
            <a:picLocks noChangeAspect="1" noChangeArrowheads="1"/>
          </p:cNvPicPr>
          <p:nvPr/>
        </p:nvPicPr>
        <p:blipFill rotWithShape="1">
          <a:blip r:embed="rId3">
            <a:extLst>
              <a:ext uri="{28A0092B-C50C-407E-A947-70E740481C1C}">
                <a14:useLocalDpi xmlns:a14="http://schemas.microsoft.com/office/drawing/2010/main" val="0"/>
              </a:ext>
            </a:extLst>
          </a:blip>
          <a:srcRect l="2381" t="3994" r="-2381" b="22792"/>
          <a:stretch/>
        </p:blipFill>
        <p:spPr bwMode="auto">
          <a:xfrm>
            <a:off x="0" y="-1"/>
            <a:ext cx="9367058"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38E4F602-8518-4AE3-A3E6-3417E2F19953}"/>
              </a:ext>
            </a:extLst>
          </p:cNvPr>
          <p:cNvSpPr>
            <a:spLocks noGrp="1"/>
          </p:cNvSpPr>
          <p:nvPr>
            <p:ph type="ftr" sz="quarter" idx="10"/>
          </p:nvPr>
        </p:nvSpPr>
        <p:spPr/>
        <p:txBody>
          <a:bodyPr/>
          <a:lstStyle/>
          <a:p>
            <a:pPr>
              <a:defRPr/>
            </a:pPr>
            <a:r>
              <a:rPr lang="en-US">
                <a:solidFill>
                  <a:srgbClr val="000000"/>
                </a:solidFill>
              </a:rPr>
              <a:t>PERSONAL DEVELOPMENT AND STUDY METHODS</a:t>
            </a:r>
            <a:endParaRPr lang="en-US" dirty="0">
              <a:solidFill>
                <a:srgbClr val="000000"/>
              </a:solidFill>
            </a:endParaRPr>
          </a:p>
        </p:txBody>
      </p:sp>
    </p:spTree>
    <p:extLst>
      <p:ext uri="{BB962C8B-B14F-4D97-AF65-F5344CB8AC3E}">
        <p14:creationId xmlns:p14="http://schemas.microsoft.com/office/powerpoint/2010/main" val="2231886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1" name="Rectangle 2"/>
          <p:cNvSpPr>
            <a:spLocks noGrp="1" noChangeArrowheads="1"/>
          </p:cNvSpPr>
          <p:nvPr>
            <p:ph type="title"/>
          </p:nvPr>
        </p:nvSpPr>
        <p:spPr/>
        <p:txBody>
          <a:bodyPr/>
          <a:lstStyle/>
          <a:p>
            <a:pPr eaLnBrk="1" hangingPunct="1"/>
            <a:r>
              <a:rPr lang="en-US" altLang="en-US" sz="3200" dirty="0"/>
              <a:t>Introduction</a:t>
            </a:r>
          </a:p>
        </p:txBody>
      </p:sp>
      <p:sp>
        <p:nvSpPr>
          <p:cNvPr id="196612" name="Rectangle 3"/>
          <p:cNvSpPr>
            <a:spLocks noGrp="1" noChangeArrowheads="1"/>
          </p:cNvSpPr>
          <p:nvPr>
            <p:ph idx="1"/>
          </p:nvPr>
        </p:nvSpPr>
        <p:spPr/>
        <p:txBody>
          <a:bodyPr/>
          <a:lstStyle/>
          <a:p>
            <a:pPr marL="0" indent="0" eaLnBrk="1" hangingPunct="1">
              <a:spcBef>
                <a:spcPct val="50000"/>
              </a:spcBef>
              <a:buNone/>
            </a:pPr>
            <a:r>
              <a:rPr lang="en-US" altLang="en-US" sz="2800" dirty="0"/>
              <a:t>Leadership and Collaborative Skills</a:t>
            </a:r>
          </a:p>
          <a:p>
            <a:pPr>
              <a:spcBef>
                <a:spcPct val="50000"/>
              </a:spcBef>
            </a:pPr>
            <a:r>
              <a:rPr lang="en-US" altLang="en-US" sz="2800" dirty="0"/>
              <a:t>Attribute of a leader</a:t>
            </a:r>
          </a:p>
          <a:p>
            <a:pPr>
              <a:spcBef>
                <a:spcPct val="50000"/>
              </a:spcBef>
            </a:pPr>
            <a:r>
              <a:rPr lang="en-US" altLang="en-US" sz="2800" dirty="0"/>
              <a:t>Collaborative leadership</a:t>
            </a:r>
          </a:p>
          <a:p>
            <a:pPr>
              <a:spcBef>
                <a:spcPct val="50000"/>
              </a:spcBef>
            </a:pPr>
            <a:r>
              <a:rPr lang="en-US" altLang="en-US" sz="2800" dirty="0"/>
              <a:t>Principles of effective collaboration</a:t>
            </a:r>
          </a:p>
          <a:p>
            <a:pPr>
              <a:spcBef>
                <a:spcPct val="50000"/>
              </a:spcBef>
            </a:pPr>
            <a:r>
              <a:rPr lang="en-US" altLang="en-US" sz="2800" dirty="0"/>
              <a:t>The Five Dysfunctions of a Team</a:t>
            </a:r>
          </a:p>
        </p:txBody>
      </p:sp>
      <p:sp>
        <p:nvSpPr>
          <p:cNvPr id="2" name="Footer Placeholder 1">
            <a:extLst>
              <a:ext uri="{FF2B5EF4-FFF2-40B4-BE49-F238E27FC236}">
                <a16:creationId xmlns:a16="http://schemas.microsoft.com/office/drawing/2014/main" id="{B3AABBC1-182E-4D15-8BC5-8007C66E6A1A}"/>
              </a:ext>
            </a:extLst>
          </p:cNvPr>
          <p:cNvSpPr>
            <a:spLocks noGrp="1"/>
          </p:cNvSpPr>
          <p:nvPr>
            <p:ph type="ftr" sz="quarter" idx="10"/>
          </p:nvPr>
        </p:nvSpPr>
        <p:spPr/>
        <p:txBody>
          <a:bodyPr/>
          <a:lstStyle/>
          <a:p>
            <a:pPr>
              <a:defRPr/>
            </a:pPr>
            <a:r>
              <a:rPr lang="en-US">
                <a:solidFill>
                  <a:srgbClr val="000000"/>
                </a:solidFill>
              </a:rPr>
              <a:t>PERSONAL DEVELOPMENT AND STUDY METHODS</a:t>
            </a:r>
            <a:endParaRPr lang="en-US" dirty="0">
              <a:solidFill>
                <a:srgbClr val="000000"/>
              </a:solidFill>
            </a:endParaRPr>
          </a:p>
        </p:txBody>
      </p:sp>
    </p:spTree>
    <p:extLst>
      <p:ext uri="{BB962C8B-B14F-4D97-AF65-F5344CB8AC3E}">
        <p14:creationId xmlns:p14="http://schemas.microsoft.com/office/powerpoint/2010/main" val="1172835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p:cNvSpPr>
            <a:spLocks noGrp="1"/>
          </p:cNvSpPr>
          <p:nvPr>
            <p:ph type="title"/>
          </p:nvPr>
        </p:nvSpPr>
        <p:spPr/>
        <p:txBody>
          <a:bodyPr/>
          <a:lstStyle/>
          <a:p>
            <a:pPr eaLnBrk="1" hangingPunct="1"/>
            <a:r>
              <a:rPr lang="en-US" dirty="0">
                <a:solidFill>
                  <a:schemeClr val="tx1"/>
                </a:solidFill>
              </a:rPr>
              <a:t>Conflict</a:t>
            </a:r>
          </a:p>
        </p:txBody>
      </p:sp>
      <p:sp>
        <p:nvSpPr>
          <p:cNvPr id="21508" name="Text Placeholder 2"/>
          <p:cNvSpPr>
            <a:spLocks noGrp="1"/>
          </p:cNvSpPr>
          <p:nvPr>
            <p:ph type="body" idx="1"/>
          </p:nvPr>
        </p:nvSpPr>
        <p:spPr/>
        <p:txBody>
          <a:bodyPr anchor="b"/>
          <a:lstStyle/>
          <a:p>
            <a:pPr marL="0" indent="0" eaLnBrk="1" hangingPunct="1">
              <a:buFont typeface="Wingdings" pitchFamily="-96" charset="2"/>
              <a:buNone/>
            </a:pPr>
            <a:r>
              <a:rPr lang="en-US" sz="2400" dirty="0">
                <a:solidFill>
                  <a:schemeClr val="accent2">
                    <a:lumMod val="75000"/>
                  </a:schemeClr>
                </a:solidFill>
              </a:rPr>
              <a:t>Functional Team</a:t>
            </a:r>
          </a:p>
        </p:txBody>
      </p:sp>
      <p:sp>
        <p:nvSpPr>
          <p:cNvPr id="21509" name="Content Placeholder 3"/>
          <p:cNvSpPr>
            <a:spLocks noGrp="1"/>
          </p:cNvSpPr>
          <p:nvPr>
            <p:ph sz="half" idx="2"/>
          </p:nvPr>
        </p:nvSpPr>
        <p:spPr/>
        <p:txBody>
          <a:bodyPr/>
          <a:lstStyle/>
          <a:p>
            <a:pPr marL="0" indent="0">
              <a:buNone/>
            </a:pPr>
            <a:r>
              <a:rPr lang="en-US" sz="2000" b="1" i="1" dirty="0"/>
              <a:t>Teams that Engage in Conflict</a:t>
            </a:r>
          </a:p>
          <a:p>
            <a:pPr marL="0" indent="0">
              <a:buNone/>
            </a:pPr>
            <a:endParaRPr lang="en-US" sz="2000" b="1" i="1" dirty="0"/>
          </a:p>
          <a:p>
            <a:r>
              <a:rPr lang="en-US" sz="2000" dirty="0"/>
              <a:t>Meetings are lively</a:t>
            </a:r>
          </a:p>
          <a:p>
            <a:pPr eaLnBrk="1" hangingPunct="1"/>
            <a:r>
              <a:rPr lang="en-US" sz="2000" dirty="0"/>
              <a:t>Make use of everyone’s ideas</a:t>
            </a:r>
          </a:p>
          <a:p>
            <a:pPr eaLnBrk="1" hangingPunct="1"/>
            <a:r>
              <a:rPr lang="en-US" sz="2000" dirty="0"/>
              <a:t>Solve real problems – quickly</a:t>
            </a:r>
          </a:p>
          <a:p>
            <a:pPr eaLnBrk="1" hangingPunct="1"/>
            <a:r>
              <a:rPr lang="en-US" sz="2000" dirty="0"/>
              <a:t>Minimize politics</a:t>
            </a:r>
          </a:p>
          <a:p>
            <a:pPr eaLnBrk="1" hangingPunct="1"/>
            <a:r>
              <a:rPr lang="en-US" sz="2000" dirty="0"/>
              <a:t>Voice critical issues</a:t>
            </a:r>
            <a:endParaRPr lang="en-US" sz="2400" dirty="0"/>
          </a:p>
        </p:txBody>
      </p:sp>
      <p:sp>
        <p:nvSpPr>
          <p:cNvPr id="21510" name="Text Placeholder 4"/>
          <p:cNvSpPr>
            <a:spLocks noGrp="1"/>
          </p:cNvSpPr>
          <p:nvPr>
            <p:ph type="body" sz="quarter" idx="3"/>
          </p:nvPr>
        </p:nvSpPr>
        <p:spPr/>
        <p:txBody>
          <a:bodyPr anchor="b"/>
          <a:lstStyle/>
          <a:p>
            <a:pPr marL="0" indent="0" eaLnBrk="1" hangingPunct="1">
              <a:buFont typeface="Wingdings" pitchFamily="-96" charset="2"/>
              <a:buNone/>
            </a:pPr>
            <a:r>
              <a:rPr lang="en-US" sz="2400" dirty="0">
                <a:solidFill>
                  <a:srgbClr val="FF0000"/>
                </a:solidFill>
              </a:rPr>
              <a:t>Dysfunctional Team</a:t>
            </a:r>
          </a:p>
        </p:txBody>
      </p:sp>
      <p:sp>
        <p:nvSpPr>
          <p:cNvPr id="21511" name="Content Placeholder 5"/>
          <p:cNvSpPr>
            <a:spLocks noGrp="1"/>
          </p:cNvSpPr>
          <p:nvPr>
            <p:ph sz="quarter" idx="4"/>
          </p:nvPr>
        </p:nvSpPr>
        <p:spPr/>
        <p:txBody>
          <a:bodyPr/>
          <a:lstStyle/>
          <a:p>
            <a:pPr marL="0" indent="0">
              <a:buNone/>
            </a:pPr>
            <a:r>
              <a:rPr lang="en-US" sz="2000" b="1" i="1" dirty="0"/>
              <a:t>Teams that Avoid Conflict</a:t>
            </a:r>
          </a:p>
          <a:p>
            <a:pPr marL="0" indent="0">
              <a:buNone/>
            </a:pPr>
            <a:endParaRPr lang="en-US" sz="2000" b="1" i="1" dirty="0"/>
          </a:p>
          <a:p>
            <a:pPr eaLnBrk="1" hangingPunct="1"/>
            <a:r>
              <a:rPr lang="en-US" sz="2000" dirty="0"/>
              <a:t>Boring meetings</a:t>
            </a:r>
          </a:p>
          <a:p>
            <a:pPr eaLnBrk="1" hangingPunct="1"/>
            <a:r>
              <a:rPr lang="en-US" sz="2000" dirty="0"/>
              <a:t>Behind-the-back politics are the norm</a:t>
            </a:r>
          </a:p>
          <a:p>
            <a:pPr eaLnBrk="1" hangingPunct="1"/>
            <a:r>
              <a:rPr lang="en-US" sz="2000" dirty="0"/>
              <a:t>Ignore the real barriers to success</a:t>
            </a:r>
          </a:p>
          <a:p>
            <a:pPr eaLnBrk="1" hangingPunct="1"/>
            <a:r>
              <a:rPr lang="en-US" sz="2000" dirty="0"/>
              <a:t>Miss many good ideas from members</a:t>
            </a:r>
          </a:p>
          <a:p>
            <a:pPr eaLnBrk="1" hangingPunct="1"/>
            <a:r>
              <a:rPr lang="en-US" sz="2000" dirty="0"/>
              <a:t>Waste time and energy on posturing</a:t>
            </a:r>
            <a:endParaRPr lang="en-US" sz="2400" dirty="0"/>
          </a:p>
        </p:txBody>
      </p:sp>
      <p:sp>
        <p:nvSpPr>
          <p:cNvPr id="2" name="Footer Placeholder 1">
            <a:extLst>
              <a:ext uri="{FF2B5EF4-FFF2-40B4-BE49-F238E27FC236}">
                <a16:creationId xmlns:a16="http://schemas.microsoft.com/office/drawing/2014/main" id="{F5B5C75D-B84D-44BF-9325-A6F5E6F84B70}"/>
              </a:ext>
            </a:extLst>
          </p:cNvPr>
          <p:cNvSpPr>
            <a:spLocks noGrp="1"/>
          </p:cNvSpPr>
          <p:nvPr>
            <p:ph type="ftr" sz="quarter" idx="10"/>
          </p:nvPr>
        </p:nvSpPr>
        <p:spPr/>
        <p:txBody>
          <a:bodyPr/>
          <a:lstStyle/>
          <a:p>
            <a:pPr>
              <a:defRPr/>
            </a:pPr>
            <a:r>
              <a:rPr lang="en-US">
                <a:solidFill>
                  <a:srgbClr val="000000"/>
                </a:solidFill>
              </a:rPr>
              <a:t>PERSONAL DEVELOPMENT AND STUDY METHODS</a:t>
            </a:r>
            <a:endParaRPr lang="en-US" dirty="0">
              <a:solidFill>
                <a:srgbClr val="000000"/>
              </a:solidFill>
            </a:endParaRPr>
          </a:p>
        </p:txBody>
      </p:sp>
    </p:spTree>
    <p:extLst>
      <p:ext uri="{BB962C8B-B14F-4D97-AF65-F5344CB8AC3E}">
        <p14:creationId xmlns:p14="http://schemas.microsoft.com/office/powerpoint/2010/main" val="3929530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thewowstyle.com/wp-content/uploads/2015/03/commitment-quotes-hd-wallpaper-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BCF6EDDC-EC7F-4ED8-8629-628B109DC7B2}"/>
              </a:ext>
            </a:extLst>
          </p:cNvPr>
          <p:cNvSpPr>
            <a:spLocks noGrp="1"/>
          </p:cNvSpPr>
          <p:nvPr>
            <p:ph type="ftr" sz="quarter" idx="10"/>
          </p:nvPr>
        </p:nvSpPr>
        <p:spPr/>
        <p:txBody>
          <a:bodyPr/>
          <a:lstStyle/>
          <a:p>
            <a:pPr>
              <a:defRPr/>
            </a:pPr>
            <a:r>
              <a:rPr lang="en-US">
                <a:solidFill>
                  <a:srgbClr val="000000"/>
                </a:solidFill>
              </a:rPr>
              <a:t>PERSONAL DEVELOPMENT AND STUDY METHODS</a:t>
            </a:r>
            <a:endParaRPr lang="en-US" dirty="0">
              <a:solidFill>
                <a:srgbClr val="000000"/>
              </a:solidFill>
            </a:endParaRPr>
          </a:p>
        </p:txBody>
      </p:sp>
    </p:spTree>
    <p:extLst>
      <p:ext uri="{BB962C8B-B14F-4D97-AF65-F5344CB8AC3E}">
        <p14:creationId xmlns:p14="http://schemas.microsoft.com/office/powerpoint/2010/main" val="686531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p:txBody>
          <a:bodyPr/>
          <a:lstStyle/>
          <a:p>
            <a:pPr eaLnBrk="1" hangingPunct="1"/>
            <a:r>
              <a:rPr lang="en-US" dirty="0">
                <a:solidFill>
                  <a:schemeClr val="tx1"/>
                </a:solidFill>
              </a:rPr>
              <a:t>Commitment</a:t>
            </a:r>
          </a:p>
        </p:txBody>
      </p:sp>
      <p:sp>
        <p:nvSpPr>
          <p:cNvPr id="22532" name="Text Placeholder 2"/>
          <p:cNvSpPr>
            <a:spLocks noGrp="1"/>
          </p:cNvSpPr>
          <p:nvPr>
            <p:ph type="body" idx="1"/>
          </p:nvPr>
        </p:nvSpPr>
        <p:spPr/>
        <p:txBody>
          <a:bodyPr anchor="b"/>
          <a:lstStyle/>
          <a:p>
            <a:pPr marL="0" indent="0" eaLnBrk="1" hangingPunct="1">
              <a:buFont typeface="Wingdings" pitchFamily="-96" charset="2"/>
              <a:buNone/>
            </a:pPr>
            <a:r>
              <a:rPr lang="en-US" sz="2400" dirty="0">
                <a:solidFill>
                  <a:srgbClr val="002060"/>
                </a:solidFill>
              </a:rPr>
              <a:t>Functional Teams</a:t>
            </a:r>
          </a:p>
        </p:txBody>
      </p:sp>
      <p:sp>
        <p:nvSpPr>
          <p:cNvPr id="22533" name="Content Placeholder 3"/>
          <p:cNvSpPr>
            <a:spLocks noGrp="1"/>
          </p:cNvSpPr>
          <p:nvPr>
            <p:ph sz="half" idx="2"/>
          </p:nvPr>
        </p:nvSpPr>
        <p:spPr/>
        <p:txBody>
          <a:bodyPr/>
          <a:lstStyle/>
          <a:p>
            <a:pPr marL="0" indent="0">
              <a:buNone/>
            </a:pPr>
            <a:r>
              <a:rPr lang="en-US" sz="2000" b="1" i="1" dirty="0"/>
              <a:t>A committed team…</a:t>
            </a:r>
          </a:p>
          <a:p>
            <a:pPr marL="0" indent="0" eaLnBrk="1" hangingPunct="1">
              <a:buNone/>
            </a:pPr>
            <a:endParaRPr lang="en-US" sz="2000" dirty="0"/>
          </a:p>
          <a:p>
            <a:pPr eaLnBrk="1" hangingPunct="1"/>
            <a:r>
              <a:rPr lang="en-US" sz="2000" dirty="0"/>
              <a:t>Creates and enjoys clarity</a:t>
            </a:r>
          </a:p>
          <a:p>
            <a:pPr eaLnBrk="1" hangingPunct="1"/>
            <a:r>
              <a:rPr lang="en-US" sz="2000" dirty="0"/>
              <a:t>Aligns efforts</a:t>
            </a:r>
          </a:p>
          <a:p>
            <a:pPr eaLnBrk="1" hangingPunct="1"/>
            <a:r>
              <a:rPr lang="en-US" sz="2000" dirty="0"/>
              <a:t>Learns from errors</a:t>
            </a:r>
          </a:p>
          <a:p>
            <a:pPr eaLnBrk="1" hangingPunct="1"/>
            <a:r>
              <a:rPr lang="en-US" sz="2000" dirty="0"/>
              <a:t>Is flexible and nimble</a:t>
            </a:r>
          </a:p>
          <a:p>
            <a:pPr eaLnBrk="1" hangingPunct="1"/>
            <a:r>
              <a:rPr lang="en-US" sz="2000" dirty="0"/>
              <a:t>Makes progress</a:t>
            </a:r>
          </a:p>
          <a:p>
            <a:pPr eaLnBrk="1" hangingPunct="1"/>
            <a:r>
              <a:rPr lang="en-US" sz="2000" dirty="0"/>
              <a:t>Changes without guilt</a:t>
            </a:r>
            <a:endParaRPr lang="en-US" sz="2400" dirty="0"/>
          </a:p>
        </p:txBody>
      </p:sp>
      <p:sp>
        <p:nvSpPr>
          <p:cNvPr id="22534" name="Text Placeholder 4"/>
          <p:cNvSpPr>
            <a:spLocks noGrp="1"/>
          </p:cNvSpPr>
          <p:nvPr>
            <p:ph type="body" sz="quarter" idx="3"/>
          </p:nvPr>
        </p:nvSpPr>
        <p:spPr/>
        <p:txBody>
          <a:bodyPr anchor="b"/>
          <a:lstStyle/>
          <a:p>
            <a:pPr marL="0" indent="0" eaLnBrk="1" hangingPunct="1">
              <a:buFont typeface="Wingdings" pitchFamily="-96" charset="2"/>
              <a:buNone/>
            </a:pPr>
            <a:r>
              <a:rPr lang="en-US" dirty="0">
                <a:solidFill>
                  <a:srgbClr val="FF0000"/>
                </a:solidFill>
              </a:rPr>
              <a:t>Dysfunctional Teams</a:t>
            </a:r>
            <a:endParaRPr lang="en-US" sz="2400" dirty="0">
              <a:solidFill>
                <a:srgbClr val="FF0000"/>
              </a:solidFill>
            </a:endParaRPr>
          </a:p>
        </p:txBody>
      </p:sp>
      <p:sp>
        <p:nvSpPr>
          <p:cNvPr id="22535" name="Content Placeholder 5"/>
          <p:cNvSpPr>
            <a:spLocks noGrp="1"/>
          </p:cNvSpPr>
          <p:nvPr>
            <p:ph sz="quarter" idx="4"/>
          </p:nvPr>
        </p:nvSpPr>
        <p:spPr/>
        <p:txBody>
          <a:bodyPr/>
          <a:lstStyle/>
          <a:p>
            <a:pPr marL="0" indent="0">
              <a:buNone/>
            </a:pPr>
            <a:r>
              <a:rPr lang="en-US" sz="2000" b="1" i="1" dirty="0"/>
              <a:t>A team that fails to commit…</a:t>
            </a:r>
          </a:p>
          <a:p>
            <a:pPr marL="0" indent="0" eaLnBrk="1" hangingPunct="1">
              <a:buNone/>
            </a:pPr>
            <a:endParaRPr lang="en-US" sz="2000" dirty="0"/>
          </a:p>
          <a:p>
            <a:pPr eaLnBrk="1" hangingPunct="1"/>
            <a:r>
              <a:rPr lang="en-US" sz="2000" dirty="0"/>
              <a:t>Creates ambiguity about purpose and priorities</a:t>
            </a:r>
          </a:p>
          <a:p>
            <a:pPr eaLnBrk="1" hangingPunct="1"/>
            <a:r>
              <a:rPr lang="en-US" sz="2000" dirty="0"/>
              <a:t>Fails to make timely progress</a:t>
            </a:r>
          </a:p>
          <a:p>
            <a:pPr eaLnBrk="1" hangingPunct="1"/>
            <a:r>
              <a:rPr lang="en-US" sz="2000" dirty="0"/>
              <a:t>Breeds lack of confidence</a:t>
            </a:r>
          </a:p>
          <a:p>
            <a:pPr eaLnBrk="1" hangingPunct="1"/>
            <a:r>
              <a:rPr lang="en-US" sz="2000" dirty="0"/>
              <a:t>Revisits decisions over and over</a:t>
            </a:r>
          </a:p>
          <a:p>
            <a:pPr eaLnBrk="1" hangingPunct="1"/>
            <a:r>
              <a:rPr lang="en-US" sz="2000" dirty="0"/>
              <a:t>Encourages second-guessing</a:t>
            </a:r>
          </a:p>
          <a:p>
            <a:pPr eaLnBrk="1" hangingPunct="1"/>
            <a:endParaRPr lang="en-US" sz="2400" dirty="0"/>
          </a:p>
        </p:txBody>
      </p:sp>
      <p:sp>
        <p:nvSpPr>
          <p:cNvPr id="2" name="Footer Placeholder 1">
            <a:extLst>
              <a:ext uri="{FF2B5EF4-FFF2-40B4-BE49-F238E27FC236}">
                <a16:creationId xmlns:a16="http://schemas.microsoft.com/office/drawing/2014/main" id="{A0CE6AE8-65D3-4A63-ACEA-4ABA901CEF55}"/>
              </a:ext>
            </a:extLst>
          </p:cNvPr>
          <p:cNvSpPr>
            <a:spLocks noGrp="1"/>
          </p:cNvSpPr>
          <p:nvPr>
            <p:ph type="ftr" sz="quarter" idx="10"/>
          </p:nvPr>
        </p:nvSpPr>
        <p:spPr/>
        <p:txBody>
          <a:bodyPr/>
          <a:lstStyle/>
          <a:p>
            <a:pPr>
              <a:defRPr/>
            </a:pPr>
            <a:r>
              <a:rPr lang="en-US">
                <a:solidFill>
                  <a:srgbClr val="000000"/>
                </a:solidFill>
              </a:rPr>
              <a:t>PERSONAL DEVELOPMENT AND STUDY METHODS</a:t>
            </a:r>
            <a:endParaRPr lang="en-US" dirty="0">
              <a:solidFill>
                <a:srgbClr val="000000"/>
              </a:solidFill>
            </a:endParaRPr>
          </a:p>
        </p:txBody>
      </p:sp>
    </p:spTree>
    <p:extLst>
      <p:ext uri="{BB962C8B-B14F-4D97-AF65-F5344CB8AC3E}">
        <p14:creationId xmlns:p14="http://schemas.microsoft.com/office/powerpoint/2010/main" val="1148333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jasonyesser.com/wp-content/uploads/2015/10/Bob-Proctor-Quotes-About-Accountability-1024x512.png"/>
          <p:cNvPicPr>
            <a:picLocks noChangeAspect="1" noChangeArrowheads="1"/>
          </p:cNvPicPr>
          <p:nvPr/>
        </p:nvPicPr>
        <p:blipFill rotWithShape="1">
          <a:blip r:embed="rId3">
            <a:extLst>
              <a:ext uri="{28A0092B-C50C-407E-A947-70E740481C1C}">
                <a14:useLocalDpi xmlns:a14="http://schemas.microsoft.com/office/drawing/2010/main" val="0"/>
              </a:ext>
            </a:extLst>
          </a:blip>
          <a:srcRect l="9230" t="3899" r="9768"/>
          <a:stretch/>
        </p:blipFill>
        <p:spPr bwMode="auto">
          <a:xfrm>
            <a:off x="-353291" y="23553"/>
            <a:ext cx="9592887" cy="6852458"/>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972621EC-4024-4DF8-B325-C9D4FB86F290}"/>
              </a:ext>
            </a:extLst>
          </p:cNvPr>
          <p:cNvSpPr>
            <a:spLocks noGrp="1"/>
          </p:cNvSpPr>
          <p:nvPr>
            <p:ph type="ftr" sz="quarter" idx="10"/>
          </p:nvPr>
        </p:nvSpPr>
        <p:spPr/>
        <p:txBody>
          <a:bodyPr/>
          <a:lstStyle/>
          <a:p>
            <a:pPr>
              <a:defRPr/>
            </a:pPr>
            <a:r>
              <a:rPr lang="en-US">
                <a:solidFill>
                  <a:srgbClr val="000000"/>
                </a:solidFill>
              </a:rPr>
              <a:t>PERSONAL DEVELOPMENT AND STUDY METHODS</a:t>
            </a:r>
            <a:endParaRPr lang="en-US" dirty="0">
              <a:solidFill>
                <a:srgbClr val="000000"/>
              </a:solidFill>
            </a:endParaRPr>
          </a:p>
        </p:txBody>
      </p:sp>
    </p:spTree>
    <p:extLst>
      <p:ext uri="{BB962C8B-B14F-4D97-AF65-F5344CB8AC3E}">
        <p14:creationId xmlns:p14="http://schemas.microsoft.com/office/powerpoint/2010/main" val="2948389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p:txBody>
          <a:bodyPr/>
          <a:lstStyle/>
          <a:p>
            <a:pPr eaLnBrk="1" hangingPunct="1"/>
            <a:r>
              <a:rPr lang="en-US" dirty="0"/>
              <a:t>Accountability</a:t>
            </a:r>
          </a:p>
        </p:txBody>
      </p:sp>
      <p:sp>
        <p:nvSpPr>
          <p:cNvPr id="23556" name="Text Placeholder 2"/>
          <p:cNvSpPr>
            <a:spLocks noGrp="1"/>
          </p:cNvSpPr>
          <p:nvPr>
            <p:ph type="body" idx="1"/>
          </p:nvPr>
        </p:nvSpPr>
        <p:spPr/>
        <p:txBody>
          <a:bodyPr anchor="b"/>
          <a:lstStyle/>
          <a:p>
            <a:pPr marL="0" indent="0" eaLnBrk="1" hangingPunct="1">
              <a:lnSpc>
                <a:spcPct val="80000"/>
              </a:lnSpc>
              <a:buFont typeface="Wingdings" pitchFamily="-96" charset="2"/>
              <a:buNone/>
            </a:pPr>
            <a:r>
              <a:rPr lang="en-US" dirty="0">
                <a:solidFill>
                  <a:srgbClr val="002060"/>
                </a:solidFill>
              </a:rPr>
              <a:t>Functional Teams</a:t>
            </a:r>
          </a:p>
        </p:txBody>
      </p:sp>
      <p:sp>
        <p:nvSpPr>
          <p:cNvPr id="23557" name="Content Placeholder 3"/>
          <p:cNvSpPr>
            <a:spLocks noGrp="1"/>
          </p:cNvSpPr>
          <p:nvPr>
            <p:ph sz="half" idx="2"/>
          </p:nvPr>
        </p:nvSpPr>
        <p:spPr/>
        <p:txBody>
          <a:bodyPr/>
          <a:lstStyle/>
          <a:p>
            <a:pPr marL="0" indent="0">
              <a:buNone/>
            </a:pPr>
            <a:r>
              <a:rPr lang="en-US" sz="2000" b="1" i="1" dirty="0"/>
              <a:t>Teams that hold each other accountable</a:t>
            </a:r>
          </a:p>
          <a:p>
            <a:pPr marL="0" indent="0">
              <a:buNone/>
            </a:pPr>
            <a:endParaRPr lang="en-US" sz="2000" b="1" i="1" dirty="0"/>
          </a:p>
          <a:p>
            <a:pPr eaLnBrk="1" hangingPunct="1"/>
            <a:r>
              <a:rPr lang="en-US" sz="2000" dirty="0"/>
              <a:t>Improve the performance of members</a:t>
            </a:r>
          </a:p>
          <a:p>
            <a:pPr eaLnBrk="1" hangingPunct="1"/>
            <a:r>
              <a:rPr lang="en-US" sz="2000" dirty="0"/>
              <a:t>Identifies problems quickly</a:t>
            </a:r>
          </a:p>
          <a:p>
            <a:pPr eaLnBrk="1" hangingPunct="1"/>
            <a:r>
              <a:rPr lang="en-US" sz="2000" dirty="0"/>
              <a:t>Establishes shared respect and expectations</a:t>
            </a:r>
          </a:p>
          <a:p>
            <a:pPr eaLnBrk="1" hangingPunct="1"/>
            <a:r>
              <a:rPr lang="en-US" sz="2000" dirty="0"/>
              <a:t>Avoids excessive bureaucracy</a:t>
            </a:r>
          </a:p>
        </p:txBody>
      </p:sp>
      <p:sp>
        <p:nvSpPr>
          <p:cNvPr id="23558" name="Text Placeholder 4"/>
          <p:cNvSpPr>
            <a:spLocks noGrp="1"/>
          </p:cNvSpPr>
          <p:nvPr>
            <p:ph type="body" sz="quarter" idx="3"/>
          </p:nvPr>
        </p:nvSpPr>
        <p:spPr/>
        <p:txBody>
          <a:bodyPr anchor="b"/>
          <a:lstStyle/>
          <a:p>
            <a:pPr marL="0" indent="0" eaLnBrk="1" hangingPunct="1">
              <a:buFont typeface="Wingdings" pitchFamily="-96" charset="2"/>
              <a:buNone/>
            </a:pPr>
            <a:r>
              <a:rPr lang="en-US" dirty="0">
                <a:solidFill>
                  <a:srgbClr val="FF0000"/>
                </a:solidFill>
              </a:rPr>
              <a:t>Dysfunctional Teams</a:t>
            </a:r>
          </a:p>
        </p:txBody>
      </p:sp>
      <p:sp>
        <p:nvSpPr>
          <p:cNvPr id="23559" name="Content Placeholder 5"/>
          <p:cNvSpPr>
            <a:spLocks noGrp="1"/>
          </p:cNvSpPr>
          <p:nvPr>
            <p:ph sz="quarter" idx="4"/>
          </p:nvPr>
        </p:nvSpPr>
        <p:spPr/>
        <p:txBody>
          <a:bodyPr/>
          <a:lstStyle/>
          <a:p>
            <a:pPr marL="0" indent="0">
              <a:buNone/>
            </a:pPr>
            <a:r>
              <a:rPr lang="en-US" sz="2000" b="1" i="1" dirty="0"/>
              <a:t>Teams that avoid accountability</a:t>
            </a:r>
          </a:p>
          <a:p>
            <a:pPr marL="0" indent="0" eaLnBrk="1" hangingPunct="1">
              <a:buNone/>
            </a:pPr>
            <a:endParaRPr lang="en-US" sz="2000" dirty="0"/>
          </a:p>
          <a:p>
            <a:pPr eaLnBrk="1" hangingPunct="1"/>
            <a:r>
              <a:rPr lang="en-US" sz="2000" dirty="0"/>
              <a:t>Foster resentment when standards differ</a:t>
            </a:r>
          </a:p>
          <a:p>
            <a:pPr eaLnBrk="1" hangingPunct="1"/>
            <a:r>
              <a:rPr lang="en-US" sz="2000" dirty="0"/>
              <a:t>Encourage or accept mediocrity</a:t>
            </a:r>
          </a:p>
          <a:p>
            <a:pPr eaLnBrk="1" hangingPunct="1"/>
            <a:r>
              <a:rPr lang="en-US" sz="2000" dirty="0"/>
              <a:t>Miss deadlines and opportunities</a:t>
            </a:r>
          </a:p>
          <a:p>
            <a:pPr eaLnBrk="1" hangingPunct="1"/>
            <a:r>
              <a:rPr lang="en-US" sz="2000" dirty="0"/>
              <a:t>Overtaxes leaders as sole source of authority</a:t>
            </a:r>
          </a:p>
        </p:txBody>
      </p:sp>
      <p:sp>
        <p:nvSpPr>
          <p:cNvPr id="2" name="Footer Placeholder 1">
            <a:extLst>
              <a:ext uri="{FF2B5EF4-FFF2-40B4-BE49-F238E27FC236}">
                <a16:creationId xmlns:a16="http://schemas.microsoft.com/office/drawing/2014/main" id="{74F7E48C-71A9-4CBE-AF57-026BBB9DC574}"/>
              </a:ext>
            </a:extLst>
          </p:cNvPr>
          <p:cNvSpPr>
            <a:spLocks noGrp="1"/>
          </p:cNvSpPr>
          <p:nvPr>
            <p:ph type="ftr" sz="quarter" idx="10"/>
          </p:nvPr>
        </p:nvSpPr>
        <p:spPr/>
        <p:txBody>
          <a:bodyPr/>
          <a:lstStyle/>
          <a:p>
            <a:pPr>
              <a:defRPr/>
            </a:pPr>
            <a:r>
              <a:rPr lang="en-US">
                <a:solidFill>
                  <a:srgbClr val="000000"/>
                </a:solidFill>
              </a:rPr>
              <a:t>PERSONAL DEVELOPMENT AND STUDY METHODS</a:t>
            </a:r>
            <a:endParaRPr lang="en-US" dirty="0">
              <a:solidFill>
                <a:srgbClr val="000000"/>
              </a:solidFill>
            </a:endParaRPr>
          </a:p>
        </p:txBody>
      </p:sp>
    </p:spTree>
    <p:extLst>
      <p:ext uri="{BB962C8B-B14F-4D97-AF65-F5344CB8AC3E}">
        <p14:creationId xmlns:p14="http://schemas.microsoft.com/office/powerpoint/2010/main" val="3906778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goodmorningquote.com/wp-content/uploads/2015/08/teamwork-quotes-saying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
            <a:ext cx="9144000" cy="694944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AD5605E6-039C-4F53-BCF2-DB9013C66826}"/>
              </a:ext>
            </a:extLst>
          </p:cNvPr>
          <p:cNvSpPr>
            <a:spLocks noGrp="1"/>
          </p:cNvSpPr>
          <p:nvPr>
            <p:ph type="ftr" sz="quarter" idx="10"/>
          </p:nvPr>
        </p:nvSpPr>
        <p:spPr/>
        <p:txBody>
          <a:bodyPr/>
          <a:lstStyle/>
          <a:p>
            <a:pPr>
              <a:defRPr/>
            </a:pPr>
            <a:r>
              <a:rPr lang="en-US">
                <a:solidFill>
                  <a:srgbClr val="000000"/>
                </a:solidFill>
              </a:rPr>
              <a:t>PERSONAL DEVELOPMENT AND STUDY METHODS</a:t>
            </a:r>
            <a:endParaRPr lang="en-US" dirty="0">
              <a:solidFill>
                <a:srgbClr val="000000"/>
              </a:solidFill>
            </a:endParaRPr>
          </a:p>
        </p:txBody>
      </p:sp>
    </p:spTree>
    <p:extLst>
      <p:ext uri="{BB962C8B-B14F-4D97-AF65-F5344CB8AC3E}">
        <p14:creationId xmlns:p14="http://schemas.microsoft.com/office/powerpoint/2010/main" val="3065885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p:txBody>
          <a:bodyPr/>
          <a:lstStyle/>
          <a:p>
            <a:pPr eaLnBrk="1" hangingPunct="1"/>
            <a:r>
              <a:rPr lang="en-US" dirty="0"/>
              <a:t>Result</a:t>
            </a:r>
          </a:p>
        </p:txBody>
      </p:sp>
      <p:sp>
        <p:nvSpPr>
          <p:cNvPr id="24580" name="Text Placeholder 2"/>
          <p:cNvSpPr>
            <a:spLocks noGrp="1"/>
          </p:cNvSpPr>
          <p:nvPr>
            <p:ph type="body" idx="1"/>
          </p:nvPr>
        </p:nvSpPr>
        <p:spPr/>
        <p:txBody>
          <a:bodyPr anchor="b"/>
          <a:lstStyle/>
          <a:p>
            <a:pPr marL="0" indent="0" eaLnBrk="1" hangingPunct="1">
              <a:buFont typeface="Wingdings" pitchFamily="-96" charset="2"/>
              <a:buNone/>
            </a:pPr>
            <a:r>
              <a:rPr lang="en-US" sz="2800" dirty="0">
                <a:solidFill>
                  <a:srgbClr val="002060"/>
                </a:solidFill>
              </a:rPr>
              <a:t>Functional Teams</a:t>
            </a:r>
          </a:p>
        </p:txBody>
      </p:sp>
      <p:sp>
        <p:nvSpPr>
          <p:cNvPr id="25604" name="Content Placeholder 3"/>
          <p:cNvSpPr>
            <a:spLocks noGrp="1"/>
          </p:cNvSpPr>
          <p:nvPr>
            <p:ph sz="half" idx="2"/>
          </p:nvPr>
        </p:nvSpPr>
        <p:spPr/>
        <p:txBody>
          <a:bodyPr rtlCol="0">
            <a:normAutofit/>
          </a:bodyPr>
          <a:lstStyle/>
          <a:p>
            <a:pPr marL="0" indent="0" fontAlgn="auto">
              <a:spcAft>
                <a:spcPts val="0"/>
              </a:spcAft>
              <a:buNone/>
              <a:defRPr/>
            </a:pPr>
            <a:r>
              <a:rPr lang="en-US" sz="2000" b="1" i="1" dirty="0"/>
              <a:t>A team that focuses…</a:t>
            </a:r>
          </a:p>
          <a:p>
            <a:pPr eaLnBrk="1" fontAlgn="auto" hangingPunct="1">
              <a:spcAft>
                <a:spcPts val="0"/>
              </a:spcAft>
              <a:buFont typeface="Arial" pitchFamily="34" charset="0"/>
              <a:buChar char="•"/>
              <a:defRPr/>
            </a:pPr>
            <a:endParaRPr lang="en-US" sz="2000" dirty="0"/>
          </a:p>
          <a:p>
            <a:pPr eaLnBrk="1" fontAlgn="auto" hangingPunct="1">
              <a:spcAft>
                <a:spcPts val="0"/>
              </a:spcAft>
              <a:buFont typeface="Arial" pitchFamily="34" charset="0"/>
              <a:buChar char="•"/>
              <a:defRPr/>
            </a:pPr>
            <a:r>
              <a:rPr lang="en-US" sz="2000" dirty="0"/>
              <a:t>Maintains success orientation</a:t>
            </a:r>
          </a:p>
          <a:p>
            <a:pPr eaLnBrk="1" fontAlgn="auto" hangingPunct="1">
              <a:spcAft>
                <a:spcPts val="0"/>
              </a:spcAft>
              <a:buFont typeface="Arial" pitchFamily="34" charset="0"/>
              <a:buChar char="•"/>
              <a:defRPr/>
            </a:pPr>
            <a:r>
              <a:rPr lang="en-US" sz="2000" dirty="0"/>
              <a:t>Minimizes individualistic behaviors</a:t>
            </a:r>
          </a:p>
          <a:p>
            <a:pPr eaLnBrk="1" fontAlgn="auto" hangingPunct="1">
              <a:spcAft>
                <a:spcPts val="0"/>
              </a:spcAft>
              <a:buFont typeface="Arial" pitchFamily="34" charset="0"/>
              <a:buChar char="•"/>
              <a:defRPr/>
            </a:pPr>
            <a:r>
              <a:rPr lang="en-US" sz="2000" dirty="0"/>
              <a:t>Celebrates successes and suffers failures acutely</a:t>
            </a:r>
          </a:p>
          <a:p>
            <a:pPr eaLnBrk="1" fontAlgn="auto" hangingPunct="1">
              <a:spcAft>
                <a:spcPts val="0"/>
              </a:spcAft>
              <a:buFont typeface="Arial" pitchFamily="34" charset="0"/>
              <a:buChar char="•"/>
              <a:defRPr/>
            </a:pPr>
            <a:r>
              <a:rPr lang="en-US" sz="2000" dirty="0"/>
              <a:t>Benefits from members who put the big goal first</a:t>
            </a:r>
          </a:p>
          <a:p>
            <a:pPr eaLnBrk="1" fontAlgn="auto" hangingPunct="1">
              <a:spcAft>
                <a:spcPts val="0"/>
              </a:spcAft>
              <a:buFont typeface="Arial" pitchFamily="34" charset="0"/>
              <a:buChar char="•"/>
              <a:defRPr/>
            </a:pPr>
            <a:r>
              <a:rPr lang="en-US" sz="2000" dirty="0"/>
              <a:t>Stays focused</a:t>
            </a:r>
          </a:p>
        </p:txBody>
      </p:sp>
      <p:sp>
        <p:nvSpPr>
          <p:cNvPr id="24582" name="Text Placeholder 4"/>
          <p:cNvSpPr>
            <a:spLocks noGrp="1"/>
          </p:cNvSpPr>
          <p:nvPr>
            <p:ph type="body" sz="quarter" idx="3"/>
          </p:nvPr>
        </p:nvSpPr>
        <p:spPr/>
        <p:txBody>
          <a:bodyPr anchor="b"/>
          <a:lstStyle/>
          <a:p>
            <a:pPr marL="0" indent="0" eaLnBrk="1" hangingPunct="1">
              <a:buFont typeface="Wingdings" pitchFamily="-96" charset="2"/>
              <a:buNone/>
            </a:pPr>
            <a:r>
              <a:rPr lang="en-US" sz="2400" dirty="0">
                <a:solidFill>
                  <a:srgbClr val="FF0000"/>
                </a:solidFill>
              </a:rPr>
              <a:t>Dysfunctional Teams</a:t>
            </a:r>
          </a:p>
        </p:txBody>
      </p:sp>
      <p:sp>
        <p:nvSpPr>
          <p:cNvPr id="24583" name="Content Placeholder 5"/>
          <p:cNvSpPr>
            <a:spLocks noGrp="1"/>
          </p:cNvSpPr>
          <p:nvPr>
            <p:ph sz="quarter" idx="4"/>
          </p:nvPr>
        </p:nvSpPr>
        <p:spPr/>
        <p:txBody>
          <a:bodyPr/>
          <a:lstStyle/>
          <a:p>
            <a:pPr marL="0" indent="0">
              <a:buNone/>
            </a:pPr>
            <a:r>
              <a:rPr lang="en-US" sz="2000" b="1" i="1" dirty="0"/>
              <a:t>A team that doesn’t focus…</a:t>
            </a:r>
          </a:p>
          <a:p>
            <a:pPr eaLnBrk="1" hangingPunct="1"/>
            <a:endParaRPr lang="en-US" sz="2000" dirty="0"/>
          </a:p>
          <a:p>
            <a:pPr eaLnBrk="1" hangingPunct="1"/>
            <a:r>
              <a:rPr lang="en-US" sz="2000" dirty="0"/>
              <a:t>Stagnates, waffles, fails to achieve goals</a:t>
            </a:r>
          </a:p>
          <a:p>
            <a:pPr eaLnBrk="1" hangingPunct="1"/>
            <a:r>
              <a:rPr lang="en-US" sz="2000" dirty="0"/>
              <a:t>Loses focus and respect</a:t>
            </a:r>
          </a:p>
          <a:p>
            <a:pPr eaLnBrk="1" hangingPunct="1"/>
            <a:r>
              <a:rPr lang="en-US" sz="2000" dirty="0"/>
              <a:t>Loses good people</a:t>
            </a:r>
          </a:p>
          <a:p>
            <a:pPr eaLnBrk="1" hangingPunct="1"/>
            <a:r>
              <a:rPr lang="en-US" sz="2000" dirty="0"/>
              <a:t>Encourages self-serving attitudes and behaviors</a:t>
            </a:r>
          </a:p>
          <a:p>
            <a:pPr eaLnBrk="1" hangingPunct="1"/>
            <a:endParaRPr lang="en-US" sz="2000" dirty="0"/>
          </a:p>
          <a:p>
            <a:pPr eaLnBrk="1" hangingPunct="1"/>
            <a:endParaRPr lang="en-US" sz="2000" dirty="0"/>
          </a:p>
          <a:p>
            <a:pPr eaLnBrk="1" hangingPunct="1"/>
            <a:endParaRPr lang="en-US" sz="2000" dirty="0"/>
          </a:p>
        </p:txBody>
      </p:sp>
      <p:sp>
        <p:nvSpPr>
          <p:cNvPr id="2" name="Footer Placeholder 1">
            <a:extLst>
              <a:ext uri="{FF2B5EF4-FFF2-40B4-BE49-F238E27FC236}">
                <a16:creationId xmlns:a16="http://schemas.microsoft.com/office/drawing/2014/main" id="{496EE391-F50D-463E-BF22-620A89BC1289}"/>
              </a:ext>
            </a:extLst>
          </p:cNvPr>
          <p:cNvSpPr>
            <a:spLocks noGrp="1"/>
          </p:cNvSpPr>
          <p:nvPr>
            <p:ph type="ftr" sz="quarter" idx="10"/>
          </p:nvPr>
        </p:nvSpPr>
        <p:spPr/>
        <p:txBody>
          <a:bodyPr/>
          <a:lstStyle/>
          <a:p>
            <a:pPr>
              <a:defRPr/>
            </a:pPr>
            <a:r>
              <a:rPr lang="en-US">
                <a:solidFill>
                  <a:srgbClr val="000000"/>
                </a:solidFill>
              </a:rPr>
              <a:t>PERSONAL DEVELOPMENT AND STUDY METHODS</a:t>
            </a:r>
            <a:endParaRPr lang="en-US" dirty="0">
              <a:solidFill>
                <a:srgbClr val="000000"/>
              </a:solidFill>
            </a:endParaRPr>
          </a:p>
        </p:txBody>
      </p:sp>
    </p:spTree>
    <p:extLst>
      <p:ext uri="{BB962C8B-B14F-4D97-AF65-F5344CB8AC3E}">
        <p14:creationId xmlns:p14="http://schemas.microsoft.com/office/powerpoint/2010/main" val="3826495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nelfi.mizan\Desktop\5B-vs-Dysfunct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54724"/>
            <a:ext cx="9144000" cy="39078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90800" y="5867400"/>
            <a:ext cx="6477000" cy="369332"/>
          </a:xfrm>
          <a:prstGeom prst="rect">
            <a:avLst/>
          </a:prstGeom>
          <a:noFill/>
        </p:spPr>
        <p:txBody>
          <a:bodyPr wrap="square" rtlCol="0">
            <a:spAutoFit/>
          </a:bodyPr>
          <a:lstStyle/>
          <a:p>
            <a:r>
              <a:rPr lang="en-US" dirty="0"/>
              <a:t>Based on </a:t>
            </a:r>
            <a:r>
              <a:rPr lang="en-US" dirty="0" err="1"/>
              <a:t>Lencioni’s</a:t>
            </a:r>
            <a:r>
              <a:rPr lang="en-US" dirty="0"/>
              <a:t> </a:t>
            </a:r>
            <a:r>
              <a:rPr lang="en-US" i="1" dirty="0"/>
              <a:t>The Five Dysfunctions of a Team (2002)</a:t>
            </a:r>
          </a:p>
        </p:txBody>
      </p:sp>
      <p:sp>
        <p:nvSpPr>
          <p:cNvPr id="2" name="Title 1"/>
          <p:cNvSpPr>
            <a:spLocks noGrp="1"/>
          </p:cNvSpPr>
          <p:nvPr>
            <p:ph type="title"/>
          </p:nvPr>
        </p:nvSpPr>
        <p:spPr/>
        <p:txBody>
          <a:bodyPr/>
          <a:lstStyle/>
          <a:p>
            <a:r>
              <a:rPr lang="en-US" dirty="0"/>
              <a:t>Functional vs. Dysfunctional</a:t>
            </a:r>
            <a:br>
              <a:rPr lang="en-US" dirty="0"/>
            </a:br>
            <a:r>
              <a:rPr lang="en-US" dirty="0"/>
              <a:t>Teams</a:t>
            </a:r>
          </a:p>
        </p:txBody>
      </p:sp>
      <p:sp>
        <p:nvSpPr>
          <p:cNvPr id="3" name="Footer Placeholder 2">
            <a:extLst>
              <a:ext uri="{FF2B5EF4-FFF2-40B4-BE49-F238E27FC236}">
                <a16:creationId xmlns:a16="http://schemas.microsoft.com/office/drawing/2014/main" id="{1EE0AA3B-AC1D-4136-AB0E-7076AF97669E}"/>
              </a:ext>
            </a:extLst>
          </p:cNvPr>
          <p:cNvSpPr>
            <a:spLocks noGrp="1"/>
          </p:cNvSpPr>
          <p:nvPr>
            <p:ph type="ftr" sz="quarter" idx="10"/>
          </p:nvPr>
        </p:nvSpPr>
        <p:spPr/>
        <p:txBody>
          <a:bodyPr/>
          <a:lstStyle/>
          <a:p>
            <a:pPr>
              <a:defRPr/>
            </a:pPr>
            <a:r>
              <a:rPr lang="en-US">
                <a:solidFill>
                  <a:srgbClr val="000000"/>
                </a:solidFill>
              </a:rPr>
              <a:t>PERSONAL DEVELOPMENT AND STUDY METHODS</a:t>
            </a:r>
            <a:endParaRPr lang="en-US" dirty="0">
              <a:solidFill>
                <a:srgbClr val="000000"/>
              </a:solidFill>
            </a:endParaRPr>
          </a:p>
        </p:txBody>
      </p:sp>
    </p:spTree>
    <p:extLst>
      <p:ext uri="{BB962C8B-B14F-4D97-AF65-F5344CB8AC3E}">
        <p14:creationId xmlns:p14="http://schemas.microsoft.com/office/powerpoint/2010/main" val="3724269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4019" name="Rectangle 2"/>
          <p:cNvSpPr>
            <a:spLocks noGrp="1" noChangeArrowheads="1"/>
          </p:cNvSpPr>
          <p:nvPr>
            <p:ph type="title"/>
          </p:nvPr>
        </p:nvSpPr>
        <p:spPr/>
        <p:txBody>
          <a:bodyPr/>
          <a:lstStyle/>
          <a:p>
            <a:pPr eaLnBrk="1" hangingPunct="1"/>
            <a:r>
              <a:rPr lang="en-US" altLang="en-US"/>
              <a:t>Quick Review Questions</a:t>
            </a:r>
            <a:endParaRPr lang="en-GB" altLang="en-US"/>
          </a:p>
        </p:txBody>
      </p:sp>
      <p:sp>
        <p:nvSpPr>
          <p:cNvPr id="207875" name="Rectangle 3"/>
          <p:cNvSpPr>
            <a:spLocks noGrp="1" noChangeArrowheads="1"/>
          </p:cNvSpPr>
          <p:nvPr>
            <p:ph idx="1"/>
          </p:nvPr>
        </p:nvSpPr>
        <p:spPr/>
        <p:txBody>
          <a:bodyPr/>
          <a:lstStyle/>
          <a:p>
            <a:pPr eaLnBrk="1" hangingPunct="1"/>
            <a:r>
              <a:rPr lang="en-US" altLang="en-US" dirty="0"/>
              <a:t>List the attributes of a leader.</a:t>
            </a:r>
          </a:p>
          <a:p>
            <a:pPr eaLnBrk="1" hangingPunct="1"/>
            <a:r>
              <a:rPr lang="en-US" altLang="en-US" dirty="0"/>
              <a:t>Explain the 5 functions of a team and their importance</a:t>
            </a:r>
          </a:p>
          <a:p>
            <a:pPr eaLnBrk="1" hangingPunct="1"/>
            <a:r>
              <a:rPr lang="en-US" altLang="en-US" dirty="0"/>
              <a:t>What are the benefits of working in a team?</a:t>
            </a:r>
          </a:p>
          <a:p>
            <a:pPr eaLnBrk="1" hangingPunct="1"/>
            <a:endParaRPr lang="en-US" altLang="en-US" dirty="0"/>
          </a:p>
        </p:txBody>
      </p:sp>
      <p:sp>
        <p:nvSpPr>
          <p:cNvPr id="2" name="Footer Placeholder 1">
            <a:extLst>
              <a:ext uri="{FF2B5EF4-FFF2-40B4-BE49-F238E27FC236}">
                <a16:creationId xmlns:a16="http://schemas.microsoft.com/office/drawing/2014/main" id="{8CE4F799-5387-4234-BC64-87012959B616}"/>
              </a:ext>
            </a:extLst>
          </p:cNvPr>
          <p:cNvSpPr>
            <a:spLocks noGrp="1"/>
          </p:cNvSpPr>
          <p:nvPr>
            <p:ph type="ftr" sz="quarter" idx="10"/>
          </p:nvPr>
        </p:nvSpPr>
        <p:spPr/>
        <p:txBody>
          <a:bodyPr/>
          <a:lstStyle/>
          <a:p>
            <a:pPr>
              <a:defRPr/>
            </a:pPr>
            <a:r>
              <a:rPr lang="en-US">
                <a:solidFill>
                  <a:srgbClr val="000000"/>
                </a:solidFill>
              </a:rPr>
              <a:t>PERSONAL DEVELOPMENT AND STUDY METHODS</a:t>
            </a:r>
            <a:endParaRPr lang="en-US" dirty="0">
              <a:solidFill>
                <a:srgbClr val="000000"/>
              </a:solidFill>
            </a:endParaRPr>
          </a:p>
        </p:txBody>
      </p:sp>
    </p:spTree>
    <p:extLst>
      <p:ext uri="{BB962C8B-B14F-4D97-AF65-F5344CB8AC3E}">
        <p14:creationId xmlns:p14="http://schemas.microsoft.com/office/powerpoint/2010/main" val="10274580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78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78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78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Lecture</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dirty="0"/>
              <a:t>CONFLICT RESOLUTIONS AND PROBLEM-SOLVING SKILLS</a:t>
            </a:r>
          </a:p>
        </p:txBody>
      </p:sp>
      <p:sp>
        <p:nvSpPr>
          <p:cNvPr id="4" name="Footer Placeholder 3">
            <a:extLst>
              <a:ext uri="{FF2B5EF4-FFF2-40B4-BE49-F238E27FC236}">
                <a16:creationId xmlns:a16="http://schemas.microsoft.com/office/drawing/2014/main" id="{F652334F-A843-4BDE-9067-5287C77B3226}"/>
              </a:ext>
            </a:extLst>
          </p:cNvPr>
          <p:cNvSpPr>
            <a:spLocks noGrp="1"/>
          </p:cNvSpPr>
          <p:nvPr>
            <p:ph type="ftr" sz="quarter" idx="10"/>
          </p:nvPr>
        </p:nvSpPr>
        <p:spPr/>
        <p:txBody>
          <a:bodyPr/>
          <a:lstStyle/>
          <a:p>
            <a:pPr>
              <a:defRPr/>
            </a:pPr>
            <a:r>
              <a:rPr lang="en-US">
                <a:solidFill>
                  <a:srgbClr val="000000"/>
                </a:solidFill>
              </a:rPr>
              <a:t>PERSONAL DEVELOPMENT AND STUDY METHODS</a:t>
            </a:r>
            <a:endParaRPr lang="en-US" dirty="0">
              <a:solidFill>
                <a:srgbClr val="000000"/>
              </a:solidFill>
            </a:endParaRPr>
          </a:p>
        </p:txBody>
      </p:sp>
    </p:spTree>
    <p:extLst>
      <p:ext uri="{BB962C8B-B14F-4D97-AF65-F5344CB8AC3E}">
        <p14:creationId xmlns:p14="http://schemas.microsoft.com/office/powerpoint/2010/main" val="4184743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Outcomes</a:t>
            </a:r>
          </a:p>
        </p:txBody>
      </p:sp>
      <p:sp>
        <p:nvSpPr>
          <p:cNvPr id="3" name="Content Placeholder 2"/>
          <p:cNvSpPr>
            <a:spLocks noGrp="1"/>
          </p:cNvSpPr>
          <p:nvPr>
            <p:ph idx="1"/>
          </p:nvPr>
        </p:nvSpPr>
        <p:spPr/>
        <p:txBody>
          <a:bodyPr/>
          <a:lstStyle/>
          <a:p>
            <a:pPr marL="0" indent="0">
              <a:buNone/>
            </a:pPr>
            <a:r>
              <a:rPr lang="en-US" dirty="0"/>
              <a:t>At the end of this chapter, you should be able to:</a:t>
            </a:r>
          </a:p>
          <a:p>
            <a:r>
              <a:rPr lang="en-US" dirty="0"/>
              <a:t>Identify the characteristics of a leader</a:t>
            </a:r>
          </a:p>
          <a:p>
            <a:r>
              <a:rPr lang="en-US" dirty="0"/>
              <a:t>Identify functional and dysfunctional teams</a:t>
            </a:r>
          </a:p>
          <a:p>
            <a:r>
              <a:rPr lang="en-US" dirty="0"/>
              <a:t>Apply effective collaboration in a team</a:t>
            </a:r>
          </a:p>
        </p:txBody>
      </p:sp>
      <p:sp>
        <p:nvSpPr>
          <p:cNvPr id="4" name="Footer Placeholder 3">
            <a:extLst>
              <a:ext uri="{FF2B5EF4-FFF2-40B4-BE49-F238E27FC236}">
                <a16:creationId xmlns:a16="http://schemas.microsoft.com/office/drawing/2014/main" id="{E03E4E87-27B3-474D-BA8C-BE19187D29AE}"/>
              </a:ext>
            </a:extLst>
          </p:cNvPr>
          <p:cNvSpPr>
            <a:spLocks noGrp="1"/>
          </p:cNvSpPr>
          <p:nvPr>
            <p:ph type="ftr" sz="quarter" idx="10"/>
          </p:nvPr>
        </p:nvSpPr>
        <p:spPr/>
        <p:txBody>
          <a:bodyPr/>
          <a:lstStyle/>
          <a:p>
            <a:pPr>
              <a:defRPr/>
            </a:pPr>
            <a:r>
              <a:rPr lang="en-US">
                <a:solidFill>
                  <a:srgbClr val="000000"/>
                </a:solidFill>
              </a:rPr>
              <a:t>PERSONAL DEVELOPMENT AND STUDY METHODS</a:t>
            </a:r>
            <a:endParaRPr lang="en-US" dirty="0">
              <a:solidFill>
                <a:srgbClr val="000000"/>
              </a:solidFill>
            </a:endParaRPr>
          </a:p>
        </p:txBody>
      </p:sp>
    </p:spTree>
    <p:extLst>
      <p:ext uri="{BB962C8B-B14F-4D97-AF65-F5344CB8AC3E}">
        <p14:creationId xmlns:p14="http://schemas.microsoft.com/office/powerpoint/2010/main" val="2725943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Leadership?</a:t>
            </a:r>
          </a:p>
        </p:txBody>
      </p:sp>
      <p:sp>
        <p:nvSpPr>
          <p:cNvPr id="3" name="Content Placeholder 2"/>
          <p:cNvSpPr>
            <a:spLocks noGrp="1"/>
          </p:cNvSpPr>
          <p:nvPr>
            <p:ph idx="1"/>
          </p:nvPr>
        </p:nvSpPr>
        <p:spPr/>
        <p:txBody>
          <a:bodyPr/>
          <a:lstStyle/>
          <a:p>
            <a:r>
              <a:rPr lang="en-US" dirty="0"/>
              <a:t>Leadership can be defined as the capacity to influence people, by means of personal attributes and/or </a:t>
            </a:r>
            <a:r>
              <a:rPr lang="en-US" dirty="0" err="1"/>
              <a:t>behaviours</a:t>
            </a:r>
            <a:r>
              <a:rPr lang="en-US" dirty="0"/>
              <a:t>, to achieve a common goal</a:t>
            </a:r>
          </a:p>
          <a:p>
            <a:pPr marL="0" indent="0" algn="r">
              <a:buNone/>
            </a:pPr>
            <a:r>
              <a:rPr lang="en-US" sz="2000" i="1" dirty="0"/>
              <a:t>(Chartered Institute of Personnel and Development)</a:t>
            </a:r>
          </a:p>
        </p:txBody>
      </p:sp>
      <p:sp>
        <p:nvSpPr>
          <p:cNvPr id="4" name="Footer Placeholder 3">
            <a:extLst>
              <a:ext uri="{FF2B5EF4-FFF2-40B4-BE49-F238E27FC236}">
                <a16:creationId xmlns:a16="http://schemas.microsoft.com/office/drawing/2014/main" id="{67CAE6B0-B18F-4217-9996-E1E1C6B8F4E1}"/>
              </a:ext>
            </a:extLst>
          </p:cNvPr>
          <p:cNvSpPr>
            <a:spLocks noGrp="1"/>
          </p:cNvSpPr>
          <p:nvPr>
            <p:ph type="ftr" sz="quarter" idx="10"/>
          </p:nvPr>
        </p:nvSpPr>
        <p:spPr/>
        <p:txBody>
          <a:bodyPr/>
          <a:lstStyle/>
          <a:p>
            <a:pPr>
              <a:defRPr/>
            </a:pPr>
            <a:r>
              <a:rPr lang="en-US">
                <a:solidFill>
                  <a:srgbClr val="000000"/>
                </a:solidFill>
              </a:rPr>
              <a:t>PERSONAL DEVELOPMENT AND STUDY METHODS</a:t>
            </a:r>
            <a:endParaRPr lang="en-US" dirty="0">
              <a:solidFill>
                <a:srgbClr val="000000"/>
              </a:solidFill>
            </a:endParaRPr>
          </a:p>
        </p:txBody>
      </p:sp>
    </p:spTree>
    <p:extLst>
      <p:ext uri="{BB962C8B-B14F-4D97-AF65-F5344CB8AC3E}">
        <p14:creationId xmlns:p14="http://schemas.microsoft.com/office/powerpoint/2010/main" val="2643632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62000" y="1295400"/>
            <a:ext cx="6934200" cy="4525962"/>
          </a:xfrm>
        </p:spPr>
        <p:txBody>
          <a:bodyPr/>
          <a:lstStyle/>
          <a:p>
            <a:pPr algn="just">
              <a:buFont typeface="Arial" pitchFamily="34" charset="0"/>
              <a:buNone/>
            </a:pPr>
            <a:r>
              <a:rPr lang="en-GB" i="1" dirty="0"/>
              <a:t>   Leadership is a function of knowing yourself, having a </a:t>
            </a:r>
            <a:r>
              <a:rPr lang="en-GB" b="1" i="1" dirty="0"/>
              <a:t>vision</a:t>
            </a:r>
            <a:r>
              <a:rPr lang="en-GB" i="1" dirty="0"/>
              <a:t> that is well communicated, </a:t>
            </a:r>
            <a:r>
              <a:rPr lang="en-GB" b="1" i="1" dirty="0"/>
              <a:t>building trust</a:t>
            </a:r>
            <a:r>
              <a:rPr lang="en-GB" i="1" dirty="0"/>
              <a:t> among colleagues, and </a:t>
            </a:r>
            <a:r>
              <a:rPr lang="en-GB" b="1" i="1" dirty="0"/>
              <a:t>taking effective action</a:t>
            </a:r>
            <a:r>
              <a:rPr lang="en-GB" i="1" dirty="0"/>
              <a:t> to realize your own leadership potential.</a:t>
            </a:r>
            <a:endParaRPr lang="en-GB" dirty="0"/>
          </a:p>
          <a:p>
            <a:pPr algn="r">
              <a:buFont typeface="Arial" pitchFamily="34" charset="0"/>
              <a:buNone/>
            </a:pPr>
            <a:endParaRPr lang="en-GB" sz="2400" dirty="0"/>
          </a:p>
          <a:p>
            <a:pPr algn="r">
              <a:buFont typeface="Arial" pitchFamily="34" charset="0"/>
              <a:buNone/>
            </a:pPr>
            <a:endParaRPr lang="en-GB" sz="2400" dirty="0"/>
          </a:p>
          <a:p>
            <a:pPr>
              <a:buFont typeface="Arial" pitchFamily="34" charset="0"/>
              <a:buNone/>
            </a:pPr>
            <a:r>
              <a:rPr lang="en-GB" sz="2400" dirty="0"/>
              <a:t>Prof. Warren </a:t>
            </a:r>
            <a:r>
              <a:rPr lang="en-GB" sz="2400" dirty="0" err="1"/>
              <a:t>Bennis</a:t>
            </a:r>
            <a:endParaRPr lang="en-GB" sz="2400" dirty="0"/>
          </a:p>
          <a:p>
            <a:endParaRPr lang="en-US" dirty="0"/>
          </a:p>
        </p:txBody>
      </p:sp>
      <p:sp>
        <p:nvSpPr>
          <p:cNvPr id="4" name="Rounded Rectangular Callout 3"/>
          <p:cNvSpPr/>
          <p:nvPr/>
        </p:nvSpPr>
        <p:spPr bwMode="auto">
          <a:xfrm>
            <a:off x="762000" y="1066800"/>
            <a:ext cx="7086600" cy="3352800"/>
          </a:xfrm>
          <a:prstGeom prst="wedgeRoundRectCallout">
            <a:avLst>
              <a:gd name="adj1" fmla="val -40852"/>
              <a:gd name="adj2" fmla="val 70930"/>
              <a:gd name="adj3" fmla="val 16667"/>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 name="Footer Placeholder 1">
            <a:extLst>
              <a:ext uri="{FF2B5EF4-FFF2-40B4-BE49-F238E27FC236}">
                <a16:creationId xmlns:a16="http://schemas.microsoft.com/office/drawing/2014/main" id="{03BA2B11-1635-4548-BB04-F75C94DF7916}"/>
              </a:ext>
            </a:extLst>
          </p:cNvPr>
          <p:cNvSpPr>
            <a:spLocks noGrp="1"/>
          </p:cNvSpPr>
          <p:nvPr>
            <p:ph type="ftr" sz="quarter" idx="10"/>
          </p:nvPr>
        </p:nvSpPr>
        <p:spPr/>
        <p:txBody>
          <a:bodyPr/>
          <a:lstStyle/>
          <a:p>
            <a:pPr>
              <a:defRPr/>
            </a:pPr>
            <a:r>
              <a:rPr lang="en-US">
                <a:solidFill>
                  <a:srgbClr val="000000"/>
                </a:solidFill>
              </a:rPr>
              <a:t>PERSONAL DEVELOPMENT AND STUDY METHODS</a:t>
            </a:r>
            <a:endParaRPr lang="en-US" dirty="0">
              <a:solidFill>
                <a:srgbClr val="000000"/>
              </a:solidFill>
            </a:endParaRPr>
          </a:p>
        </p:txBody>
      </p:sp>
    </p:spTree>
    <p:extLst>
      <p:ext uri="{BB962C8B-B14F-4D97-AF65-F5344CB8AC3E}">
        <p14:creationId xmlns:p14="http://schemas.microsoft.com/office/powerpoint/2010/main" val="2982781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Attributes of a Leader</a:t>
            </a:r>
          </a:p>
        </p:txBody>
      </p:sp>
      <p:sp>
        <p:nvSpPr>
          <p:cNvPr id="3" name="Content Placeholder 2"/>
          <p:cNvSpPr>
            <a:spLocks noGrp="1"/>
          </p:cNvSpPr>
          <p:nvPr>
            <p:ph idx="1"/>
          </p:nvPr>
        </p:nvSpPr>
        <p:spPr/>
        <p:txBody>
          <a:bodyPr/>
          <a:lstStyle/>
          <a:p>
            <a:r>
              <a:rPr lang="en-US" dirty="0"/>
              <a:t>Guiding vision</a:t>
            </a:r>
          </a:p>
          <a:p>
            <a:r>
              <a:rPr lang="en-US" dirty="0"/>
              <a:t>Passion</a:t>
            </a:r>
          </a:p>
          <a:p>
            <a:r>
              <a:rPr lang="en-US" dirty="0"/>
              <a:t>Integrity</a:t>
            </a:r>
          </a:p>
          <a:p>
            <a:r>
              <a:rPr lang="en-US" dirty="0"/>
              <a:t>Honesty</a:t>
            </a:r>
          </a:p>
          <a:p>
            <a:r>
              <a:rPr lang="en-US" dirty="0"/>
              <a:t>Trust</a:t>
            </a:r>
          </a:p>
          <a:p>
            <a:r>
              <a:rPr lang="en-US" dirty="0"/>
              <a:t>Curiosity</a:t>
            </a:r>
          </a:p>
          <a:p>
            <a:r>
              <a:rPr lang="en-US" dirty="0"/>
              <a:t>Risk</a:t>
            </a:r>
          </a:p>
          <a:p>
            <a:r>
              <a:rPr lang="en-US" dirty="0"/>
              <a:t>Dedication</a:t>
            </a:r>
          </a:p>
        </p:txBody>
      </p:sp>
      <p:sp>
        <p:nvSpPr>
          <p:cNvPr id="4" name="Footer Placeholder 3">
            <a:extLst>
              <a:ext uri="{FF2B5EF4-FFF2-40B4-BE49-F238E27FC236}">
                <a16:creationId xmlns:a16="http://schemas.microsoft.com/office/drawing/2014/main" id="{260C7AA3-1B87-4E49-8856-F02B4B0920FC}"/>
              </a:ext>
            </a:extLst>
          </p:cNvPr>
          <p:cNvSpPr>
            <a:spLocks noGrp="1"/>
          </p:cNvSpPr>
          <p:nvPr>
            <p:ph type="ftr" sz="quarter" idx="10"/>
          </p:nvPr>
        </p:nvSpPr>
        <p:spPr/>
        <p:txBody>
          <a:bodyPr/>
          <a:lstStyle/>
          <a:p>
            <a:pPr>
              <a:defRPr/>
            </a:pPr>
            <a:r>
              <a:rPr lang="en-US">
                <a:solidFill>
                  <a:srgbClr val="000000"/>
                </a:solidFill>
              </a:rPr>
              <a:t>PERSONAL DEVELOPMENT AND STUDY METHODS</a:t>
            </a:r>
            <a:endParaRPr lang="en-US" dirty="0">
              <a:solidFill>
                <a:srgbClr val="000000"/>
              </a:solidFill>
            </a:endParaRPr>
          </a:p>
        </p:txBody>
      </p:sp>
    </p:spTree>
    <p:extLst>
      <p:ext uri="{BB962C8B-B14F-4D97-AF65-F5344CB8AC3E}">
        <p14:creationId xmlns:p14="http://schemas.microsoft.com/office/powerpoint/2010/main" val="1245464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Collaboration?</a:t>
            </a:r>
          </a:p>
        </p:txBody>
      </p:sp>
      <p:graphicFrame>
        <p:nvGraphicFramePr>
          <p:cNvPr id="4" name="Content Placeholder 3"/>
          <p:cNvGraphicFramePr>
            <a:graphicFrameLocks noGrp="1"/>
          </p:cNvGraphicFramePr>
          <p:nvPr>
            <p:ph idx="1"/>
          </p:nvPr>
        </p:nvGraphicFramePr>
        <p:xfrm>
          <a:off x="304800" y="1697038"/>
          <a:ext cx="8610599"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A36D526C-6FF5-431A-AF92-90C0A1ACBBB6}"/>
              </a:ext>
            </a:extLst>
          </p:cNvPr>
          <p:cNvSpPr>
            <a:spLocks noGrp="1"/>
          </p:cNvSpPr>
          <p:nvPr>
            <p:ph type="ftr" sz="quarter" idx="10"/>
          </p:nvPr>
        </p:nvSpPr>
        <p:spPr/>
        <p:txBody>
          <a:bodyPr/>
          <a:lstStyle/>
          <a:p>
            <a:pPr>
              <a:defRPr/>
            </a:pPr>
            <a:r>
              <a:rPr lang="en-US">
                <a:solidFill>
                  <a:srgbClr val="000000"/>
                </a:solidFill>
              </a:rPr>
              <a:t>PERSONAL DEVELOPMENT AND STUDY METHODS</a:t>
            </a:r>
            <a:endParaRPr lang="en-US" dirty="0">
              <a:solidFill>
                <a:srgbClr val="000000"/>
              </a:solidFill>
            </a:endParaRPr>
          </a:p>
        </p:txBody>
      </p:sp>
    </p:spTree>
    <p:extLst>
      <p:ext uri="{BB962C8B-B14F-4D97-AF65-F5344CB8AC3E}">
        <p14:creationId xmlns:p14="http://schemas.microsoft.com/office/powerpoint/2010/main" val="117342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VS Collaboration</a:t>
            </a:r>
          </a:p>
        </p:txBody>
      </p:sp>
      <p:sp>
        <p:nvSpPr>
          <p:cNvPr id="3" name="Content Placeholder 2"/>
          <p:cNvSpPr>
            <a:spLocks noGrp="1"/>
          </p:cNvSpPr>
          <p:nvPr>
            <p:ph idx="1"/>
          </p:nvPr>
        </p:nvSpPr>
        <p:spPr/>
        <p:txBody>
          <a:bodyPr/>
          <a:lstStyle/>
          <a:p>
            <a:r>
              <a:rPr lang="en-US" sz="2800" dirty="0"/>
              <a:t>Participation and Collaboration are both the action of taking part in </a:t>
            </a:r>
            <a:r>
              <a:rPr lang="en-US" sz="2800" b="1" i="1" dirty="0">
                <a:solidFill>
                  <a:srgbClr val="0070C0"/>
                </a:solidFill>
              </a:rPr>
              <a:t>something</a:t>
            </a:r>
            <a:r>
              <a:rPr lang="en-US" sz="2800" dirty="0"/>
              <a:t>.</a:t>
            </a:r>
          </a:p>
          <a:p>
            <a:r>
              <a:rPr lang="en-US" sz="2800" dirty="0"/>
              <a:t>The key difference here is that ‘something’.</a:t>
            </a:r>
          </a:p>
          <a:p>
            <a:pPr marL="0" indent="0">
              <a:buNone/>
            </a:pPr>
            <a:endParaRPr lang="en-US" sz="2800" dirty="0"/>
          </a:p>
          <a:p>
            <a:r>
              <a:rPr lang="en-US" sz="2800" dirty="0"/>
              <a:t>In participation, ‘</a:t>
            </a:r>
            <a:r>
              <a:rPr lang="en-US" sz="2800" dirty="0">
                <a:solidFill>
                  <a:srgbClr val="0070C0"/>
                </a:solidFill>
              </a:rPr>
              <a:t>something</a:t>
            </a:r>
            <a:r>
              <a:rPr lang="en-US" sz="2800" dirty="0"/>
              <a:t>’ has already been created by a person (or persons)</a:t>
            </a:r>
            <a:endParaRPr lang="en-US" sz="2800" b="1" dirty="0"/>
          </a:p>
          <a:p>
            <a:r>
              <a:rPr lang="en-US" sz="2800" dirty="0"/>
              <a:t>In collaboration, ‘</a:t>
            </a:r>
            <a:r>
              <a:rPr lang="en-US" sz="2800" dirty="0">
                <a:solidFill>
                  <a:srgbClr val="0070C0"/>
                </a:solidFill>
              </a:rPr>
              <a:t>something</a:t>
            </a:r>
            <a:r>
              <a:rPr lang="en-US" sz="2800" dirty="0"/>
              <a:t>’ is created by two or more people working together and therefore combining their knowledge to produce something</a:t>
            </a:r>
          </a:p>
        </p:txBody>
      </p:sp>
      <p:sp>
        <p:nvSpPr>
          <p:cNvPr id="4" name="Footer Placeholder 3">
            <a:extLst>
              <a:ext uri="{FF2B5EF4-FFF2-40B4-BE49-F238E27FC236}">
                <a16:creationId xmlns:a16="http://schemas.microsoft.com/office/drawing/2014/main" id="{DBC33A01-480E-4B58-9809-549D3606415A}"/>
              </a:ext>
            </a:extLst>
          </p:cNvPr>
          <p:cNvSpPr>
            <a:spLocks noGrp="1"/>
          </p:cNvSpPr>
          <p:nvPr>
            <p:ph type="ftr" sz="quarter" idx="10"/>
          </p:nvPr>
        </p:nvSpPr>
        <p:spPr/>
        <p:txBody>
          <a:bodyPr/>
          <a:lstStyle/>
          <a:p>
            <a:pPr>
              <a:defRPr/>
            </a:pPr>
            <a:r>
              <a:rPr lang="en-US">
                <a:solidFill>
                  <a:srgbClr val="000000"/>
                </a:solidFill>
              </a:rPr>
              <a:t>PERSONAL DEVELOPMENT AND STUDY METHODS</a:t>
            </a:r>
            <a:endParaRPr lang="en-US" dirty="0">
              <a:solidFill>
                <a:srgbClr val="000000"/>
              </a:solidFill>
            </a:endParaRPr>
          </a:p>
        </p:txBody>
      </p:sp>
    </p:spTree>
    <p:extLst>
      <p:ext uri="{BB962C8B-B14F-4D97-AF65-F5344CB8AC3E}">
        <p14:creationId xmlns:p14="http://schemas.microsoft.com/office/powerpoint/2010/main" val="874820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Collaborative Leadership?</a:t>
            </a:r>
          </a:p>
        </p:txBody>
      </p:sp>
      <p:sp>
        <p:nvSpPr>
          <p:cNvPr id="3" name="Content Placeholder 2"/>
          <p:cNvSpPr>
            <a:spLocks noGrp="1"/>
          </p:cNvSpPr>
          <p:nvPr>
            <p:ph idx="1"/>
          </p:nvPr>
        </p:nvSpPr>
        <p:spPr/>
        <p:txBody>
          <a:bodyPr/>
          <a:lstStyle/>
          <a:p>
            <a:r>
              <a:rPr lang="en-US" dirty="0"/>
              <a:t>Intentional and skillful management of relationships</a:t>
            </a:r>
          </a:p>
          <a:p>
            <a:r>
              <a:rPr lang="en-US" dirty="0"/>
              <a:t>Enables others to succeed individually while accomplishing a collective outcome</a:t>
            </a:r>
          </a:p>
          <a:p>
            <a:r>
              <a:rPr lang="en-US" dirty="0"/>
              <a:t>Collaboration is NOT the outcome or goal</a:t>
            </a:r>
          </a:p>
          <a:p>
            <a:pPr lvl="1"/>
            <a:r>
              <a:rPr lang="en-US" dirty="0"/>
              <a:t>It is a process; when successful, align people’s actions to accomplish a goal</a:t>
            </a:r>
          </a:p>
          <a:p>
            <a:pPr marL="457200" lvl="1" indent="0">
              <a:buNone/>
            </a:pPr>
            <a:endParaRPr lang="en-US" dirty="0"/>
          </a:p>
        </p:txBody>
      </p:sp>
      <p:sp>
        <p:nvSpPr>
          <p:cNvPr id="4" name="Footer Placeholder 3">
            <a:extLst>
              <a:ext uri="{FF2B5EF4-FFF2-40B4-BE49-F238E27FC236}">
                <a16:creationId xmlns:a16="http://schemas.microsoft.com/office/drawing/2014/main" id="{DDE25F51-D172-4776-A43B-AC2EC3D355FE}"/>
              </a:ext>
            </a:extLst>
          </p:cNvPr>
          <p:cNvSpPr>
            <a:spLocks noGrp="1"/>
          </p:cNvSpPr>
          <p:nvPr>
            <p:ph type="ftr" sz="quarter" idx="10"/>
          </p:nvPr>
        </p:nvSpPr>
        <p:spPr/>
        <p:txBody>
          <a:bodyPr/>
          <a:lstStyle/>
          <a:p>
            <a:pPr>
              <a:defRPr/>
            </a:pPr>
            <a:r>
              <a:rPr lang="en-US">
                <a:solidFill>
                  <a:srgbClr val="000000"/>
                </a:solidFill>
              </a:rPr>
              <a:t>PERSONAL DEVELOPMENT AND STUDY METHODS</a:t>
            </a:r>
            <a:endParaRPr lang="en-US" dirty="0">
              <a:solidFill>
                <a:srgbClr val="000000"/>
              </a:solidFill>
            </a:endParaRPr>
          </a:p>
        </p:txBody>
      </p:sp>
    </p:spTree>
    <p:extLst>
      <p:ext uri="{BB962C8B-B14F-4D97-AF65-F5344CB8AC3E}">
        <p14:creationId xmlns:p14="http://schemas.microsoft.com/office/powerpoint/2010/main" val="1457732778"/>
      </p:ext>
    </p:extLst>
  </p:cSld>
  <p:clrMapOvr>
    <a:masterClrMapping/>
  </p:clrMapOvr>
</p:sld>
</file>

<file path=ppt/theme/theme1.xml><?xml version="1.0" encoding="utf-8"?>
<a:theme xmlns:a="http://schemas.openxmlformats.org/drawingml/2006/main" name="UCTI-Template-foundation-level">
  <a:themeElements>
    <a:clrScheme name="UCTI-Template2-foundation-lev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CTI-Template2-foundation-l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UCTI-Template2-foundation-lev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CTI-Template2-foundation-lev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CTI-Template2-foundation-lev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CTI-Template2-foundation-lev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CTI-Template2-foundation-lev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CTI-Template2-foundation-lev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CTI-Template2-foundation-lev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CTI-Template2-foundation-lev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CTI-Template2-foundation-lev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CTI-Template2-foundation-lev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CTI-Template2-foundation-lev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CTI-Template2-foundation-lev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31AD247B1FEDC48B65E644098EBF3B5" ma:contentTypeVersion="12" ma:contentTypeDescription="Create a new document." ma:contentTypeScope="" ma:versionID="c60bbcd4e79b012a0986028c63fadeb5">
  <xsd:schema xmlns:xsd="http://www.w3.org/2001/XMLSchema" xmlns:xs="http://www.w3.org/2001/XMLSchema" xmlns:p="http://schemas.microsoft.com/office/2006/metadata/properties" xmlns:ns3="b52e58ec-cfae-4bfa-bc83-5e3a12f1aa92" xmlns:ns4="8db9d3fb-8d62-47ab-99a4-69c87d8c7247" targetNamespace="http://schemas.microsoft.com/office/2006/metadata/properties" ma:root="true" ma:fieldsID="f1256df05f5086380f182a62fbf2a94d" ns3:_="" ns4:_="">
    <xsd:import namespace="b52e58ec-cfae-4bfa-bc83-5e3a12f1aa92"/>
    <xsd:import namespace="8db9d3fb-8d62-47ab-99a4-69c87d8c724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2e58ec-cfae-4bfa-bc83-5e3a12f1aa9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b9d3fb-8d62-47ab-99a4-69c87d8c724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17C238-B2CA-41DA-AE87-A0AD999C974F}">
  <ds:schemaRefs>
    <ds:schemaRef ds:uri="http://schemas.microsoft.com/sharepoint/v3/contenttype/forms"/>
  </ds:schemaRefs>
</ds:datastoreItem>
</file>

<file path=customXml/itemProps2.xml><?xml version="1.0" encoding="utf-8"?>
<ds:datastoreItem xmlns:ds="http://schemas.openxmlformats.org/officeDocument/2006/customXml" ds:itemID="{B1FC1E75-9AE9-4D20-9F19-AA8F77EEB13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02491D3-21A2-4DA2-8847-97622EFE52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2e58ec-cfae-4bfa-bc83-5e3a12f1aa92"/>
    <ds:schemaRef ds:uri="8db9d3fb-8d62-47ab-99a4-69c87d8c72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245</TotalTime>
  <Words>1488</Words>
  <Application>Microsoft Office PowerPoint</Application>
  <PresentationFormat>On-screen Show (4:3)</PresentationFormat>
  <Paragraphs>233</Paragraphs>
  <Slides>29</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Times New Roman</vt:lpstr>
      <vt:lpstr>Wingdings</vt:lpstr>
      <vt:lpstr>UCTI-Template-foundation-level</vt:lpstr>
      <vt:lpstr>Personal Development and Study Methods BM006-3-0 PDSM</vt:lpstr>
      <vt:lpstr>Introduction</vt:lpstr>
      <vt:lpstr>Learning Outcomes</vt:lpstr>
      <vt:lpstr>What is Leadership?</vt:lpstr>
      <vt:lpstr>PowerPoint Presentation</vt:lpstr>
      <vt:lpstr>Attributes of a Leader</vt:lpstr>
      <vt:lpstr>What is Collaboration?</vt:lpstr>
      <vt:lpstr>Participation VS Collaboration</vt:lpstr>
      <vt:lpstr>What is Collaborative Leadership?</vt:lpstr>
      <vt:lpstr>5 Principles of Effective Collaboration</vt:lpstr>
      <vt:lpstr>Collaborative Leaders</vt:lpstr>
      <vt:lpstr>PowerPoint Presentation</vt:lpstr>
      <vt:lpstr>What is a Team?</vt:lpstr>
      <vt:lpstr>PowerPoint Presentation</vt:lpstr>
      <vt:lpstr>The 5 Dysfunctions of a Team</vt:lpstr>
      <vt:lpstr>PowerPoint Presentation</vt:lpstr>
      <vt:lpstr>PowerPoint Presentation</vt:lpstr>
      <vt:lpstr>Trust</vt:lpstr>
      <vt:lpstr>PowerPoint Presentation</vt:lpstr>
      <vt:lpstr>Conflict</vt:lpstr>
      <vt:lpstr>PowerPoint Presentation</vt:lpstr>
      <vt:lpstr>Commitment</vt:lpstr>
      <vt:lpstr>PowerPoint Presentation</vt:lpstr>
      <vt:lpstr>Accountability</vt:lpstr>
      <vt:lpstr>PowerPoint Presentation</vt:lpstr>
      <vt:lpstr>Result</vt:lpstr>
      <vt:lpstr>Functional vs. Dysfunctional Teams</vt:lpstr>
      <vt:lpstr>Quick Review Questions</vt:lpstr>
      <vt:lpstr>Next Lecture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Economics for Business BM012-4-0</dc:title>
  <dc:creator>Abbhirami A/P Sivarajan</dc:creator>
  <cp:lastModifiedBy>Muhammad Ma'wa Bin Abdul Aziz</cp:lastModifiedBy>
  <cp:revision>28</cp:revision>
  <dcterms:created xsi:type="dcterms:W3CDTF">2014-02-17T03:18:59Z</dcterms:created>
  <dcterms:modified xsi:type="dcterms:W3CDTF">2020-08-13T09:13:24Z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0x010100A31AD247B1FEDC48B65E644098EBF3B5</vt:lpwstr>
  </property>
</Properties>
</file>