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91" r:id="rId5"/>
    <p:sldId id="292" r:id="rId6"/>
    <p:sldId id="325" r:id="rId7"/>
    <p:sldId id="334" r:id="rId8"/>
    <p:sldId id="335" r:id="rId9"/>
    <p:sldId id="336" r:id="rId10"/>
    <p:sldId id="332" r:id="rId11"/>
    <p:sldId id="326" r:id="rId12"/>
    <p:sldId id="307" r:id="rId13"/>
    <p:sldId id="323" r:id="rId14"/>
    <p:sldId id="310" r:id="rId15"/>
    <p:sldId id="312" r:id="rId16"/>
    <p:sldId id="311" r:id="rId17"/>
    <p:sldId id="331" r:id="rId18"/>
    <p:sldId id="327" r:id="rId19"/>
    <p:sldId id="338" r:id="rId20"/>
    <p:sldId id="321" r:id="rId21"/>
    <p:sldId id="322" r:id="rId22"/>
    <p:sldId id="324" r:id="rId23"/>
    <p:sldId id="293" r:id="rId24"/>
    <p:sldId id="308" r:id="rId25"/>
    <p:sldId id="328" r:id="rId26"/>
    <p:sldId id="309" r:id="rId27"/>
    <p:sldId id="313" r:id="rId28"/>
    <p:sldId id="314" r:id="rId29"/>
    <p:sldId id="329" r:id="rId30"/>
    <p:sldId id="339" r:id="rId31"/>
    <p:sldId id="337" r:id="rId32"/>
    <p:sldId id="294" r:id="rId3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10101"/>
    <a:srgbClr val="888888"/>
    <a:srgbClr val="9E9E9E"/>
    <a:srgbClr val="9F9F9F"/>
    <a:srgbClr val="A1A1A1"/>
    <a:srgbClr val="B6B6B6"/>
    <a:srgbClr val="9F9C9D"/>
    <a:srgbClr val="FEC630"/>
    <a:srgbClr val="2E30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67" d="100"/>
          <a:sy n="67" d="100"/>
        </p:scale>
        <p:origin x="640" y="44"/>
      </p:cViewPr>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slide" Target="../slides/slide4.xml"/></Relationships>
</file>

<file path=ppt/diagrams/_rels/data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slide" Target="../slides/slide4.xml"/></Relationships>
</file>

<file path=ppt/diagrams/_rels/data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43F84C-768D-42D7-940A-4E18462C15E9}" type="doc">
      <dgm:prSet loTypeId="urn:microsoft.com/office/officeart/2005/8/layout/bProcess4" loCatId="process" qsTypeId="urn:microsoft.com/office/officeart/2005/8/quickstyle/simple3" qsCatId="simple" csTypeId="urn:microsoft.com/office/officeart/2005/8/colors/colorful4" csCatId="colorful" phldr="1"/>
      <dgm:spPr/>
      <dgm:t>
        <a:bodyPr/>
        <a:lstStyle/>
        <a:p>
          <a:endParaRPr lang="en-GB"/>
        </a:p>
      </dgm:t>
    </dgm:pt>
    <dgm:pt modelId="{CEC73C92-21C1-46A9-9BD6-66832D0DA416}">
      <dgm:prSet phldrT="[Text]" custT="1"/>
      <dgm:spPr>
        <a:solidFill>
          <a:srgbClr val="FFDE81"/>
        </a:solidFill>
        <a:effectLst>
          <a:outerShdw blurRad="50800" dist="38100" dir="8100000" algn="tr" rotWithShape="0">
            <a:prstClr val="black">
              <a:alpha val="40000"/>
            </a:prstClr>
          </a:outerShdw>
        </a:effectLst>
      </dgm:spPr>
      <dgm:t>
        <a:bodyPr anchor="ctr"/>
        <a:lstStyle/>
        <a:p>
          <a:r>
            <a:rPr lang="en-GB" sz="2400" b="1" dirty="0"/>
            <a:t>Data Sources</a:t>
          </a:r>
          <a:endParaRPr lang="en-GB" sz="2400" b="1" dirty="0">
            <a:solidFill>
              <a:srgbClr val="FF0000"/>
            </a:solidFill>
          </a:endParaRPr>
        </a:p>
      </dgm:t>
    </dgm:pt>
    <dgm:pt modelId="{DB7B0BC7-BD33-4F70-8D2B-36E210DDF4C9}" type="parTrans" cxnId="{F3459F0E-1E43-4D26-AEFC-12000F8226B4}">
      <dgm:prSet/>
      <dgm:spPr/>
      <dgm:t>
        <a:bodyPr/>
        <a:lstStyle/>
        <a:p>
          <a:endParaRPr lang="en-GB"/>
        </a:p>
      </dgm:t>
    </dgm:pt>
    <dgm:pt modelId="{2F92F78C-47B1-4B37-96E4-5AC4ED35988A}" type="sibTrans" cxnId="{F3459F0E-1E43-4D26-AEFC-12000F8226B4}">
      <dgm:prSet/>
      <dgm:spPr/>
      <dgm:t>
        <a:bodyPr/>
        <a:lstStyle/>
        <a:p>
          <a:endParaRPr lang="en-GB"/>
        </a:p>
      </dgm:t>
    </dgm:pt>
    <dgm:pt modelId="{2DF8CB8B-EE3C-4976-9D91-614414E52D9C}">
      <dgm:prSet phldrT="[Text]" custT="1"/>
      <dgm:spPr>
        <a:gradFill rotWithShape="0">
          <a:gsLst>
            <a:gs pos="0">
              <a:srgbClr val="FFC000">
                <a:hueOff val="1400127"/>
                <a:satOff val="-5825"/>
                <a:lumOff val="1373"/>
                <a:alphaOff val="0"/>
                <a:lumMod val="110000"/>
                <a:satMod val="105000"/>
                <a:tint val="67000"/>
              </a:srgbClr>
            </a:gs>
            <a:gs pos="50000">
              <a:srgbClr val="FFC000">
                <a:hueOff val="1400127"/>
                <a:satOff val="-5825"/>
                <a:lumOff val="1373"/>
                <a:alphaOff val="0"/>
                <a:lumMod val="105000"/>
                <a:satMod val="103000"/>
                <a:tint val="73000"/>
              </a:srgbClr>
            </a:gs>
            <a:gs pos="100000">
              <a:srgbClr val="FFC000">
                <a:hueOff val="1400127"/>
                <a:satOff val="-5825"/>
                <a:lumOff val="1373"/>
                <a:alphaOff val="0"/>
                <a:lumMod val="105000"/>
                <a:satMod val="109000"/>
                <a:tint val="81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dkEdge">
          <a:bevelT w="8200" h="38100"/>
        </a:sp3d>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en-GB" sz="1500" b="1" kern="1200" dirty="0">
              <a:solidFill>
                <a:prstClr val="black"/>
              </a:solidFill>
              <a:latin typeface="Calibri" panose="020F0502020204030204"/>
              <a:ea typeface="+mn-ea"/>
              <a:cs typeface="+mn-cs"/>
            </a:rPr>
            <a:t>Integration</a:t>
          </a:r>
        </a:p>
      </dgm:t>
    </dgm:pt>
    <dgm:pt modelId="{2C2FF1D1-B835-4641-B85D-C59E1DCE8312}" type="parTrans" cxnId="{7B332C4C-0049-4844-AA3E-9304103B3047}">
      <dgm:prSet/>
      <dgm:spPr/>
      <dgm:t>
        <a:bodyPr/>
        <a:lstStyle/>
        <a:p>
          <a:endParaRPr lang="en-GB"/>
        </a:p>
      </dgm:t>
    </dgm:pt>
    <dgm:pt modelId="{AE147098-8F2F-4FA4-A405-C2F7A793D790}" type="sibTrans" cxnId="{7B332C4C-0049-4844-AA3E-9304103B3047}">
      <dgm:prSet/>
      <dgm:spPr>
        <a:gradFill rotWithShape="0">
          <a:gsLst>
            <a:gs pos="0">
              <a:srgbClr val="FFC000">
                <a:hueOff val="1400127"/>
                <a:satOff val="-5825"/>
                <a:lumOff val="1373"/>
                <a:alphaOff val="0"/>
                <a:lumMod val="110000"/>
                <a:satMod val="105000"/>
                <a:tint val="67000"/>
              </a:srgbClr>
            </a:gs>
            <a:gs pos="50000">
              <a:srgbClr val="FFC000">
                <a:hueOff val="1400127"/>
                <a:satOff val="-5825"/>
                <a:lumOff val="1373"/>
                <a:alphaOff val="0"/>
                <a:lumMod val="105000"/>
                <a:satMod val="103000"/>
                <a:tint val="73000"/>
              </a:srgbClr>
            </a:gs>
            <a:gs pos="100000">
              <a:srgbClr val="FFC000">
                <a:hueOff val="1400127"/>
                <a:satOff val="-5825"/>
                <a:lumOff val="1373"/>
                <a:alphaOff val="0"/>
                <a:lumMod val="105000"/>
                <a:satMod val="109000"/>
                <a:tint val="81000"/>
              </a:srgbClr>
            </a:gs>
          </a:gsLst>
          <a:lin ang="5400000" scaled="0"/>
        </a:gradFill>
        <a:ln>
          <a:noFill/>
        </a:ln>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endParaRPr lang="en-GB" sz="2000" b="1" kern="1200">
            <a:solidFill>
              <a:prstClr val="black"/>
            </a:solidFill>
            <a:latin typeface="Calibri" panose="020F0502020204030204"/>
            <a:ea typeface="+mn-ea"/>
            <a:cs typeface="+mn-cs"/>
          </a:endParaRPr>
        </a:p>
      </dgm:t>
    </dgm:pt>
    <dgm:pt modelId="{79CF21FF-DF9D-446D-A033-1E66E8395237}">
      <dgm:prSet phldrT="[Text]" custT="1"/>
      <dgm:spPr>
        <a:solidFill>
          <a:srgbClr val="FF9BA5"/>
        </a:solidFill>
        <a:effectLst>
          <a:outerShdw blurRad="50800" dist="38100" dir="8100000" algn="tr" rotWithShape="0">
            <a:prstClr val="black">
              <a:alpha val="40000"/>
            </a:prstClr>
          </a:outerShdw>
        </a:effectLst>
      </dgm:spPr>
      <dgm:t>
        <a:bodyPr/>
        <a:lstStyle/>
        <a:p>
          <a:r>
            <a:rPr lang="en-GB" sz="2400" b="1" dirty="0"/>
            <a:t>DBMS</a:t>
          </a:r>
        </a:p>
        <a:p>
          <a:r>
            <a:rPr lang="en-GB" sz="2400" b="1" dirty="0"/>
            <a:t>RDBMS</a:t>
          </a:r>
          <a:endParaRPr lang="en-GB" sz="2400" b="1" dirty="0">
            <a:solidFill>
              <a:schemeClr val="bg1"/>
            </a:solidFill>
          </a:endParaRPr>
        </a:p>
      </dgm:t>
    </dgm:pt>
    <dgm:pt modelId="{60B42EA5-0607-4A60-9C39-CC0CECF10FFB}" type="parTrans" cxnId="{73CBAB10-E326-4D92-A17B-6CB434BDEC9D}">
      <dgm:prSet/>
      <dgm:spPr/>
      <dgm:t>
        <a:bodyPr/>
        <a:lstStyle/>
        <a:p>
          <a:endParaRPr lang="en-GB"/>
        </a:p>
      </dgm:t>
    </dgm:pt>
    <dgm:pt modelId="{95CDEA40-2A0C-47BC-BBF9-A9253642AF56}" type="sibTrans" cxnId="{73CBAB10-E326-4D92-A17B-6CB434BDEC9D}">
      <dgm:prSet/>
      <dgm:spPr>
        <a:solidFill>
          <a:srgbClr val="FFB7BE"/>
        </a:solidFill>
      </dgm:spPr>
      <dgm:t>
        <a:bodyPr/>
        <a:lstStyle/>
        <a:p>
          <a:endParaRPr lang="en-GB"/>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6E23C38B-657F-431D-A1AC-21A031F7EC12}">
      <dgm:prSet phldrT="[Text]" custT="1"/>
      <dgm:spPr>
        <a:solidFill>
          <a:srgbClr val="92D050"/>
        </a:solidFill>
        <a:effectLst>
          <a:outerShdw blurRad="50800" dist="38100" dir="5400000" algn="t" rotWithShape="0">
            <a:prstClr val="black">
              <a:alpha val="40000"/>
            </a:prstClr>
          </a:outerShdw>
        </a:effectLst>
      </dgm:spPr>
      <dgm:t>
        <a:bodyPr/>
        <a:lstStyle/>
        <a:p>
          <a:r>
            <a:rPr lang="en-GB" sz="2400" b="1" dirty="0"/>
            <a:t>Report Generator</a:t>
          </a:r>
        </a:p>
      </dgm:t>
    </dgm:pt>
    <dgm:pt modelId="{FE3D155E-F957-4D60-8354-AD70058823AA}" type="parTrans" cxnId="{83D7316F-34A6-456C-A3AE-AF485B45004A}">
      <dgm:prSet/>
      <dgm:spPr/>
      <dgm:t>
        <a:bodyPr/>
        <a:lstStyle/>
        <a:p>
          <a:endParaRPr lang="en-GB"/>
        </a:p>
      </dgm:t>
    </dgm:pt>
    <dgm:pt modelId="{615BAE68-E9A8-415F-AACD-3299384F342C}" type="sibTrans" cxnId="{83D7316F-34A6-456C-A3AE-AF485B45004A}">
      <dgm:prSet/>
      <dgm:spPr>
        <a:solidFill>
          <a:srgbClr val="AFDC7E"/>
        </a:solidFill>
      </dgm:spPr>
      <dgm:t>
        <a:bodyPr/>
        <a:lstStyle/>
        <a:p>
          <a:endParaRPr lang="en-GB"/>
        </a:p>
      </dgm:t>
    </dgm:pt>
    <dgm:pt modelId="{BEB47972-1694-4F09-A83F-11D80F88499C}">
      <dgm:prSet phldrT="[Text]" custT="1"/>
      <dgm:spPr>
        <a:effectLst>
          <a:outerShdw blurRad="63500" sx="102000" sy="102000" algn="ctr" rotWithShape="0">
            <a:prstClr val="black">
              <a:alpha val="40000"/>
            </a:prstClr>
          </a:outerShdw>
        </a:effectLst>
      </dgm:spPr>
      <dgm:t>
        <a:bodyPr/>
        <a:lstStyle/>
        <a:p>
          <a:r>
            <a:rPr lang="en-GB" sz="1600" b="1" dirty="0"/>
            <a:t>Generating Report</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7AC5D55-B3DB-47CD-8929-301A4F1A23E2}" type="parTrans" cxnId="{5B1FC092-F893-4207-8B05-BF79073667D4}">
      <dgm:prSet/>
      <dgm:spPr/>
      <dgm:t>
        <a:bodyPr/>
        <a:lstStyle/>
        <a:p>
          <a:endParaRPr lang="en-GB"/>
        </a:p>
      </dgm:t>
    </dgm:pt>
    <dgm:pt modelId="{CBB5160D-4D86-4364-9868-991BAD612C31}" type="sibTrans" cxnId="{5B1FC092-F893-4207-8B05-BF79073667D4}">
      <dgm:prSet/>
      <dgm:spPr>
        <a:gradFill rotWithShape="0">
          <a:gsLst>
            <a:gs pos="0">
              <a:srgbClr val="FFC000">
                <a:hueOff val="5600509"/>
                <a:satOff val="-23301"/>
                <a:lumOff val="5490"/>
                <a:alphaOff val="0"/>
                <a:lumMod val="110000"/>
                <a:satMod val="105000"/>
                <a:tint val="67000"/>
              </a:srgbClr>
            </a:gs>
            <a:gs pos="50000">
              <a:srgbClr val="FFC000">
                <a:hueOff val="5600509"/>
                <a:satOff val="-23301"/>
                <a:lumOff val="5490"/>
                <a:alphaOff val="0"/>
                <a:lumMod val="105000"/>
                <a:satMod val="103000"/>
                <a:tint val="73000"/>
              </a:srgbClr>
            </a:gs>
            <a:gs pos="100000">
              <a:srgbClr val="FFC000">
                <a:hueOff val="5600509"/>
                <a:satOff val="-23301"/>
                <a:lumOff val="5490"/>
                <a:alphaOff val="0"/>
                <a:lumMod val="105000"/>
                <a:satMod val="109000"/>
                <a:tint val="81000"/>
              </a:srgbClr>
            </a:gs>
          </a:gsLst>
          <a:lin ang="5400000" scaled="0"/>
        </a:gradFill>
        <a:ln>
          <a:noFill/>
        </a:ln>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endParaRPr lang="en-GB" sz="2000" b="1" kern="1200">
            <a:solidFill>
              <a:prstClr val="black"/>
            </a:solidFill>
            <a:latin typeface="Calibri" panose="020F0502020204030204"/>
            <a:ea typeface="+mn-ea"/>
            <a:cs typeface="+mn-cs"/>
          </a:endParaRPr>
        </a:p>
      </dgm:t>
    </dgm:pt>
    <dgm:pt modelId="{7B87BB52-5EF6-4ED6-B63F-9AA2B46AD5E5}">
      <dgm:prSet phldrT="[Text]" custT="1"/>
      <dgm:spPr>
        <a:solidFill>
          <a:srgbClr val="81D9CF"/>
        </a:solidFill>
        <a:effectLst>
          <a:outerShdw blurRad="50800" dist="38100" dir="5400000" algn="t" rotWithShape="0">
            <a:prstClr val="black">
              <a:alpha val="40000"/>
            </a:prstClr>
          </a:outerShdw>
        </a:effectLst>
      </dgm:spPr>
      <dgm:t>
        <a:bodyPr/>
        <a:lstStyle/>
        <a:p>
          <a:r>
            <a:rPr lang="en-GB" sz="2400" b="1" dirty="0"/>
            <a:t>Presentation</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65F53CC8-824E-4E2A-9EC4-486B89887FE5}" type="parTrans" cxnId="{06E2C087-9A2A-4145-B15F-B8E4FA5C5A6E}">
      <dgm:prSet/>
      <dgm:spPr/>
      <dgm:t>
        <a:bodyPr/>
        <a:lstStyle/>
        <a:p>
          <a:endParaRPr lang="en-GB"/>
        </a:p>
      </dgm:t>
    </dgm:pt>
    <dgm:pt modelId="{C994F76C-F0FC-462D-9BE7-57F20D26ADB0}" type="sibTrans" cxnId="{06E2C087-9A2A-4145-B15F-B8E4FA5C5A6E}">
      <dgm:prSet/>
      <dgm:spPr>
        <a:solidFill>
          <a:srgbClr val="A9E5DE"/>
        </a:solidFill>
      </dgm:spPr>
      <dgm:t>
        <a:bodyPr/>
        <a:lstStyle/>
        <a:p>
          <a:endParaRPr lang="en-GB"/>
        </a:p>
      </dgm:t>
    </dgm:pt>
    <dgm:pt modelId="{2623630F-CDFA-422C-8929-CDB3E76B80B0}">
      <dgm:prSet phldrT="[Text]" custT="1"/>
      <dgm:spPr>
        <a:solidFill>
          <a:srgbClr val="F5BB93"/>
        </a:solidFill>
        <a:effectLst>
          <a:outerShdw blurRad="50800" dist="38100" dir="2700000" algn="tl" rotWithShape="0">
            <a:prstClr val="black">
              <a:alpha val="40000"/>
            </a:prstClr>
          </a:outerShdw>
        </a:effectLst>
      </dgm:spPr>
      <dgm:t>
        <a:bodyPr/>
        <a:lstStyle/>
        <a:p>
          <a:r>
            <a:rPr lang="en-GB" sz="2200" b="1" dirty="0"/>
            <a:t>Interpretation</a:t>
          </a:r>
        </a:p>
      </dgm:t>
    </dgm:pt>
    <dgm:pt modelId="{26A2D959-4E39-4443-9118-B2896FE61AFC}" type="parTrans" cxnId="{226D6FA4-89CF-420F-8151-C772C256059C}">
      <dgm:prSet/>
      <dgm:spPr/>
      <dgm:t>
        <a:bodyPr/>
        <a:lstStyle/>
        <a:p>
          <a:endParaRPr lang="en-GB"/>
        </a:p>
      </dgm:t>
    </dgm:pt>
    <dgm:pt modelId="{8325F824-02A7-4933-B0DE-08DE26F3BE68}" type="sibTrans" cxnId="{226D6FA4-89CF-420F-8151-C772C256059C}">
      <dgm:prSet/>
      <dgm:spPr>
        <a:solidFill>
          <a:srgbClr val="F7C7A7"/>
        </a:solidFill>
        <a:ln>
          <a:noFill/>
        </a:ln>
        <a:effectLst/>
      </dgm:spPr>
      <dgm:t>
        <a:bodyPr/>
        <a:lstStyle/>
        <a:p>
          <a:endParaRPr lang="en-GB"/>
        </a:p>
      </dgm:t>
    </dgm:pt>
    <dgm:pt modelId="{634B6DA4-FCD4-4DD4-9008-250CBE4CDC2D}">
      <dgm:prSet phldrT="[Text]" custT="1"/>
      <dgm:spPr>
        <a:effectLst>
          <a:outerShdw blurRad="50800" dist="38100" dir="2700000" algn="tl" rotWithShape="0">
            <a:prstClr val="black">
              <a:alpha val="40000"/>
            </a:prstClr>
          </a:outerShdw>
        </a:effectLst>
      </dgm:spPr>
      <dgm:t>
        <a:bodyPr/>
        <a:lstStyle/>
        <a:p>
          <a:r>
            <a:rPr lang="en-GB" sz="2400" b="1" dirty="0"/>
            <a:t>Decision Making</a:t>
          </a:r>
        </a:p>
      </dgm:t>
    </dgm:pt>
    <dgm:pt modelId="{713DF43C-8E9F-4960-9EAD-7347C71969FE}" type="parTrans" cxnId="{3B1B55A4-841F-4609-BDC2-54AD24BCE37D}">
      <dgm:prSet/>
      <dgm:spPr/>
      <dgm:t>
        <a:bodyPr/>
        <a:lstStyle/>
        <a:p>
          <a:endParaRPr lang="en-GB"/>
        </a:p>
      </dgm:t>
    </dgm:pt>
    <dgm:pt modelId="{FA5CE832-F170-4755-A382-6787E017AE66}" type="sibTrans" cxnId="{3B1B55A4-841F-4609-BDC2-54AD24BCE37D}">
      <dgm:prSet/>
      <dgm:spPr/>
      <dgm:t>
        <a:bodyPr/>
        <a:lstStyle/>
        <a:p>
          <a:endParaRPr lang="en-GB"/>
        </a:p>
      </dgm:t>
    </dgm:pt>
    <dgm:pt modelId="{1CDD60D7-D22A-4DD3-9F71-8E89873BCEB9}" type="pres">
      <dgm:prSet presAssocID="{8B43F84C-768D-42D7-940A-4E18462C15E9}" presName="Name0" presStyleCnt="0">
        <dgm:presLayoutVars>
          <dgm:dir/>
          <dgm:resizeHandles/>
        </dgm:presLayoutVars>
      </dgm:prSet>
      <dgm:spPr/>
    </dgm:pt>
    <dgm:pt modelId="{31E7FB20-316D-497C-BB18-ADEF551EACA5}" type="pres">
      <dgm:prSet presAssocID="{CEC73C92-21C1-46A9-9BD6-66832D0DA416}" presName="compNode" presStyleCnt="0"/>
      <dgm:spPr/>
    </dgm:pt>
    <dgm:pt modelId="{D4A19AA4-91EC-47D4-B53D-8F72910037F1}" type="pres">
      <dgm:prSet presAssocID="{CEC73C92-21C1-46A9-9BD6-66832D0DA416}" presName="dummyConnPt" presStyleCnt="0"/>
      <dgm:spPr/>
    </dgm:pt>
    <dgm:pt modelId="{55E7E030-32CB-4076-A994-652D22272EE2}" type="pres">
      <dgm:prSet presAssocID="{CEC73C92-21C1-46A9-9BD6-66832D0DA416}" presName="node" presStyleLbl="node1" presStyleIdx="0" presStyleCnt="8">
        <dgm:presLayoutVars>
          <dgm:bulletEnabled val="1"/>
        </dgm:presLayoutVars>
      </dgm:prSet>
      <dgm:spPr/>
    </dgm:pt>
    <dgm:pt modelId="{E9D80556-17D5-4616-A830-5456BEEE52AC}" type="pres">
      <dgm:prSet presAssocID="{2F92F78C-47B1-4B37-96E4-5AC4ED35988A}" presName="sibTrans" presStyleLbl="bgSibTrans2D1" presStyleIdx="0" presStyleCnt="7"/>
      <dgm:spPr/>
    </dgm:pt>
    <dgm:pt modelId="{E099F03A-86B4-4AC9-ACE9-0BE5E2CA6336}" type="pres">
      <dgm:prSet presAssocID="{2DF8CB8B-EE3C-4976-9D91-614414E52D9C}" presName="compNode" presStyleCnt="0"/>
      <dgm:spPr/>
    </dgm:pt>
    <dgm:pt modelId="{CC28B733-DAC5-4D68-826C-E8C8509E9898}" type="pres">
      <dgm:prSet presAssocID="{2DF8CB8B-EE3C-4976-9D91-614414E52D9C}" presName="dummyConnPt" presStyleCnt="0"/>
      <dgm:spPr/>
    </dgm:pt>
    <dgm:pt modelId="{0FECF933-748A-4C2F-94FE-B5DF437C2422}" type="pres">
      <dgm:prSet presAssocID="{2DF8CB8B-EE3C-4976-9D91-614414E52D9C}" presName="node" presStyleLbl="node1" presStyleIdx="1" presStyleCnt="8">
        <dgm:presLayoutVars>
          <dgm:bulletEnabled val="1"/>
        </dgm:presLayoutVars>
      </dgm:prSet>
      <dgm:spPr>
        <a:xfrm>
          <a:off x="20191" y="1818402"/>
          <a:ext cx="2421393" cy="1452836"/>
        </a:xfrm>
        <a:prstGeom prst="irregularSeal1">
          <a:avLst/>
        </a:prstGeom>
      </dgm:spPr>
    </dgm:pt>
    <dgm:pt modelId="{E052543B-18CA-4067-A123-8DD4410A4615}" type="pres">
      <dgm:prSet presAssocID="{AE147098-8F2F-4FA4-A405-C2F7A793D790}" presName="sibTrans" presStyleLbl="bgSibTrans2D1" presStyleIdx="1" presStyleCnt="7"/>
      <dgm:spPr>
        <a:xfrm rot="5400000">
          <a:off x="-394024" y="2973328"/>
          <a:ext cx="1806517" cy="217925"/>
        </a:xfrm>
        <a:prstGeom prst="rect">
          <a:avLst/>
        </a:prstGeom>
      </dgm:spPr>
    </dgm:pt>
    <dgm:pt modelId="{CC3BDE61-CA68-4041-9B57-B864BBA1D942}" type="pres">
      <dgm:prSet presAssocID="{79CF21FF-DF9D-446D-A033-1E66E8395237}" presName="compNode" presStyleCnt="0"/>
      <dgm:spPr/>
    </dgm:pt>
    <dgm:pt modelId="{67925D03-6203-4F99-94C3-A45829359E12}" type="pres">
      <dgm:prSet presAssocID="{79CF21FF-DF9D-446D-A033-1E66E8395237}" presName="dummyConnPt" presStyleCnt="0"/>
      <dgm:spPr/>
    </dgm:pt>
    <dgm:pt modelId="{D2BCB675-0B25-418E-8750-D1D169CF369E}" type="pres">
      <dgm:prSet presAssocID="{79CF21FF-DF9D-446D-A033-1E66E8395237}" presName="node" presStyleLbl="node1" presStyleIdx="2" presStyleCnt="8">
        <dgm:presLayoutVars>
          <dgm:bulletEnabled val="1"/>
        </dgm:presLayoutVars>
      </dgm:prSet>
      <dgm:spPr/>
    </dgm:pt>
    <dgm:pt modelId="{A1E55100-6796-4B90-98EE-ECB066C1A8A0}" type="pres">
      <dgm:prSet presAssocID="{95CDEA40-2A0C-47BC-BBF9-A9253642AF56}" presName="sibTrans" presStyleLbl="bgSibTrans2D1" presStyleIdx="2" presStyleCnt="7"/>
      <dgm:spPr/>
    </dgm:pt>
    <dgm:pt modelId="{DF34E3FB-B81E-48A3-84EC-BD2E77D60C7D}" type="pres">
      <dgm:prSet presAssocID="{6E23C38B-657F-431D-A1AC-21A031F7EC12}" presName="compNode" presStyleCnt="0"/>
      <dgm:spPr/>
    </dgm:pt>
    <dgm:pt modelId="{D10E87D3-01B0-40DF-9806-3C9E8D902DAD}" type="pres">
      <dgm:prSet presAssocID="{6E23C38B-657F-431D-A1AC-21A031F7EC12}" presName="dummyConnPt" presStyleCnt="0"/>
      <dgm:spPr/>
    </dgm:pt>
    <dgm:pt modelId="{367EFA3B-5D60-474E-9785-8BE33403FDDC}" type="pres">
      <dgm:prSet presAssocID="{6E23C38B-657F-431D-A1AC-21A031F7EC12}" presName="node" presStyleLbl="node1" presStyleIdx="3" presStyleCnt="8" custLinFactNeighborX="59259" custLinFactNeighborY="-1530">
        <dgm:presLayoutVars>
          <dgm:bulletEnabled val="1"/>
        </dgm:presLayoutVars>
      </dgm:prSet>
      <dgm:spPr/>
    </dgm:pt>
    <dgm:pt modelId="{F3B7C9CD-A0F6-4475-83D9-44E5D7891FC9}" type="pres">
      <dgm:prSet presAssocID="{615BAE68-E9A8-415F-AACD-3299384F342C}" presName="sibTrans" presStyleLbl="bgSibTrans2D1" presStyleIdx="3" presStyleCnt="7"/>
      <dgm:spPr/>
    </dgm:pt>
    <dgm:pt modelId="{7BCCD66F-EF64-4F47-986E-B1087CEDFF64}" type="pres">
      <dgm:prSet presAssocID="{BEB47972-1694-4F09-A83F-11D80F88499C}" presName="compNode" presStyleCnt="0"/>
      <dgm:spPr/>
    </dgm:pt>
    <dgm:pt modelId="{5F254C9A-8147-4027-990B-E4B82AB1D4D2}" type="pres">
      <dgm:prSet presAssocID="{BEB47972-1694-4F09-A83F-11D80F88499C}" presName="dummyConnPt" presStyleCnt="0"/>
      <dgm:spPr/>
    </dgm:pt>
    <dgm:pt modelId="{54D96F75-B677-4456-A0FD-2DF4B6DEFDC2}" type="pres">
      <dgm:prSet presAssocID="{BEB47972-1694-4F09-A83F-11D80F88499C}" presName="node" presStyleLbl="node1" presStyleIdx="4" presStyleCnt="8" custScaleX="110192" custScaleY="93555">
        <dgm:presLayoutVars>
          <dgm:bulletEnabled val="1"/>
        </dgm:presLayoutVars>
      </dgm:prSet>
      <dgm:spPr>
        <a:prstGeom prst="irregularSeal1">
          <a:avLst/>
        </a:prstGeom>
      </dgm:spPr>
    </dgm:pt>
    <dgm:pt modelId="{DC9BAF38-8152-4EDC-91EE-3FB5194609A8}" type="pres">
      <dgm:prSet presAssocID="{CBB5160D-4D86-4364-9868-991BAD612C31}" presName="sibTrans" presStyleLbl="bgSibTrans2D1" presStyleIdx="4" presStyleCnt="7"/>
      <dgm:spPr>
        <a:xfrm rot="16200000">
          <a:off x="2973078" y="1227662"/>
          <a:ext cx="1760007" cy="217925"/>
        </a:xfrm>
        <a:prstGeom prst="rect">
          <a:avLst/>
        </a:prstGeom>
      </dgm:spPr>
    </dgm:pt>
    <dgm:pt modelId="{84D233E7-3D00-4587-AC41-7CCD8D8248CE}" type="pres">
      <dgm:prSet presAssocID="{7B87BB52-5EF6-4ED6-B63F-9AA2B46AD5E5}" presName="compNode" presStyleCnt="0"/>
      <dgm:spPr/>
    </dgm:pt>
    <dgm:pt modelId="{6AB2FCDC-69AA-4E34-82EC-AB50CAC078E9}" type="pres">
      <dgm:prSet presAssocID="{7B87BB52-5EF6-4ED6-B63F-9AA2B46AD5E5}" presName="dummyConnPt" presStyleCnt="0"/>
      <dgm:spPr/>
    </dgm:pt>
    <dgm:pt modelId="{C8C30E74-8594-4441-89CE-2A0DBC7A8475}" type="pres">
      <dgm:prSet presAssocID="{7B87BB52-5EF6-4ED6-B63F-9AA2B46AD5E5}" presName="node" presStyleLbl="node1" presStyleIdx="5" presStyleCnt="8">
        <dgm:presLayoutVars>
          <dgm:bulletEnabled val="1"/>
        </dgm:presLayoutVars>
      </dgm:prSet>
      <dgm:spPr/>
    </dgm:pt>
    <dgm:pt modelId="{71B15AFC-AF8D-493A-8378-B5E86D4C385B}" type="pres">
      <dgm:prSet presAssocID="{C994F76C-F0FC-462D-9BE7-57F20D26ADB0}" presName="sibTrans" presStyleLbl="bgSibTrans2D1" presStyleIdx="5" presStyleCnt="7"/>
      <dgm:spPr/>
    </dgm:pt>
    <dgm:pt modelId="{A4C7A011-38F1-4E74-9F1F-EC2809D36EED}" type="pres">
      <dgm:prSet presAssocID="{2623630F-CDFA-422C-8929-CDB3E76B80B0}" presName="compNode" presStyleCnt="0"/>
      <dgm:spPr/>
    </dgm:pt>
    <dgm:pt modelId="{E9CCC247-5F62-422A-8AB3-E29F41FFFC90}" type="pres">
      <dgm:prSet presAssocID="{2623630F-CDFA-422C-8929-CDB3E76B80B0}" presName="dummyConnPt" presStyleCnt="0"/>
      <dgm:spPr/>
    </dgm:pt>
    <dgm:pt modelId="{59663C87-5BA0-49E2-A4D3-DE269115D008}" type="pres">
      <dgm:prSet presAssocID="{2623630F-CDFA-422C-8929-CDB3E76B80B0}" presName="node" presStyleLbl="node1" presStyleIdx="6" presStyleCnt="8">
        <dgm:presLayoutVars>
          <dgm:bulletEnabled val="1"/>
        </dgm:presLayoutVars>
      </dgm:prSet>
      <dgm:spPr/>
    </dgm:pt>
    <dgm:pt modelId="{DE8A337A-1D1D-4F16-A08D-4B21E17E37AC}" type="pres">
      <dgm:prSet presAssocID="{8325F824-02A7-4933-B0DE-08DE26F3BE68}" presName="sibTrans" presStyleLbl="bgSibTrans2D1" presStyleIdx="6" presStyleCnt="7"/>
      <dgm:spPr>
        <a:xfrm rot="5400000">
          <a:off x="6293670" y="1250918"/>
          <a:ext cx="1806517" cy="217925"/>
        </a:xfrm>
        <a:prstGeom prst="rect">
          <a:avLst/>
        </a:prstGeom>
      </dgm:spPr>
    </dgm:pt>
    <dgm:pt modelId="{0890463D-6FBE-4AEB-8E97-E4E2D55BF8BF}" type="pres">
      <dgm:prSet presAssocID="{634B6DA4-FCD4-4DD4-9008-250CBE4CDC2D}" presName="compNode" presStyleCnt="0"/>
      <dgm:spPr/>
    </dgm:pt>
    <dgm:pt modelId="{F046AF76-53CA-4F48-BA52-3CF8C7C192F6}" type="pres">
      <dgm:prSet presAssocID="{634B6DA4-FCD4-4DD4-9008-250CBE4CDC2D}" presName="dummyConnPt" presStyleCnt="0"/>
      <dgm:spPr/>
    </dgm:pt>
    <dgm:pt modelId="{9AFD65F3-01AF-4485-A515-C0F24EBDDF05}" type="pres">
      <dgm:prSet presAssocID="{634B6DA4-FCD4-4DD4-9008-250CBE4CDC2D}" presName="node" presStyleLbl="node1" presStyleIdx="7" presStyleCnt="8">
        <dgm:presLayoutVars>
          <dgm:bulletEnabled val="1"/>
        </dgm:presLayoutVars>
      </dgm:prSet>
      <dgm:spPr/>
    </dgm:pt>
  </dgm:ptLst>
  <dgm:cxnLst>
    <dgm:cxn modelId="{B4F58408-A67B-44C4-A3FE-5EC4AB7BA70A}" type="presOf" srcId="{79CF21FF-DF9D-446D-A033-1E66E8395237}" destId="{D2BCB675-0B25-418E-8750-D1D169CF369E}" srcOrd="0" destOrd="0" presId="urn:microsoft.com/office/officeart/2005/8/layout/bProcess4"/>
    <dgm:cxn modelId="{F3459F0E-1E43-4D26-AEFC-12000F8226B4}" srcId="{8B43F84C-768D-42D7-940A-4E18462C15E9}" destId="{CEC73C92-21C1-46A9-9BD6-66832D0DA416}" srcOrd="0" destOrd="0" parTransId="{DB7B0BC7-BD33-4F70-8D2B-36E210DDF4C9}" sibTransId="{2F92F78C-47B1-4B37-96E4-5AC4ED35988A}"/>
    <dgm:cxn modelId="{73CBAB10-E326-4D92-A17B-6CB434BDEC9D}" srcId="{8B43F84C-768D-42D7-940A-4E18462C15E9}" destId="{79CF21FF-DF9D-446D-A033-1E66E8395237}" srcOrd="2" destOrd="0" parTransId="{60B42EA5-0607-4A60-9C39-CC0CECF10FFB}" sibTransId="{95CDEA40-2A0C-47BC-BBF9-A9253642AF56}"/>
    <dgm:cxn modelId="{7496C722-964A-41D7-835C-8C5439DC4553}" type="presOf" srcId="{634B6DA4-FCD4-4DD4-9008-250CBE4CDC2D}" destId="{9AFD65F3-01AF-4485-A515-C0F24EBDDF05}" srcOrd="0" destOrd="0" presId="urn:microsoft.com/office/officeart/2005/8/layout/bProcess4"/>
    <dgm:cxn modelId="{7B332C4C-0049-4844-AA3E-9304103B3047}" srcId="{8B43F84C-768D-42D7-940A-4E18462C15E9}" destId="{2DF8CB8B-EE3C-4976-9D91-614414E52D9C}" srcOrd="1" destOrd="0" parTransId="{2C2FF1D1-B835-4641-B85D-C59E1DCE8312}" sibTransId="{AE147098-8F2F-4FA4-A405-C2F7A793D790}"/>
    <dgm:cxn modelId="{B84E906D-84B9-49BD-8768-E88D1B95060A}" type="presOf" srcId="{C994F76C-F0FC-462D-9BE7-57F20D26ADB0}" destId="{71B15AFC-AF8D-493A-8378-B5E86D4C385B}" srcOrd="0" destOrd="0" presId="urn:microsoft.com/office/officeart/2005/8/layout/bProcess4"/>
    <dgm:cxn modelId="{78086F4E-1837-41BD-949A-871B2810702E}" type="presOf" srcId="{615BAE68-E9A8-415F-AACD-3299384F342C}" destId="{F3B7C9CD-A0F6-4475-83D9-44E5D7891FC9}" srcOrd="0" destOrd="0" presId="urn:microsoft.com/office/officeart/2005/8/layout/bProcess4"/>
    <dgm:cxn modelId="{83D7316F-34A6-456C-A3AE-AF485B45004A}" srcId="{8B43F84C-768D-42D7-940A-4E18462C15E9}" destId="{6E23C38B-657F-431D-A1AC-21A031F7EC12}" srcOrd="3" destOrd="0" parTransId="{FE3D155E-F957-4D60-8354-AD70058823AA}" sibTransId="{615BAE68-E9A8-415F-AACD-3299384F342C}"/>
    <dgm:cxn modelId="{5A79966F-C400-4579-A594-67F021A625C0}" type="presOf" srcId="{AE147098-8F2F-4FA4-A405-C2F7A793D790}" destId="{E052543B-18CA-4067-A123-8DD4410A4615}" srcOrd="0" destOrd="0" presId="urn:microsoft.com/office/officeart/2005/8/layout/bProcess4"/>
    <dgm:cxn modelId="{204BC350-F5C6-4199-89A2-42703F507276}" type="presOf" srcId="{CEC73C92-21C1-46A9-9BD6-66832D0DA416}" destId="{55E7E030-32CB-4076-A994-652D22272EE2}" srcOrd="0" destOrd="0" presId="urn:microsoft.com/office/officeart/2005/8/layout/bProcess4"/>
    <dgm:cxn modelId="{A78D2179-D40A-49FC-92BB-2655585BA037}" type="presOf" srcId="{BEB47972-1694-4F09-A83F-11D80F88499C}" destId="{54D96F75-B677-4456-A0FD-2DF4B6DEFDC2}" srcOrd="0" destOrd="0" presId="urn:microsoft.com/office/officeart/2005/8/layout/bProcess4"/>
    <dgm:cxn modelId="{06E2C087-9A2A-4145-B15F-B8E4FA5C5A6E}" srcId="{8B43F84C-768D-42D7-940A-4E18462C15E9}" destId="{7B87BB52-5EF6-4ED6-B63F-9AA2B46AD5E5}" srcOrd="5" destOrd="0" parTransId="{65F53CC8-824E-4E2A-9EC4-486B89887FE5}" sibTransId="{C994F76C-F0FC-462D-9BE7-57F20D26ADB0}"/>
    <dgm:cxn modelId="{8902E090-3761-422C-9C8C-D0B79051A431}" type="presOf" srcId="{6E23C38B-657F-431D-A1AC-21A031F7EC12}" destId="{367EFA3B-5D60-474E-9785-8BE33403FDDC}" srcOrd="0" destOrd="0" presId="urn:microsoft.com/office/officeart/2005/8/layout/bProcess4"/>
    <dgm:cxn modelId="{5B1FC092-F893-4207-8B05-BF79073667D4}" srcId="{8B43F84C-768D-42D7-940A-4E18462C15E9}" destId="{BEB47972-1694-4F09-A83F-11D80F88499C}" srcOrd="4" destOrd="0" parTransId="{17AC5D55-B3DB-47CD-8929-301A4F1A23E2}" sibTransId="{CBB5160D-4D86-4364-9868-991BAD612C31}"/>
    <dgm:cxn modelId="{226D6FA4-89CF-420F-8151-C772C256059C}" srcId="{8B43F84C-768D-42D7-940A-4E18462C15E9}" destId="{2623630F-CDFA-422C-8929-CDB3E76B80B0}" srcOrd="6" destOrd="0" parTransId="{26A2D959-4E39-4443-9118-B2896FE61AFC}" sibTransId="{8325F824-02A7-4933-B0DE-08DE26F3BE68}"/>
    <dgm:cxn modelId="{3B1B55A4-841F-4609-BDC2-54AD24BCE37D}" srcId="{8B43F84C-768D-42D7-940A-4E18462C15E9}" destId="{634B6DA4-FCD4-4DD4-9008-250CBE4CDC2D}" srcOrd="7" destOrd="0" parTransId="{713DF43C-8E9F-4960-9EAD-7347C71969FE}" sibTransId="{FA5CE832-F170-4755-A382-6787E017AE66}"/>
    <dgm:cxn modelId="{FE0C4DA8-A139-4C65-96BB-6B366C63CB3B}" type="presOf" srcId="{8B43F84C-768D-42D7-940A-4E18462C15E9}" destId="{1CDD60D7-D22A-4DD3-9F71-8E89873BCEB9}" srcOrd="0" destOrd="0" presId="urn:microsoft.com/office/officeart/2005/8/layout/bProcess4"/>
    <dgm:cxn modelId="{D5C931A9-517E-41FA-A03C-D69EEBCFF837}" type="presOf" srcId="{2F92F78C-47B1-4B37-96E4-5AC4ED35988A}" destId="{E9D80556-17D5-4616-A830-5456BEEE52AC}" srcOrd="0" destOrd="0" presId="urn:microsoft.com/office/officeart/2005/8/layout/bProcess4"/>
    <dgm:cxn modelId="{12D90AB1-06DE-4697-8545-0BBFF748A68F}" type="presOf" srcId="{2DF8CB8B-EE3C-4976-9D91-614414E52D9C}" destId="{0FECF933-748A-4C2F-94FE-B5DF437C2422}" srcOrd="0" destOrd="0" presId="urn:microsoft.com/office/officeart/2005/8/layout/bProcess4"/>
    <dgm:cxn modelId="{4A64CFB1-D0AD-4D39-97DB-2CF740A25C42}" type="presOf" srcId="{CBB5160D-4D86-4364-9868-991BAD612C31}" destId="{DC9BAF38-8152-4EDC-91EE-3FB5194609A8}" srcOrd="0" destOrd="0" presId="urn:microsoft.com/office/officeart/2005/8/layout/bProcess4"/>
    <dgm:cxn modelId="{3A92B3B9-640C-48C5-8A44-2C1911139D32}" type="presOf" srcId="{8325F824-02A7-4933-B0DE-08DE26F3BE68}" destId="{DE8A337A-1D1D-4F16-A08D-4B21E17E37AC}" srcOrd="0" destOrd="0" presId="urn:microsoft.com/office/officeart/2005/8/layout/bProcess4"/>
    <dgm:cxn modelId="{797D87BD-301C-4D7C-9379-EAD891752224}" type="presOf" srcId="{95CDEA40-2A0C-47BC-BBF9-A9253642AF56}" destId="{A1E55100-6796-4B90-98EE-ECB066C1A8A0}" srcOrd="0" destOrd="0" presId="urn:microsoft.com/office/officeart/2005/8/layout/bProcess4"/>
    <dgm:cxn modelId="{9029F3C9-8157-4A1A-A2A7-2D8D975AED26}" type="presOf" srcId="{7B87BB52-5EF6-4ED6-B63F-9AA2B46AD5E5}" destId="{C8C30E74-8594-4441-89CE-2A0DBC7A8475}" srcOrd="0" destOrd="0" presId="urn:microsoft.com/office/officeart/2005/8/layout/bProcess4"/>
    <dgm:cxn modelId="{1319E0EE-E439-42CE-A542-4BB2CBD70652}" type="presOf" srcId="{2623630F-CDFA-422C-8929-CDB3E76B80B0}" destId="{59663C87-5BA0-49E2-A4D3-DE269115D008}" srcOrd="0" destOrd="0" presId="urn:microsoft.com/office/officeart/2005/8/layout/bProcess4"/>
    <dgm:cxn modelId="{388DDC29-D7DF-4578-8E04-CDB51E0DC7E1}" type="presParOf" srcId="{1CDD60D7-D22A-4DD3-9F71-8E89873BCEB9}" destId="{31E7FB20-316D-497C-BB18-ADEF551EACA5}" srcOrd="0" destOrd="0" presId="urn:microsoft.com/office/officeart/2005/8/layout/bProcess4"/>
    <dgm:cxn modelId="{5C8B1A73-80DD-4EE1-BFC9-6FC10D277C9E}" type="presParOf" srcId="{31E7FB20-316D-497C-BB18-ADEF551EACA5}" destId="{D4A19AA4-91EC-47D4-B53D-8F72910037F1}" srcOrd="0" destOrd="0" presId="urn:microsoft.com/office/officeart/2005/8/layout/bProcess4"/>
    <dgm:cxn modelId="{1C64557A-A683-4519-978E-E55A0FC482D2}" type="presParOf" srcId="{31E7FB20-316D-497C-BB18-ADEF551EACA5}" destId="{55E7E030-32CB-4076-A994-652D22272EE2}" srcOrd="1" destOrd="0" presId="urn:microsoft.com/office/officeart/2005/8/layout/bProcess4"/>
    <dgm:cxn modelId="{8AA68238-F13E-4350-83A3-FA72EDBA0568}" type="presParOf" srcId="{1CDD60D7-D22A-4DD3-9F71-8E89873BCEB9}" destId="{E9D80556-17D5-4616-A830-5456BEEE52AC}" srcOrd="1" destOrd="0" presId="urn:microsoft.com/office/officeart/2005/8/layout/bProcess4"/>
    <dgm:cxn modelId="{3B105332-8E6C-44B3-9CD8-E4711BF6A917}" type="presParOf" srcId="{1CDD60D7-D22A-4DD3-9F71-8E89873BCEB9}" destId="{E099F03A-86B4-4AC9-ACE9-0BE5E2CA6336}" srcOrd="2" destOrd="0" presId="urn:microsoft.com/office/officeart/2005/8/layout/bProcess4"/>
    <dgm:cxn modelId="{968F5A9F-02EF-4074-97EB-E2C4A0E498DE}" type="presParOf" srcId="{E099F03A-86B4-4AC9-ACE9-0BE5E2CA6336}" destId="{CC28B733-DAC5-4D68-826C-E8C8509E9898}" srcOrd="0" destOrd="0" presId="urn:microsoft.com/office/officeart/2005/8/layout/bProcess4"/>
    <dgm:cxn modelId="{2B4A06B1-CFDD-4BD2-B76B-5C46CC0A4E3E}" type="presParOf" srcId="{E099F03A-86B4-4AC9-ACE9-0BE5E2CA6336}" destId="{0FECF933-748A-4C2F-94FE-B5DF437C2422}" srcOrd="1" destOrd="0" presId="urn:microsoft.com/office/officeart/2005/8/layout/bProcess4"/>
    <dgm:cxn modelId="{BD28F31C-97B1-4012-BB4F-33B28959514E}" type="presParOf" srcId="{1CDD60D7-D22A-4DD3-9F71-8E89873BCEB9}" destId="{E052543B-18CA-4067-A123-8DD4410A4615}" srcOrd="3" destOrd="0" presId="urn:microsoft.com/office/officeart/2005/8/layout/bProcess4"/>
    <dgm:cxn modelId="{55AA159D-CBFB-4E63-AC3F-B5DEF9FB50F8}" type="presParOf" srcId="{1CDD60D7-D22A-4DD3-9F71-8E89873BCEB9}" destId="{CC3BDE61-CA68-4041-9B57-B864BBA1D942}" srcOrd="4" destOrd="0" presId="urn:microsoft.com/office/officeart/2005/8/layout/bProcess4"/>
    <dgm:cxn modelId="{27D31D76-E2C3-444F-B5AB-5FF585380EDB}" type="presParOf" srcId="{CC3BDE61-CA68-4041-9B57-B864BBA1D942}" destId="{67925D03-6203-4F99-94C3-A45829359E12}" srcOrd="0" destOrd="0" presId="urn:microsoft.com/office/officeart/2005/8/layout/bProcess4"/>
    <dgm:cxn modelId="{8D6CEF17-470A-4FE1-8890-5C0E9586D06B}" type="presParOf" srcId="{CC3BDE61-CA68-4041-9B57-B864BBA1D942}" destId="{D2BCB675-0B25-418E-8750-D1D169CF369E}" srcOrd="1" destOrd="0" presId="urn:microsoft.com/office/officeart/2005/8/layout/bProcess4"/>
    <dgm:cxn modelId="{BD9DEAA5-5221-446A-9FB2-C68C9B9F6DB0}" type="presParOf" srcId="{1CDD60D7-D22A-4DD3-9F71-8E89873BCEB9}" destId="{A1E55100-6796-4B90-98EE-ECB066C1A8A0}" srcOrd="5" destOrd="0" presId="urn:microsoft.com/office/officeart/2005/8/layout/bProcess4"/>
    <dgm:cxn modelId="{A0A18908-5AA8-4292-8CE7-C513AA33FB63}" type="presParOf" srcId="{1CDD60D7-D22A-4DD3-9F71-8E89873BCEB9}" destId="{DF34E3FB-B81E-48A3-84EC-BD2E77D60C7D}" srcOrd="6" destOrd="0" presId="urn:microsoft.com/office/officeart/2005/8/layout/bProcess4"/>
    <dgm:cxn modelId="{4CEC59C7-429C-413D-B5A3-3C670CD6B820}" type="presParOf" srcId="{DF34E3FB-B81E-48A3-84EC-BD2E77D60C7D}" destId="{D10E87D3-01B0-40DF-9806-3C9E8D902DAD}" srcOrd="0" destOrd="0" presId="urn:microsoft.com/office/officeart/2005/8/layout/bProcess4"/>
    <dgm:cxn modelId="{DB3ABD55-D341-4BF0-9C9C-B3B1FB122FA4}" type="presParOf" srcId="{DF34E3FB-B81E-48A3-84EC-BD2E77D60C7D}" destId="{367EFA3B-5D60-474E-9785-8BE33403FDDC}" srcOrd="1" destOrd="0" presId="urn:microsoft.com/office/officeart/2005/8/layout/bProcess4"/>
    <dgm:cxn modelId="{1C6E9DEE-F333-4CC1-9D85-A3ABCBB352CC}" type="presParOf" srcId="{1CDD60D7-D22A-4DD3-9F71-8E89873BCEB9}" destId="{F3B7C9CD-A0F6-4475-83D9-44E5D7891FC9}" srcOrd="7" destOrd="0" presId="urn:microsoft.com/office/officeart/2005/8/layout/bProcess4"/>
    <dgm:cxn modelId="{C8201C70-1324-4913-B6B1-F985FF1ED00A}" type="presParOf" srcId="{1CDD60D7-D22A-4DD3-9F71-8E89873BCEB9}" destId="{7BCCD66F-EF64-4F47-986E-B1087CEDFF64}" srcOrd="8" destOrd="0" presId="urn:microsoft.com/office/officeart/2005/8/layout/bProcess4"/>
    <dgm:cxn modelId="{7268031B-01E3-4604-B812-261CDB81E598}" type="presParOf" srcId="{7BCCD66F-EF64-4F47-986E-B1087CEDFF64}" destId="{5F254C9A-8147-4027-990B-E4B82AB1D4D2}" srcOrd="0" destOrd="0" presId="urn:microsoft.com/office/officeart/2005/8/layout/bProcess4"/>
    <dgm:cxn modelId="{23890C51-6D84-45EA-AF89-4A78291585B4}" type="presParOf" srcId="{7BCCD66F-EF64-4F47-986E-B1087CEDFF64}" destId="{54D96F75-B677-4456-A0FD-2DF4B6DEFDC2}" srcOrd="1" destOrd="0" presId="urn:microsoft.com/office/officeart/2005/8/layout/bProcess4"/>
    <dgm:cxn modelId="{C34030F2-277F-4D9B-818D-A18BF85D0656}" type="presParOf" srcId="{1CDD60D7-D22A-4DD3-9F71-8E89873BCEB9}" destId="{DC9BAF38-8152-4EDC-91EE-3FB5194609A8}" srcOrd="9" destOrd="0" presId="urn:microsoft.com/office/officeart/2005/8/layout/bProcess4"/>
    <dgm:cxn modelId="{2A1A3FC0-6853-40B5-AF56-F16F38F38C58}" type="presParOf" srcId="{1CDD60D7-D22A-4DD3-9F71-8E89873BCEB9}" destId="{84D233E7-3D00-4587-AC41-7CCD8D8248CE}" srcOrd="10" destOrd="0" presId="urn:microsoft.com/office/officeart/2005/8/layout/bProcess4"/>
    <dgm:cxn modelId="{823883EA-447C-4659-9143-963ABCC8317A}" type="presParOf" srcId="{84D233E7-3D00-4587-AC41-7CCD8D8248CE}" destId="{6AB2FCDC-69AA-4E34-82EC-AB50CAC078E9}" srcOrd="0" destOrd="0" presId="urn:microsoft.com/office/officeart/2005/8/layout/bProcess4"/>
    <dgm:cxn modelId="{70FC2DAA-9636-4293-8442-7DAF2BC2388E}" type="presParOf" srcId="{84D233E7-3D00-4587-AC41-7CCD8D8248CE}" destId="{C8C30E74-8594-4441-89CE-2A0DBC7A8475}" srcOrd="1" destOrd="0" presId="urn:microsoft.com/office/officeart/2005/8/layout/bProcess4"/>
    <dgm:cxn modelId="{C24106C0-AE9E-4BF7-8BC6-85FE05161C96}" type="presParOf" srcId="{1CDD60D7-D22A-4DD3-9F71-8E89873BCEB9}" destId="{71B15AFC-AF8D-493A-8378-B5E86D4C385B}" srcOrd="11" destOrd="0" presId="urn:microsoft.com/office/officeart/2005/8/layout/bProcess4"/>
    <dgm:cxn modelId="{CA16AEEE-1BEE-47AA-9D03-53859D892E68}" type="presParOf" srcId="{1CDD60D7-D22A-4DD3-9F71-8E89873BCEB9}" destId="{A4C7A011-38F1-4E74-9F1F-EC2809D36EED}" srcOrd="12" destOrd="0" presId="urn:microsoft.com/office/officeart/2005/8/layout/bProcess4"/>
    <dgm:cxn modelId="{D1111B75-3BD2-40DE-AFFF-94F58FCECB1C}" type="presParOf" srcId="{A4C7A011-38F1-4E74-9F1F-EC2809D36EED}" destId="{E9CCC247-5F62-422A-8AB3-E29F41FFFC90}" srcOrd="0" destOrd="0" presId="urn:microsoft.com/office/officeart/2005/8/layout/bProcess4"/>
    <dgm:cxn modelId="{57CB1074-A861-4857-B401-8BB26C8B23C7}" type="presParOf" srcId="{A4C7A011-38F1-4E74-9F1F-EC2809D36EED}" destId="{59663C87-5BA0-49E2-A4D3-DE269115D008}" srcOrd="1" destOrd="0" presId="urn:microsoft.com/office/officeart/2005/8/layout/bProcess4"/>
    <dgm:cxn modelId="{551A0331-98B2-49E3-BA83-0816BBF5D446}" type="presParOf" srcId="{1CDD60D7-D22A-4DD3-9F71-8E89873BCEB9}" destId="{DE8A337A-1D1D-4F16-A08D-4B21E17E37AC}" srcOrd="13" destOrd="0" presId="urn:microsoft.com/office/officeart/2005/8/layout/bProcess4"/>
    <dgm:cxn modelId="{D00FD56D-9F3F-4743-8C89-63C62D7CC35A}" type="presParOf" srcId="{1CDD60D7-D22A-4DD3-9F71-8E89873BCEB9}" destId="{0890463D-6FBE-4AEB-8E97-E4E2D55BF8BF}" srcOrd="14" destOrd="0" presId="urn:microsoft.com/office/officeart/2005/8/layout/bProcess4"/>
    <dgm:cxn modelId="{30B526AE-101A-4500-B880-5F5AD6698E88}" type="presParOf" srcId="{0890463D-6FBE-4AEB-8E97-E4E2D55BF8BF}" destId="{F046AF76-53CA-4F48-BA52-3CF8C7C192F6}" srcOrd="0" destOrd="0" presId="urn:microsoft.com/office/officeart/2005/8/layout/bProcess4"/>
    <dgm:cxn modelId="{D78DB6C2-FBB8-4DAF-A0C1-42F92C400EC8}" type="presParOf" srcId="{0890463D-6FBE-4AEB-8E97-E4E2D55BF8BF}" destId="{9AFD65F3-01AF-4485-A515-C0F24EBDDF05}"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43F84C-768D-42D7-940A-4E18462C15E9}" type="doc">
      <dgm:prSet loTypeId="urn:microsoft.com/office/officeart/2005/8/layout/bProcess4" loCatId="process" qsTypeId="urn:microsoft.com/office/officeart/2005/8/quickstyle/simple3" qsCatId="simple" csTypeId="urn:microsoft.com/office/officeart/2005/8/colors/colorful4" csCatId="colorful" phldr="1"/>
      <dgm:spPr/>
      <dgm:t>
        <a:bodyPr/>
        <a:lstStyle/>
        <a:p>
          <a:endParaRPr lang="en-GB"/>
        </a:p>
      </dgm:t>
    </dgm:pt>
    <dgm:pt modelId="{CEC73C92-21C1-46A9-9BD6-66832D0DA416}">
      <dgm:prSet phldrT="[Text]" custT="1"/>
      <dgm:spPr>
        <a:solidFill>
          <a:srgbClr val="FFDE81"/>
        </a:solidFill>
        <a:effectLst>
          <a:outerShdw blurRad="50800" dist="38100" dir="8100000" algn="tr" rotWithShape="0">
            <a:prstClr val="black">
              <a:alpha val="40000"/>
            </a:prstClr>
          </a:outerShdw>
        </a:effectLst>
      </dgm:spPr>
      <dgm:t>
        <a:bodyPr anchor="ctr"/>
        <a:lstStyle/>
        <a:p>
          <a:r>
            <a:rPr lang="en-GB" sz="2400" b="1" dirty="0"/>
            <a:t>Data Sources</a:t>
          </a:r>
          <a:endParaRPr lang="en-GB" sz="2400" b="1" dirty="0">
            <a:solidFill>
              <a:srgbClr val="FF0000"/>
            </a:solidFill>
          </a:endParaRPr>
        </a:p>
      </dgm:t>
    </dgm:pt>
    <dgm:pt modelId="{DB7B0BC7-BD33-4F70-8D2B-36E210DDF4C9}" type="parTrans" cxnId="{F3459F0E-1E43-4D26-AEFC-12000F8226B4}">
      <dgm:prSet/>
      <dgm:spPr/>
      <dgm:t>
        <a:bodyPr/>
        <a:lstStyle/>
        <a:p>
          <a:endParaRPr lang="en-GB"/>
        </a:p>
      </dgm:t>
    </dgm:pt>
    <dgm:pt modelId="{2F92F78C-47B1-4B37-96E4-5AC4ED35988A}" type="sibTrans" cxnId="{F3459F0E-1E43-4D26-AEFC-12000F8226B4}">
      <dgm:prSet/>
      <dgm:spPr/>
      <dgm:t>
        <a:bodyPr/>
        <a:lstStyle/>
        <a:p>
          <a:endParaRPr lang="en-GB"/>
        </a:p>
      </dgm:t>
    </dgm:pt>
    <dgm:pt modelId="{2DF8CB8B-EE3C-4976-9D91-614414E52D9C}">
      <dgm:prSet phldrT="[Text]" custT="1"/>
      <dgm:spPr>
        <a:gradFill rotWithShape="0">
          <a:gsLst>
            <a:gs pos="0">
              <a:srgbClr val="FFC000">
                <a:hueOff val="1400127"/>
                <a:satOff val="-5825"/>
                <a:lumOff val="1373"/>
                <a:alphaOff val="0"/>
                <a:lumMod val="110000"/>
                <a:satMod val="105000"/>
                <a:tint val="67000"/>
              </a:srgbClr>
            </a:gs>
            <a:gs pos="50000">
              <a:srgbClr val="FFC000">
                <a:hueOff val="1400127"/>
                <a:satOff val="-5825"/>
                <a:lumOff val="1373"/>
                <a:alphaOff val="0"/>
                <a:lumMod val="105000"/>
                <a:satMod val="103000"/>
                <a:tint val="73000"/>
              </a:srgbClr>
            </a:gs>
            <a:gs pos="100000">
              <a:srgbClr val="FFC000">
                <a:hueOff val="1400127"/>
                <a:satOff val="-5825"/>
                <a:lumOff val="1373"/>
                <a:alphaOff val="0"/>
                <a:lumMod val="105000"/>
                <a:satMod val="109000"/>
                <a:tint val="81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dkEdge">
          <a:bevelT w="8200" h="38100"/>
        </a:sp3d>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en-GB" sz="1500" b="1" kern="1200" dirty="0">
              <a:solidFill>
                <a:prstClr val="black"/>
              </a:solidFill>
              <a:latin typeface="Calibri" panose="020F0502020204030204"/>
              <a:ea typeface="+mn-ea"/>
              <a:cs typeface="+mn-cs"/>
            </a:rPr>
            <a:t>Integration [1]</a:t>
          </a:r>
        </a:p>
      </dgm:t>
    </dgm:pt>
    <dgm:pt modelId="{2C2FF1D1-B835-4641-B85D-C59E1DCE8312}" type="parTrans" cxnId="{7B332C4C-0049-4844-AA3E-9304103B3047}">
      <dgm:prSet/>
      <dgm:spPr/>
      <dgm:t>
        <a:bodyPr/>
        <a:lstStyle/>
        <a:p>
          <a:endParaRPr lang="en-GB"/>
        </a:p>
      </dgm:t>
    </dgm:pt>
    <dgm:pt modelId="{AE147098-8F2F-4FA4-A405-C2F7A793D790}" type="sibTrans" cxnId="{7B332C4C-0049-4844-AA3E-9304103B3047}">
      <dgm:prSet/>
      <dgm:spPr>
        <a:gradFill rotWithShape="0">
          <a:gsLst>
            <a:gs pos="0">
              <a:srgbClr val="FFC000">
                <a:hueOff val="1400127"/>
                <a:satOff val="-5825"/>
                <a:lumOff val="1373"/>
                <a:alphaOff val="0"/>
                <a:lumMod val="110000"/>
                <a:satMod val="105000"/>
                <a:tint val="67000"/>
              </a:srgbClr>
            </a:gs>
            <a:gs pos="50000">
              <a:srgbClr val="FFC000">
                <a:hueOff val="1400127"/>
                <a:satOff val="-5825"/>
                <a:lumOff val="1373"/>
                <a:alphaOff val="0"/>
                <a:lumMod val="105000"/>
                <a:satMod val="103000"/>
                <a:tint val="73000"/>
              </a:srgbClr>
            </a:gs>
            <a:gs pos="100000">
              <a:srgbClr val="FFC000">
                <a:hueOff val="1400127"/>
                <a:satOff val="-5825"/>
                <a:lumOff val="1373"/>
                <a:alphaOff val="0"/>
                <a:lumMod val="105000"/>
                <a:satMod val="109000"/>
                <a:tint val="81000"/>
              </a:srgbClr>
            </a:gs>
          </a:gsLst>
          <a:lin ang="5400000" scaled="0"/>
        </a:gradFill>
        <a:ln>
          <a:noFill/>
        </a:ln>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endParaRPr lang="en-GB" sz="2000" b="1" kern="1200">
            <a:solidFill>
              <a:prstClr val="black"/>
            </a:solidFill>
            <a:latin typeface="Calibri" panose="020F0502020204030204"/>
            <a:ea typeface="+mn-ea"/>
            <a:cs typeface="+mn-cs"/>
          </a:endParaRPr>
        </a:p>
      </dgm:t>
    </dgm:pt>
    <dgm:pt modelId="{79CF21FF-DF9D-446D-A033-1E66E8395237}">
      <dgm:prSet phldrT="[Text]" custT="1"/>
      <dgm:spPr>
        <a:solidFill>
          <a:srgbClr val="FF9BA5"/>
        </a:solidFill>
        <a:effectLst>
          <a:outerShdw blurRad="50800" dist="38100" dir="8100000" algn="tr" rotWithShape="0">
            <a:prstClr val="black">
              <a:alpha val="40000"/>
            </a:prstClr>
          </a:outerShdw>
        </a:effectLst>
      </dgm:spPr>
      <dgm:t>
        <a:bodyPr/>
        <a:lstStyle/>
        <a:p>
          <a:r>
            <a:rPr lang="en-GB" sz="2400" b="1" dirty="0"/>
            <a:t>Org. Memory</a:t>
          </a:r>
        </a:p>
        <a:p>
          <a:r>
            <a:rPr lang="en-GB" sz="2400" b="1" dirty="0">
              <a:solidFill>
                <a:schemeClr val="bg1"/>
              </a:solidFill>
            </a:rPr>
            <a:t>(OLTP) [2]</a:t>
          </a:r>
        </a:p>
      </dgm:t>
    </dgm:pt>
    <dgm:pt modelId="{60B42EA5-0607-4A60-9C39-CC0CECF10FFB}" type="parTrans" cxnId="{73CBAB10-E326-4D92-A17B-6CB434BDEC9D}">
      <dgm:prSet/>
      <dgm:spPr/>
      <dgm:t>
        <a:bodyPr/>
        <a:lstStyle/>
        <a:p>
          <a:endParaRPr lang="en-GB"/>
        </a:p>
      </dgm:t>
    </dgm:pt>
    <dgm:pt modelId="{95CDEA40-2A0C-47BC-BBF9-A9253642AF56}" type="sibTrans" cxnId="{73CBAB10-E326-4D92-A17B-6CB434BDEC9D}">
      <dgm:prSet/>
      <dgm:spPr>
        <a:solidFill>
          <a:srgbClr val="FFB7BE"/>
        </a:solidFill>
      </dgm:spPr>
      <dgm:t>
        <a:bodyPr/>
        <a:lstStyle/>
        <a:p>
          <a:endParaRPr lang="en-GB"/>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6E23C38B-657F-431D-A1AC-21A031F7EC12}">
      <dgm:prSet phldrT="[Text]" custT="1"/>
      <dgm:spPr>
        <a:solidFill>
          <a:srgbClr val="92D050"/>
        </a:solidFill>
        <a:effectLst>
          <a:outerShdw blurRad="50800" dist="38100" dir="5400000" algn="t" rotWithShape="0">
            <a:prstClr val="black">
              <a:alpha val="40000"/>
            </a:prstClr>
          </a:outerShdw>
        </a:effectLst>
      </dgm:spPr>
      <dgm:t>
        <a:bodyPr/>
        <a:lstStyle/>
        <a:p>
          <a:r>
            <a:rPr lang="en-GB" sz="2400" b="1" dirty="0"/>
            <a:t>Data Warehouse</a:t>
          </a:r>
        </a:p>
        <a:p>
          <a:r>
            <a:rPr lang="en-GB" sz="2400" b="1" dirty="0"/>
            <a:t>(OLAP)</a:t>
          </a:r>
        </a:p>
      </dgm:t>
    </dgm:pt>
    <dgm:pt modelId="{FE3D155E-F957-4D60-8354-AD70058823AA}" type="parTrans" cxnId="{83D7316F-34A6-456C-A3AE-AF485B45004A}">
      <dgm:prSet/>
      <dgm:spPr/>
      <dgm:t>
        <a:bodyPr/>
        <a:lstStyle/>
        <a:p>
          <a:endParaRPr lang="en-GB"/>
        </a:p>
      </dgm:t>
    </dgm:pt>
    <dgm:pt modelId="{615BAE68-E9A8-415F-AACD-3299384F342C}" type="sibTrans" cxnId="{83D7316F-34A6-456C-A3AE-AF485B45004A}">
      <dgm:prSet/>
      <dgm:spPr>
        <a:solidFill>
          <a:srgbClr val="AFDC7E"/>
        </a:solidFill>
      </dgm:spPr>
      <dgm:t>
        <a:bodyPr/>
        <a:lstStyle/>
        <a:p>
          <a:endParaRPr lang="en-GB"/>
        </a:p>
      </dgm:t>
    </dgm:pt>
    <dgm:pt modelId="{BEB47972-1694-4F09-A83F-11D80F88499C}">
      <dgm:prSet phldrT="[Text]" custT="1"/>
      <dgm:spPr>
        <a:effectLst>
          <a:outerShdw blurRad="63500" sx="102000" sy="102000" algn="ctr" rotWithShape="0">
            <a:prstClr val="black">
              <a:alpha val="40000"/>
            </a:prstClr>
          </a:outerShdw>
        </a:effectLst>
      </dgm:spPr>
      <dgm:t>
        <a:bodyPr/>
        <a:lstStyle/>
        <a:p>
          <a:r>
            <a:rPr lang="en-GB" sz="1600" b="1" dirty="0"/>
            <a:t>Data Mining [3]</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7AC5D55-B3DB-47CD-8929-301A4F1A23E2}" type="parTrans" cxnId="{5B1FC092-F893-4207-8B05-BF79073667D4}">
      <dgm:prSet/>
      <dgm:spPr/>
      <dgm:t>
        <a:bodyPr/>
        <a:lstStyle/>
        <a:p>
          <a:endParaRPr lang="en-GB"/>
        </a:p>
      </dgm:t>
    </dgm:pt>
    <dgm:pt modelId="{CBB5160D-4D86-4364-9868-991BAD612C31}" type="sibTrans" cxnId="{5B1FC092-F893-4207-8B05-BF79073667D4}">
      <dgm:prSet/>
      <dgm:spPr>
        <a:gradFill rotWithShape="0">
          <a:gsLst>
            <a:gs pos="0">
              <a:srgbClr val="FFC000">
                <a:hueOff val="5600509"/>
                <a:satOff val="-23301"/>
                <a:lumOff val="5490"/>
                <a:alphaOff val="0"/>
                <a:lumMod val="110000"/>
                <a:satMod val="105000"/>
                <a:tint val="67000"/>
              </a:srgbClr>
            </a:gs>
            <a:gs pos="50000">
              <a:srgbClr val="FFC000">
                <a:hueOff val="5600509"/>
                <a:satOff val="-23301"/>
                <a:lumOff val="5490"/>
                <a:alphaOff val="0"/>
                <a:lumMod val="105000"/>
                <a:satMod val="103000"/>
                <a:tint val="73000"/>
              </a:srgbClr>
            </a:gs>
            <a:gs pos="100000">
              <a:srgbClr val="FFC000">
                <a:hueOff val="5600509"/>
                <a:satOff val="-23301"/>
                <a:lumOff val="5490"/>
                <a:alphaOff val="0"/>
                <a:lumMod val="105000"/>
                <a:satMod val="109000"/>
                <a:tint val="81000"/>
              </a:srgbClr>
            </a:gs>
          </a:gsLst>
          <a:lin ang="5400000" scaled="0"/>
        </a:gradFill>
        <a:ln>
          <a:noFill/>
        </a:ln>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endParaRPr lang="en-GB" sz="2000" b="1" kern="1200">
            <a:solidFill>
              <a:prstClr val="black"/>
            </a:solidFill>
            <a:latin typeface="Calibri" panose="020F0502020204030204"/>
            <a:ea typeface="+mn-ea"/>
            <a:cs typeface="+mn-cs"/>
          </a:endParaRPr>
        </a:p>
      </dgm:t>
    </dgm:pt>
    <dgm:pt modelId="{7B87BB52-5EF6-4ED6-B63F-9AA2B46AD5E5}">
      <dgm:prSet phldrT="[Text]" custT="1"/>
      <dgm:spPr>
        <a:solidFill>
          <a:srgbClr val="81D9CF"/>
        </a:solidFill>
        <a:effectLst>
          <a:outerShdw blurRad="50800" dist="38100" dir="5400000" algn="t" rotWithShape="0">
            <a:prstClr val="black">
              <a:alpha val="40000"/>
            </a:prstClr>
          </a:outerShdw>
        </a:effectLst>
      </dgm:spPr>
      <dgm:t>
        <a:bodyPr/>
        <a:lstStyle/>
        <a:p>
          <a:r>
            <a:rPr lang="en-GB" sz="2400" b="1" dirty="0"/>
            <a:t>Presentation [4]</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65F53CC8-824E-4E2A-9EC4-486B89887FE5}" type="parTrans" cxnId="{06E2C087-9A2A-4145-B15F-B8E4FA5C5A6E}">
      <dgm:prSet/>
      <dgm:spPr/>
      <dgm:t>
        <a:bodyPr/>
        <a:lstStyle/>
        <a:p>
          <a:endParaRPr lang="en-GB"/>
        </a:p>
      </dgm:t>
    </dgm:pt>
    <dgm:pt modelId="{C994F76C-F0FC-462D-9BE7-57F20D26ADB0}" type="sibTrans" cxnId="{06E2C087-9A2A-4145-B15F-B8E4FA5C5A6E}">
      <dgm:prSet/>
      <dgm:spPr>
        <a:solidFill>
          <a:srgbClr val="A9E5DE"/>
        </a:solidFill>
      </dgm:spPr>
      <dgm:t>
        <a:bodyPr/>
        <a:lstStyle/>
        <a:p>
          <a:endParaRPr lang="en-GB"/>
        </a:p>
      </dgm:t>
    </dgm:pt>
    <dgm:pt modelId="{2623630F-CDFA-422C-8929-CDB3E76B80B0}">
      <dgm:prSet phldrT="[Text]" custT="1"/>
      <dgm:spPr>
        <a:solidFill>
          <a:srgbClr val="F5BB93"/>
        </a:solidFill>
        <a:effectLst>
          <a:outerShdw blurRad="50800" dist="38100" dir="2700000" algn="tl" rotWithShape="0">
            <a:prstClr val="black">
              <a:alpha val="40000"/>
            </a:prstClr>
          </a:outerShdw>
        </a:effectLst>
      </dgm:spPr>
      <dgm:t>
        <a:bodyPr/>
        <a:lstStyle/>
        <a:p>
          <a:r>
            <a:rPr lang="en-GB" sz="2200" b="1" dirty="0"/>
            <a:t>Interpretation</a:t>
          </a:r>
        </a:p>
      </dgm:t>
    </dgm:pt>
    <dgm:pt modelId="{26A2D959-4E39-4443-9118-B2896FE61AFC}" type="parTrans" cxnId="{226D6FA4-89CF-420F-8151-C772C256059C}">
      <dgm:prSet/>
      <dgm:spPr/>
      <dgm:t>
        <a:bodyPr/>
        <a:lstStyle/>
        <a:p>
          <a:endParaRPr lang="en-GB"/>
        </a:p>
      </dgm:t>
    </dgm:pt>
    <dgm:pt modelId="{8325F824-02A7-4933-B0DE-08DE26F3BE68}" type="sibTrans" cxnId="{226D6FA4-89CF-420F-8151-C772C256059C}">
      <dgm:prSet/>
      <dgm:spPr>
        <a:solidFill>
          <a:srgbClr val="F7C7A7"/>
        </a:solidFill>
        <a:ln>
          <a:noFill/>
        </a:ln>
        <a:effectLst/>
      </dgm:spPr>
      <dgm:t>
        <a:bodyPr/>
        <a:lstStyle/>
        <a:p>
          <a:endParaRPr lang="en-GB"/>
        </a:p>
      </dgm:t>
    </dgm:pt>
    <dgm:pt modelId="{634B6DA4-FCD4-4DD4-9008-250CBE4CDC2D}">
      <dgm:prSet phldrT="[Text]" custT="1"/>
      <dgm:spPr>
        <a:effectLst>
          <a:outerShdw blurRad="50800" dist="38100" dir="2700000" algn="tl" rotWithShape="0">
            <a:prstClr val="black">
              <a:alpha val="40000"/>
            </a:prstClr>
          </a:outerShdw>
        </a:effectLst>
      </dgm:spPr>
      <dgm:t>
        <a:bodyPr/>
        <a:lstStyle/>
        <a:p>
          <a:r>
            <a:rPr lang="en-GB" sz="2400" b="1" dirty="0"/>
            <a:t>Decision Makings</a:t>
          </a:r>
        </a:p>
      </dgm:t>
    </dgm:pt>
    <dgm:pt modelId="{713DF43C-8E9F-4960-9EAD-7347C71969FE}" type="parTrans" cxnId="{3B1B55A4-841F-4609-BDC2-54AD24BCE37D}">
      <dgm:prSet/>
      <dgm:spPr/>
      <dgm:t>
        <a:bodyPr/>
        <a:lstStyle/>
        <a:p>
          <a:endParaRPr lang="en-GB"/>
        </a:p>
      </dgm:t>
    </dgm:pt>
    <dgm:pt modelId="{FA5CE832-F170-4755-A382-6787E017AE66}" type="sibTrans" cxnId="{3B1B55A4-841F-4609-BDC2-54AD24BCE37D}">
      <dgm:prSet/>
      <dgm:spPr/>
      <dgm:t>
        <a:bodyPr/>
        <a:lstStyle/>
        <a:p>
          <a:endParaRPr lang="en-GB"/>
        </a:p>
      </dgm:t>
    </dgm:pt>
    <dgm:pt modelId="{1CDD60D7-D22A-4DD3-9F71-8E89873BCEB9}" type="pres">
      <dgm:prSet presAssocID="{8B43F84C-768D-42D7-940A-4E18462C15E9}" presName="Name0" presStyleCnt="0">
        <dgm:presLayoutVars>
          <dgm:dir/>
          <dgm:resizeHandles/>
        </dgm:presLayoutVars>
      </dgm:prSet>
      <dgm:spPr/>
    </dgm:pt>
    <dgm:pt modelId="{31E7FB20-316D-497C-BB18-ADEF551EACA5}" type="pres">
      <dgm:prSet presAssocID="{CEC73C92-21C1-46A9-9BD6-66832D0DA416}" presName="compNode" presStyleCnt="0"/>
      <dgm:spPr/>
    </dgm:pt>
    <dgm:pt modelId="{D4A19AA4-91EC-47D4-B53D-8F72910037F1}" type="pres">
      <dgm:prSet presAssocID="{CEC73C92-21C1-46A9-9BD6-66832D0DA416}" presName="dummyConnPt" presStyleCnt="0"/>
      <dgm:spPr/>
    </dgm:pt>
    <dgm:pt modelId="{55E7E030-32CB-4076-A994-652D22272EE2}" type="pres">
      <dgm:prSet presAssocID="{CEC73C92-21C1-46A9-9BD6-66832D0DA416}" presName="node" presStyleLbl="node1" presStyleIdx="0" presStyleCnt="8">
        <dgm:presLayoutVars>
          <dgm:bulletEnabled val="1"/>
        </dgm:presLayoutVars>
      </dgm:prSet>
      <dgm:spPr/>
    </dgm:pt>
    <dgm:pt modelId="{E9D80556-17D5-4616-A830-5456BEEE52AC}" type="pres">
      <dgm:prSet presAssocID="{2F92F78C-47B1-4B37-96E4-5AC4ED35988A}" presName="sibTrans" presStyleLbl="bgSibTrans2D1" presStyleIdx="0" presStyleCnt="7"/>
      <dgm:spPr/>
    </dgm:pt>
    <dgm:pt modelId="{E099F03A-86B4-4AC9-ACE9-0BE5E2CA6336}" type="pres">
      <dgm:prSet presAssocID="{2DF8CB8B-EE3C-4976-9D91-614414E52D9C}" presName="compNode" presStyleCnt="0"/>
      <dgm:spPr/>
    </dgm:pt>
    <dgm:pt modelId="{CC28B733-DAC5-4D68-826C-E8C8509E9898}" type="pres">
      <dgm:prSet presAssocID="{2DF8CB8B-EE3C-4976-9D91-614414E52D9C}" presName="dummyConnPt" presStyleCnt="0"/>
      <dgm:spPr/>
    </dgm:pt>
    <dgm:pt modelId="{0FECF933-748A-4C2F-94FE-B5DF437C2422}" type="pres">
      <dgm:prSet presAssocID="{2DF8CB8B-EE3C-4976-9D91-614414E52D9C}" presName="node" presStyleLbl="node1" presStyleIdx="1" presStyleCnt="8">
        <dgm:presLayoutVars>
          <dgm:bulletEnabled val="1"/>
        </dgm:presLayoutVars>
      </dgm:prSet>
      <dgm:spPr>
        <a:xfrm>
          <a:off x="20191" y="1818402"/>
          <a:ext cx="2421393" cy="1452836"/>
        </a:xfrm>
        <a:prstGeom prst="irregularSeal1">
          <a:avLst/>
        </a:prstGeom>
      </dgm:spPr>
    </dgm:pt>
    <dgm:pt modelId="{E052543B-18CA-4067-A123-8DD4410A4615}" type="pres">
      <dgm:prSet presAssocID="{AE147098-8F2F-4FA4-A405-C2F7A793D790}" presName="sibTrans" presStyleLbl="bgSibTrans2D1" presStyleIdx="1" presStyleCnt="7"/>
      <dgm:spPr>
        <a:xfrm rot="5400000">
          <a:off x="-394024" y="2973328"/>
          <a:ext cx="1806517" cy="217925"/>
        </a:xfrm>
        <a:prstGeom prst="rect">
          <a:avLst/>
        </a:prstGeom>
      </dgm:spPr>
    </dgm:pt>
    <dgm:pt modelId="{CC3BDE61-CA68-4041-9B57-B864BBA1D942}" type="pres">
      <dgm:prSet presAssocID="{79CF21FF-DF9D-446D-A033-1E66E8395237}" presName="compNode" presStyleCnt="0"/>
      <dgm:spPr/>
    </dgm:pt>
    <dgm:pt modelId="{67925D03-6203-4F99-94C3-A45829359E12}" type="pres">
      <dgm:prSet presAssocID="{79CF21FF-DF9D-446D-A033-1E66E8395237}" presName="dummyConnPt" presStyleCnt="0"/>
      <dgm:spPr/>
    </dgm:pt>
    <dgm:pt modelId="{D2BCB675-0B25-418E-8750-D1D169CF369E}" type="pres">
      <dgm:prSet presAssocID="{79CF21FF-DF9D-446D-A033-1E66E8395237}" presName="node" presStyleLbl="node1" presStyleIdx="2" presStyleCnt="8">
        <dgm:presLayoutVars>
          <dgm:bulletEnabled val="1"/>
        </dgm:presLayoutVars>
      </dgm:prSet>
      <dgm:spPr/>
    </dgm:pt>
    <dgm:pt modelId="{A1E55100-6796-4B90-98EE-ECB066C1A8A0}" type="pres">
      <dgm:prSet presAssocID="{95CDEA40-2A0C-47BC-BBF9-A9253642AF56}" presName="sibTrans" presStyleLbl="bgSibTrans2D1" presStyleIdx="2" presStyleCnt="7"/>
      <dgm:spPr/>
    </dgm:pt>
    <dgm:pt modelId="{DF34E3FB-B81E-48A3-84EC-BD2E77D60C7D}" type="pres">
      <dgm:prSet presAssocID="{6E23C38B-657F-431D-A1AC-21A031F7EC12}" presName="compNode" presStyleCnt="0"/>
      <dgm:spPr/>
    </dgm:pt>
    <dgm:pt modelId="{D10E87D3-01B0-40DF-9806-3C9E8D902DAD}" type="pres">
      <dgm:prSet presAssocID="{6E23C38B-657F-431D-A1AC-21A031F7EC12}" presName="dummyConnPt" presStyleCnt="0"/>
      <dgm:spPr/>
    </dgm:pt>
    <dgm:pt modelId="{367EFA3B-5D60-474E-9785-8BE33403FDDC}" type="pres">
      <dgm:prSet presAssocID="{6E23C38B-657F-431D-A1AC-21A031F7EC12}" presName="node" presStyleLbl="node1" presStyleIdx="3" presStyleCnt="8" custLinFactNeighborX="59259" custLinFactNeighborY="-1530">
        <dgm:presLayoutVars>
          <dgm:bulletEnabled val="1"/>
        </dgm:presLayoutVars>
      </dgm:prSet>
      <dgm:spPr/>
    </dgm:pt>
    <dgm:pt modelId="{F3B7C9CD-A0F6-4475-83D9-44E5D7891FC9}" type="pres">
      <dgm:prSet presAssocID="{615BAE68-E9A8-415F-AACD-3299384F342C}" presName="sibTrans" presStyleLbl="bgSibTrans2D1" presStyleIdx="3" presStyleCnt="7"/>
      <dgm:spPr/>
    </dgm:pt>
    <dgm:pt modelId="{7BCCD66F-EF64-4F47-986E-B1087CEDFF64}" type="pres">
      <dgm:prSet presAssocID="{BEB47972-1694-4F09-A83F-11D80F88499C}" presName="compNode" presStyleCnt="0"/>
      <dgm:spPr/>
    </dgm:pt>
    <dgm:pt modelId="{5F254C9A-8147-4027-990B-E4B82AB1D4D2}" type="pres">
      <dgm:prSet presAssocID="{BEB47972-1694-4F09-A83F-11D80F88499C}" presName="dummyConnPt" presStyleCnt="0"/>
      <dgm:spPr/>
    </dgm:pt>
    <dgm:pt modelId="{54D96F75-B677-4456-A0FD-2DF4B6DEFDC2}" type="pres">
      <dgm:prSet presAssocID="{BEB47972-1694-4F09-A83F-11D80F88499C}" presName="node" presStyleLbl="node1" presStyleIdx="4" presStyleCnt="8" custScaleX="110192" custScaleY="93555">
        <dgm:presLayoutVars>
          <dgm:bulletEnabled val="1"/>
        </dgm:presLayoutVars>
      </dgm:prSet>
      <dgm:spPr>
        <a:prstGeom prst="irregularSeal1">
          <a:avLst/>
        </a:prstGeom>
      </dgm:spPr>
    </dgm:pt>
    <dgm:pt modelId="{DC9BAF38-8152-4EDC-91EE-3FB5194609A8}" type="pres">
      <dgm:prSet presAssocID="{CBB5160D-4D86-4364-9868-991BAD612C31}" presName="sibTrans" presStyleLbl="bgSibTrans2D1" presStyleIdx="4" presStyleCnt="7"/>
      <dgm:spPr>
        <a:xfrm rot="16200000">
          <a:off x="2973078" y="1227662"/>
          <a:ext cx="1760007" cy="217925"/>
        </a:xfrm>
        <a:prstGeom prst="rect">
          <a:avLst/>
        </a:prstGeom>
      </dgm:spPr>
    </dgm:pt>
    <dgm:pt modelId="{84D233E7-3D00-4587-AC41-7CCD8D8248CE}" type="pres">
      <dgm:prSet presAssocID="{7B87BB52-5EF6-4ED6-B63F-9AA2B46AD5E5}" presName="compNode" presStyleCnt="0"/>
      <dgm:spPr/>
    </dgm:pt>
    <dgm:pt modelId="{6AB2FCDC-69AA-4E34-82EC-AB50CAC078E9}" type="pres">
      <dgm:prSet presAssocID="{7B87BB52-5EF6-4ED6-B63F-9AA2B46AD5E5}" presName="dummyConnPt" presStyleCnt="0"/>
      <dgm:spPr/>
    </dgm:pt>
    <dgm:pt modelId="{C8C30E74-8594-4441-89CE-2A0DBC7A8475}" type="pres">
      <dgm:prSet presAssocID="{7B87BB52-5EF6-4ED6-B63F-9AA2B46AD5E5}" presName="node" presStyleLbl="node1" presStyleIdx="5" presStyleCnt="8">
        <dgm:presLayoutVars>
          <dgm:bulletEnabled val="1"/>
        </dgm:presLayoutVars>
      </dgm:prSet>
      <dgm:spPr/>
    </dgm:pt>
    <dgm:pt modelId="{71B15AFC-AF8D-493A-8378-B5E86D4C385B}" type="pres">
      <dgm:prSet presAssocID="{C994F76C-F0FC-462D-9BE7-57F20D26ADB0}" presName="sibTrans" presStyleLbl="bgSibTrans2D1" presStyleIdx="5" presStyleCnt="7"/>
      <dgm:spPr/>
    </dgm:pt>
    <dgm:pt modelId="{A4C7A011-38F1-4E74-9F1F-EC2809D36EED}" type="pres">
      <dgm:prSet presAssocID="{2623630F-CDFA-422C-8929-CDB3E76B80B0}" presName="compNode" presStyleCnt="0"/>
      <dgm:spPr/>
    </dgm:pt>
    <dgm:pt modelId="{E9CCC247-5F62-422A-8AB3-E29F41FFFC90}" type="pres">
      <dgm:prSet presAssocID="{2623630F-CDFA-422C-8929-CDB3E76B80B0}" presName="dummyConnPt" presStyleCnt="0"/>
      <dgm:spPr/>
    </dgm:pt>
    <dgm:pt modelId="{59663C87-5BA0-49E2-A4D3-DE269115D008}" type="pres">
      <dgm:prSet presAssocID="{2623630F-CDFA-422C-8929-CDB3E76B80B0}" presName="node" presStyleLbl="node1" presStyleIdx="6" presStyleCnt="8">
        <dgm:presLayoutVars>
          <dgm:bulletEnabled val="1"/>
        </dgm:presLayoutVars>
      </dgm:prSet>
      <dgm:spPr/>
    </dgm:pt>
    <dgm:pt modelId="{DE8A337A-1D1D-4F16-A08D-4B21E17E37AC}" type="pres">
      <dgm:prSet presAssocID="{8325F824-02A7-4933-B0DE-08DE26F3BE68}" presName="sibTrans" presStyleLbl="bgSibTrans2D1" presStyleIdx="6" presStyleCnt="7"/>
      <dgm:spPr>
        <a:xfrm rot="5400000">
          <a:off x="6293670" y="1250918"/>
          <a:ext cx="1806517" cy="217925"/>
        </a:xfrm>
        <a:prstGeom prst="rect">
          <a:avLst/>
        </a:prstGeom>
      </dgm:spPr>
    </dgm:pt>
    <dgm:pt modelId="{0890463D-6FBE-4AEB-8E97-E4E2D55BF8BF}" type="pres">
      <dgm:prSet presAssocID="{634B6DA4-FCD4-4DD4-9008-250CBE4CDC2D}" presName="compNode" presStyleCnt="0"/>
      <dgm:spPr/>
    </dgm:pt>
    <dgm:pt modelId="{F046AF76-53CA-4F48-BA52-3CF8C7C192F6}" type="pres">
      <dgm:prSet presAssocID="{634B6DA4-FCD4-4DD4-9008-250CBE4CDC2D}" presName="dummyConnPt" presStyleCnt="0"/>
      <dgm:spPr/>
    </dgm:pt>
    <dgm:pt modelId="{9AFD65F3-01AF-4485-A515-C0F24EBDDF05}" type="pres">
      <dgm:prSet presAssocID="{634B6DA4-FCD4-4DD4-9008-250CBE4CDC2D}" presName="node" presStyleLbl="node1" presStyleIdx="7" presStyleCnt="8">
        <dgm:presLayoutVars>
          <dgm:bulletEnabled val="1"/>
        </dgm:presLayoutVars>
      </dgm:prSet>
      <dgm:spPr/>
    </dgm:pt>
  </dgm:ptLst>
  <dgm:cxnLst>
    <dgm:cxn modelId="{09D82B0B-B4CF-4026-AF7C-8941861729FD}" type="presOf" srcId="{95CDEA40-2A0C-47BC-BBF9-A9253642AF56}" destId="{A1E55100-6796-4B90-98EE-ECB066C1A8A0}" srcOrd="0" destOrd="0" presId="urn:microsoft.com/office/officeart/2005/8/layout/bProcess4"/>
    <dgm:cxn modelId="{C307CB0D-7406-4A1B-AD97-B61AF433D07F}" type="presOf" srcId="{2DF8CB8B-EE3C-4976-9D91-614414E52D9C}" destId="{0FECF933-748A-4C2F-94FE-B5DF437C2422}" srcOrd="0" destOrd="0" presId="urn:microsoft.com/office/officeart/2005/8/layout/bProcess4"/>
    <dgm:cxn modelId="{F3459F0E-1E43-4D26-AEFC-12000F8226B4}" srcId="{8B43F84C-768D-42D7-940A-4E18462C15E9}" destId="{CEC73C92-21C1-46A9-9BD6-66832D0DA416}" srcOrd="0" destOrd="0" parTransId="{DB7B0BC7-BD33-4F70-8D2B-36E210DDF4C9}" sibTransId="{2F92F78C-47B1-4B37-96E4-5AC4ED35988A}"/>
    <dgm:cxn modelId="{73CBAB10-E326-4D92-A17B-6CB434BDEC9D}" srcId="{8B43F84C-768D-42D7-940A-4E18462C15E9}" destId="{79CF21FF-DF9D-446D-A033-1E66E8395237}" srcOrd="2" destOrd="0" parTransId="{60B42EA5-0607-4A60-9C39-CC0CECF10FFB}" sibTransId="{95CDEA40-2A0C-47BC-BBF9-A9253642AF56}"/>
    <dgm:cxn modelId="{1361B814-6935-4337-AF54-2BE8C1D485F9}" type="presOf" srcId="{634B6DA4-FCD4-4DD4-9008-250CBE4CDC2D}" destId="{9AFD65F3-01AF-4485-A515-C0F24EBDDF05}" srcOrd="0" destOrd="0" presId="urn:microsoft.com/office/officeart/2005/8/layout/bProcess4"/>
    <dgm:cxn modelId="{6E2EC616-24E2-47D4-A7BB-16044FC2E1D4}" type="presOf" srcId="{CBB5160D-4D86-4364-9868-991BAD612C31}" destId="{DC9BAF38-8152-4EDC-91EE-3FB5194609A8}" srcOrd="0" destOrd="0" presId="urn:microsoft.com/office/officeart/2005/8/layout/bProcess4"/>
    <dgm:cxn modelId="{1D0E8B17-CD18-48A6-BFCB-9820550E6065}" type="presOf" srcId="{BEB47972-1694-4F09-A83F-11D80F88499C}" destId="{54D96F75-B677-4456-A0FD-2DF4B6DEFDC2}" srcOrd="0" destOrd="0" presId="urn:microsoft.com/office/officeart/2005/8/layout/bProcess4"/>
    <dgm:cxn modelId="{C568421D-0966-4910-A1C7-85E76E980C50}" type="presOf" srcId="{8B43F84C-768D-42D7-940A-4E18462C15E9}" destId="{1CDD60D7-D22A-4DD3-9F71-8E89873BCEB9}" srcOrd="0" destOrd="0" presId="urn:microsoft.com/office/officeart/2005/8/layout/bProcess4"/>
    <dgm:cxn modelId="{A5A32F2A-17DD-4B10-982F-5A33EFE89FF0}" type="presOf" srcId="{CEC73C92-21C1-46A9-9BD6-66832D0DA416}" destId="{55E7E030-32CB-4076-A994-652D22272EE2}" srcOrd="0" destOrd="0" presId="urn:microsoft.com/office/officeart/2005/8/layout/bProcess4"/>
    <dgm:cxn modelId="{DECD5E39-27EC-4D80-8572-B4066D26DE19}" type="presOf" srcId="{79CF21FF-DF9D-446D-A033-1E66E8395237}" destId="{D2BCB675-0B25-418E-8750-D1D169CF369E}" srcOrd="0" destOrd="0" presId="urn:microsoft.com/office/officeart/2005/8/layout/bProcess4"/>
    <dgm:cxn modelId="{2AF59B5B-D56E-475B-8B84-682A960BD934}" type="presOf" srcId="{C994F76C-F0FC-462D-9BE7-57F20D26ADB0}" destId="{71B15AFC-AF8D-493A-8378-B5E86D4C385B}" srcOrd="0" destOrd="0" presId="urn:microsoft.com/office/officeart/2005/8/layout/bProcess4"/>
    <dgm:cxn modelId="{C8CAE14A-0A6B-4D2E-922A-90E351E99B61}" type="presOf" srcId="{AE147098-8F2F-4FA4-A405-C2F7A793D790}" destId="{E052543B-18CA-4067-A123-8DD4410A4615}" srcOrd="0" destOrd="0" presId="urn:microsoft.com/office/officeart/2005/8/layout/bProcess4"/>
    <dgm:cxn modelId="{38ECBE6B-C6F3-4137-ACEE-B6F4F917CAEF}" type="presOf" srcId="{2F92F78C-47B1-4B37-96E4-5AC4ED35988A}" destId="{E9D80556-17D5-4616-A830-5456BEEE52AC}" srcOrd="0" destOrd="0" presId="urn:microsoft.com/office/officeart/2005/8/layout/bProcess4"/>
    <dgm:cxn modelId="{7B332C4C-0049-4844-AA3E-9304103B3047}" srcId="{8B43F84C-768D-42D7-940A-4E18462C15E9}" destId="{2DF8CB8B-EE3C-4976-9D91-614414E52D9C}" srcOrd="1" destOrd="0" parTransId="{2C2FF1D1-B835-4641-B85D-C59E1DCE8312}" sibTransId="{AE147098-8F2F-4FA4-A405-C2F7A793D790}"/>
    <dgm:cxn modelId="{83D7316F-34A6-456C-A3AE-AF485B45004A}" srcId="{8B43F84C-768D-42D7-940A-4E18462C15E9}" destId="{6E23C38B-657F-431D-A1AC-21A031F7EC12}" srcOrd="3" destOrd="0" parTransId="{FE3D155E-F957-4D60-8354-AD70058823AA}" sibTransId="{615BAE68-E9A8-415F-AACD-3299384F342C}"/>
    <dgm:cxn modelId="{5D6AD181-293D-40D2-8DFB-6855DA9DA32B}" type="presOf" srcId="{6E23C38B-657F-431D-A1AC-21A031F7EC12}" destId="{367EFA3B-5D60-474E-9785-8BE33403FDDC}" srcOrd="0" destOrd="0" presId="urn:microsoft.com/office/officeart/2005/8/layout/bProcess4"/>
    <dgm:cxn modelId="{06E2C087-9A2A-4145-B15F-B8E4FA5C5A6E}" srcId="{8B43F84C-768D-42D7-940A-4E18462C15E9}" destId="{7B87BB52-5EF6-4ED6-B63F-9AA2B46AD5E5}" srcOrd="5" destOrd="0" parTransId="{65F53CC8-824E-4E2A-9EC4-486B89887FE5}" sibTransId="{C994F76C-F0FC-462D-9BE7-57F20D26ADB0}"/>
    <dgm:cxn modelId="{5B1FC092-F893-4207-8B05-BF79073667D4}" srcId="{8B43F84C-768D-42D7-940A-4E18462C15E9}" destId="{BEB47972-1694-4F09-A83F-11D80F88499C}" srcOrd="4" destOrd="0" parTransId="{17AC5D55-B3DB-47CD-8929-301A4F1A23E2}" sibTransId="{CBB5160D-4D86-4364-9868-991BAD612C31}"/>
    <dgm:cxn modelId="{CCCA9697-A7CA-4BDE-9AF9-C2DFA4CD1262}" type="presOf" srcId="{615BAE68-E9A8-415F-AACD-3299384F342C}" destId="{F3B7C9CD-A0F6-4475-83D9-44E5D7891FC9}" srcOrd="0" destOrd="0" presId="urn:microsoft.com/office/officeart/2005/8/layout/bProcess4"/>
    <dgm:cxn modelId="{226D6FA4-89CF-420F-8151-C772C256059C}" srcId="{8B43F84C-768D-42D7-940A-4E18462C15E9}" destId="{2623630F-CDFA-422C-8929-CDB3E76B80B0}" srcOrd="6" destOrd="0" parTransId="{26A2D959-4E39-4443-9118-B2896FE61AFC}" sibTransId="{8325F824-02A7-4933-B0DE-08DE26F3BE68}"/>
    <dgm:cxn modelId="{3B1B55A4-841F-4609-BDC2-54AD24BCE37D}" srcId="{8B43F84C-768D-42D7-940A-4E18462C15E9}" destId="{634B6DA4-FCD4-4DD4-9008-250CBE4CDC2D}" srcOrd="7" destOrd="0" parTransId="{713DF43C-8E9F-4960-9EAD-7347C71969FE}" sibTransId="{FA5CE832-F170-4755-A382-6787E017AE66}"/>
    <dgm:cxn modelId="{134B59E3-28EC-44CA-88EF-5CEF09AD60F0}" type="presOf" srcId="{8325F824-02A7-4933-B0DE-08DE26F3BE68}" destId="{DE8A337A-1D1D-4F16-A08D-4B21E17E37AC}" srcOrd="0" destOrd="0" presId="urn:microsoft.com/office/officeart/2005/8/layout/bProcess4"/>
    <dgm:cxn modelId="{06BCACED-CD79-4DAF-A279-D46D966DDB25}" type="presOf" srcId="{2623630F-CDFA-422C-8929-CDB3E76B80B0}" destId="{59663C87-5BA0-49E2-A4D3-DE269115D008}" srcOrd="0" destOrd="0" presId="urn:microsoft.com/office/officeart/2005/8/layout/bProcess4"/>
    <dgm:cxn modelId="{707D4CF3-8488-4C29-8C5E-85E401B4116E}" type="presOf" srcId="{7B87BB52-5EF6-4ED6-B63F-9AA2B46AD5E5}" destId="{C8C30E74-8594-4441-89CE-2A0DBC7A8475}" srcOrd="0" destOrd="0" presId="urn:microsoft.com/office/officeart/2005/8/layout/bProcess4"/>
    <dgm:cxn modelId="{85E0A0DA-02C5-4021-8E43-AB1A2F69BC63}" type="presParOf" srcId="{1CDD60D7-D22A-4DD3-9F71-8E89873BCEB9}" destId="{31E7FB20-316D-497C-BB18-ADEF551EACA5}" srcOrd="0" destOrd="0" presId="urn:microsoft.com/office/officeart/2005/8/layout/bProcess4"/>
    <dgm:cxn modelId="{1D60DC4E-9BD6-4EA0-A72F-58A2AC2EF305}" type="presParOf" srcId="{31E7FB20-316D-497C-BB18-ADEF551EACA5}" destId="{D4A19AA4-91EC-47D4-B53D-8F72910037F1}" srcOrd="0" destOrd="0" presId="urn:microsoft.com/office/officeart/2005/8/layout/bProcess4"/>
    <dgm:cxn modelId="{D8301806-6948-4638-910A-BD86FE644438}" type="presParOf" srcId="{31E7FB20-316D-497C-BB18-ADEF551EACA5}" destId="{55E7E030-32CB-4076-A994-652D22272EE2}" srcOrd="1" destOrd="0" presId="urn:microsoft.com/office/officeart/2005/8/layout/bProcess4"/>
    <dgm:cxn modelId="{1CDD056B-8571-4E53-9FD6-DC5F5A205E46}" type="presParOf" srcId="{1CDD60D7-D22A-4DD3-9F71-8E89873BCEB9}" destId="{E9D80556-17D5-4616-A830-5456BEEE52AC}" srcOrd="1" destOrd="0" presId="urn:microsoft.com/office/officeart/2005/8/layout/bProcess4"/>
    <dgm:cxn modelId="{E9CEAB61-47E7-428D-8176-716EBAE19E8B}" type="presParOf" srcId="{1CDD60D7-D22A-4DD3-9F71-8E89873BCEB9}" destId="{E099F03A-86B4-4AC9-ACE9-0BE5E2CA6336}" srcOrd="2" destOrd="0" presId="urn:microsoft.com/office/officeart/2005/8/layout/bProcess4"/>
    <dgm:cxn modelId="{5D4266DA-E8C0-4E01-A082-4709D849E0CF}" type="presParOf" srcId="{E099F03A-86B4-4AC9-ACE9-0BE5E2CA6336}" destId="{CC28B733-DAC5-4D68-826C-E8C8509E9898}" srcOrd="0" destOrd="0" presId="urn:microsoft.com/office/officeart/2005/8/layout/bProcess4"/>
    <dgm:cxn modelId="{C6FADBE4-B5AC-4960-BCE1-08354341F342}" type="presParOf" srcId="{E099F03A-86B4-4AC9-ACE9-0BE5E2CA6336}" destId="{0FECF933-748A-4C2F-94FE-B5DF437C2422}" srcOrd="1" destOrd="0" presId="urn:microsoft.com/office/officeart/2005/8/layout/bProcess4"/>
    <dgm:cxn modelId="{B161FC8E-B271-4B72-B877-82C69719CC33}" type="presParOf" srcId="{1CDD60D7-D22A-4DD3-9F71-8E89873BCEB9}" destId="{E052543B-18CA-4067-A123-8DD4410A4615}" srcOrd="3" destOrd="0" presId="urn:microsoft.com/office/officeart/2005/8/layout/bProcess4"/>
    <dgm:cxn modelId="{7B385911-FA54-4626-8496-9B6784D3DB8A}" type="presParOf" srcId="{1CDD60D7-D22A-4DD3-9F71-8E89873BCEB9}" destId="{CC3BDE61-CA68-4041-9B57-B864BBA1D942}" srcOrd="4" destOrd="0" presId="urn:microsoft.com/office/officeart/2005/8/layout/bProcess4"/>
    <dgm:cxn modelId="{13C90C9A-380D-41D3-B0E0-B2BD1CA740BC}" type="presParOf" srcId="{CC3BDE61-CA68-4041-9B57-B864BBA1D942}" destId="{67925D03-6203-4F99-94C3-A45829359E12}" srcOrd="0" destOrd="0" presId="urn:microsoft.com/office/officeart/2005/8/layout/bProcess4"/>
    <dgm:cxn modelId="{FC9E2E2E-A99C-4269-8559-B35A14F9C24E}" type="presParOf" srcId="{CC3BDE61-CA68-4041-9B57-B864BBA1D942}" destId="{D2BCB675-0B25-418E-8750-D1D169CF369E}" srcOrd="1" destOrd="0" presId="urn:microsoft.com/office/officeart/2005/8/layout/bProcess4"/>
    <dgm:cxn modelId="{96D314B7-C573-45D9-B1EE-A17A2F15DA57}" type="presParOf" srcId="{1CDD60D7-D22A-4DD3-9F71-8E89873BCEB9}" destId="{A1E55100-6796-4B90-98EE-ECB066C1A8A0}" srcOrd="5" destOrd="0" presId="urn:microsoft.com/office/officeart/2005/8/layout/bProcess4"/>
    <dgm:cxn modelId="{7EDB08E7-A016-4505-ACD7-8BDAA01FDBAF}" type="presParOf" srcId="{1CDD60D7-D22A-4DD3-9F71-8E89873BCEB9}" destId="{DF34E3FB-B81E-48A3-84EC-BD2E77D60C7D}" srcOrd="6" destOrd="0" presId="urn:microsoft.com/office/officeart/2005/8/layout/bProcess4"/>
    <dgm:cxn modelId="{47B4D2A7-0534-43C3-8587-616D99E1A02C}" type="presParOf" srcId="{DF34E3FB-B81E-48A3-84EC-BD2E77D60C7D}" destId="{D10E87D3-01B0-40DF-9806-3C9E8D902DAD}" srcOrd="0" destOrd="0" presId="urn:microsoft.com/office/officeart/2005/8/layout/bProcess4"/>
    <dgm:cxn modelId="{97A12EF8-3577-458B-9D3F-A89FD54DC49E}" type="presParOf" srcId="{DF34E3FB-B81E-48A3-84EC-BD2E77D60C7D}" destId="{367EFA3B-5D60-474E-9785-8BE33403FDDC}" srcOrd="1" destOrd="0" presId="urn:microsoft.com/office/officeart/2005/8/layout/bProcess4"/>
    <dgm:cxn modelId="{B85D7D6A-DB7C-4322-B3AE-1CF6689F7A90}" type="presParOf" srcId="{1CDD60D7-D22A-4DD3-9F71-8E89873BCEB9}" destId="{F3B7C9CD-A0F6-4475-83D9-44E5D7891FC9}" srcOrd="7" destOrd="0" presId="urn:microsoft.com/office/officeart/2005/8/layout/bProcess4"/>
    <dgm:cxn modelId="{A6B6C5D3-BD15-4860-9A7D-B6FB8CE91F53}" type="presParOf" srcId="{1CDD60D7-D22A-4DD3-9F71-8E89873BCEB9}" destId="{7BCCD66F-EF64-4F47-986E-B1087CEDFF64}" srcOrd="8" destOrd="0" presId="urn:microsoft.com/office/officeart/2005/8/layout/bProcess4"/>
    <dgm:cxn modelId="{A58B6D3C-E03A-4AB6-9E6F-31331FF77194}" type="presParOf" srcId="{7BCCD66F-EF64-4F47-986E-B1087CEDFF64}" destId="{5F254C9A-8147-4027-990B-E4B82AB1D4D2}" srcOrd="0" destOrd="0" presId="urn:microsoft.com/office/officeart/2005/8/layout/bProcess4"/>
    <dgm:cxn modelId="{09FE7D2E-A294-444F-BDB1-5EA5FEDB9A45}" type="presParOf" srcId="{7BCCD66F-EF64-4F47-986E-B1087CEDFF64}" destId="{54D96F75-B677-4456-A0FD-2DF4B6DEFDC2}" srcOrd="1" destOrd="0" presId="urn:microsoft.com/office/officeart/2005/8/layout/bProcess4"/>
    <dgm:cxn modelId="{C3D7D6FA-4BC8-43E9-A931-5B1B5243BF37}" type="presParOf" srcId="{1CDD60D7-D22A-4DD3-9F71-8E89873BCEB9}" destId="{DC9BAF38-8152-4EDC-91EE-3FB5194609A8}" srcOrd="9" destOrd="0" presId="urn:microsoft.com/office/officeart/2005/8/layout/bProcess4"/>
    <dgm:cxn modelId="{A991A179-9235-4AE9-B676-29552307628D}" type="presParOf" srcId="{1CDD60D7-D22A-4DD3-9F71-8E89873BCEB9}" destId="{84D233E7-3D00-4587-AC41-7CCD8D8248CE}" srcOrd="10" destOrd="0" presId="urn:microsoft.com/office/officeart/2005/8/layout/bProcess4"/>
    <dgm:cxn modelId="{4E2C944B-6B5E-4375-BD2F-D6A1221EA46E}" type="presParOf" srcId="{84D233E7-3D00-4587-AC41-7CCD8D8248CE}" destId="{6AB2FCDC-69AA-4E34-82EC-AB50CAC078E9}" srcOrd="0" destOrd="0" presId="urn:microsoft.com/office/officeart/2005/8/layout/bProcess4"/>
    <dgm:cxn modelId="{C3EBF086-E37A-4016-B425-DB10CB24F2B8}" type="presParOf" srcId="{84D233E7-3D00-4587-AC41-7CCD8D8248CE}" destId="{C8C30E74-8594-4441-89CE-2A0DBC7A8475}" srcOrd="1" destOrd="0" presId="urn:microsoft.com/office/officeart/2005/8/layout/bProcess4"/>
    <dgm:cxn modelId="{765C499C-2870-4C85-B703-E96B6D0496B1}" type="presParOf" srcId="{1CDD60D7-D22A-4DD3-9F71-8E89873BCEB9}" destId="{71B15AFC-AF8D-493A-8378-B5E86D4C385B}" srcOrd="11" destOrd="0" presId="urn:microsoft.com/office/officeart/2005/8/layout/bProcess4"/>
    <dgm:cxn modelId="{2FA7AF32-D67F-43BF-A4F0-35FA919AD0DB}" type="presParOf" srcId="{1CDD60D7-D22A-4DD3-9F71-8E89873BCEB9}" destId="{A4C7A011-38F1-4E74-9F1F-EC2809D36EED}" srcOrd="12" destOrd="0" presId="urn:microsoft.com/office/officeart/2005/8/layout/bProcess4"/>
    <dgm:cxn modelId="{4E1F587C-0BAC-498C-835F-52D44BE9A13E}" type="presParOf" srcId="{A4C7A011-38F1-4E74-9F1F-EC2809D36EED}" destId="{E9CCC247-5F62-422A-8AB3-E29F41FFFC90}" srcOrd="0" destOrd="0" presId="urn:microsoft.com/office/officeart/2005/8/layout/bProcess4"/>
    <dgm:cxn modelId="{47C9E39C-48E0-4468-AB89-237155E2955B}" type="presParOf" srcId="{A4C7A011-38F1-4E74-9F1F-EC2809D36EED}" destId="{59663C87-5BA0-49E2-A4D3-DE269115D008}" srcOrd="1" destOrd="0" presId="urn:microsoft.com/office/officeart/2005/8/layout/bProcess4"/>
    <dgm:cxn modelId="{2B6158D6-7D8C-42DC-B42C-5A8F6EF816C1}" type="presParOf" srcId="{1CDD60D7-D22A-4DD3-9F71-8E89873BCEB9}" destId="{DE8A337A-1D1D-4F16-A08D-4B21E17E37AC}" srcOrd="13" destOrd="0" presId="urn:microsoft.com/office/officeart/2005/8/layout/bProcess4"/>
    <dgm:cxn modelId="{2AC7F2A4-062C-47DD-88FF-0D8B741118D3}" type="presParOf" srcId="{1CDD60D7-D22A-4DD3-9F71-8E89873BCEB9}" destId="{0890463D-6FBE-4AEB-8E97-E4E2D55BF8BF}" srcOrd="14" destOrd="0" presId="urn:microsoft.com/office/officeart/2005/8/layout/bProcess4"/>
    <dgm:cxn modelId="{D456B3E1-7567-4F27-85FE-C3523969D933}" type="presParOf" srcId="{0890463D-6FBE-4AEB-8E97-E4E2D55BF8BF}" destId="{F046AF76-53CA-4F48-BA52-3CF8C7C192F6}" srcOrd="0" destOrd="0" presId="urn:microsoft.com/office/officeart/2005/8/layout/bProcess4"/>
    <dgm:cxn modelId="{E76FDCC3-112D-4D38-BC33-BBCB0CA78DF4}" type="presParOf" srcId="{0890463D-6FBE-4AEB-8E97-E4E2D55BF8BF}" destId="{9AFD65F3-01AF-4485-A515-C0F24EBDDF05}"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43F84C-768D-42D7-940A-4E18462C15E9}" type="doc">
      <dgm:prSet loTypeId="urn:microsoft.com/office/officeart/2005/8/layout/bProcess4" loCatId="process" qsTypeId="urn:microsoft.com/office/officeart/2005/8/quickstyle/simple3" qsCatId="simple" csTypeId="urn:microsoft.com/office/officeart/2005/8/colors/colorful4" csCatId="colorful" phldr="1"/>
      <dgm:spPr/>
      <dgm:t>
        <a:bodyPr/>
        <a:lstStyle/>
        <a:p>
          <a:endParaRPr lang="en-GB"/>
        </a:p>
      </dgm:t>
    </dgm:pt>
    <dgm:pt modelId="{CEC73C92-21C1-46A9-9BD6-66832D0DA416}">
      <dgm:prSet phldrT="[Text]" custT="1"/>
      <dgm:spPr>
        <a:solidFill>
          <a:srgbClr val="FFDE81"/>
        </a:solidFill>
        <a:effectLst>
          <a:outerShdw blurRad="50800" dist="38100" dir="8100000" algn="tr" rotWithShape="0">
            <a:prstClr val="black">
              <a:alpha val="40000"/>
            </a:prstClr>
          </a:outerShdw>
        </a:effectLst>
      </dgm:spPr>
      <dgm:t>
        <a:bodyPr anchor="ctr"/>
        <a:lstStyle/>
        <a:p>
          <a:r>
            <a:rPr lang="en-GB" sz="2400" b="1" dirty="0"/>
            <a:t>Data Sources</a:t>
          </a:r>
          <a:endParaRPr lang="en-GB" sz="2400" b="1" dirty="0">
            <a:solidFill>
              <a:srgbClr val="FF0000"/>
            </a:solidFill>
          </a:endParaRPr>
        </a:p>
      </dgm:t>
    </dgm:pt>
    <dgm:pt modelId="{DB7B0BC7-BD33-4F70-8D2B-36E210DDF4C9}" type="parTrans" cxnId="{F3459F0E-1E43-4D26-AEFC-12000F8226B4}">
      <dgm:prSet/>
      <dgm:spPr/>
      <dgm:t>
        <a:bodyPr/>
        <a:lstStyle/>
        <a:p>
          <a:endParaRPr lang="en-GB"/>
        </a:p>
      </dgm:t>
    </dgm:pt>
    <dgm:pt modelId="{2F92F78C-47B1-4B37-96E4-5AC4ED35988A}" type="sibTrans" cxnId="{F3459F0E-1E43-4D26-AEFC-12000F8226B4}">
      <dgm:prSet/>
      <dgm:spPr/>
      <dgm:t>
        <a:bodyPr/>
        <a:lstStyle/>
        <a:p>
          <a:endParaRPr lang="en-GB"/>
        </a:p>
      </dgm:t>
    </dgm:pt>
    <dgm:pt modelId="{2DF8CB8B-EE3C-4976-9D91-614414E52D9C}">
      <dgm:prSet phldrT="[Text]" custT="1"/>
      <dgm:spPr>
        <a:gradFill rotWithShape="0">
          <a:gsLst>
            <a:gs pos="0">
              <a:srgbClr val="FFC000">
                <a:hueOff val="1400127"/>
                <a:satOff val="-5825"/>
                <a:lumOff val="1373"/>
                <a:alphaOff val="0"/>
                <a:lumMod val="110000"/>
                <a:satMod val="105000"/>
                <a:tint val="67000"/>
              </a:srgbClr>
            </a:gs>
            <a:gs pos="50000">
              <a:srgbClr val="FFC000">
                <a:hueOff val="1400127"/>
                <a:satOff val="-5825"/>
                <a:lumOff val="1373"/>
                <a:alphaOff val="0"/>
                <a:lumMod val="105000"/>
                <a:satMod val="103000"/>
                <a:tint val="73000"/>
              </a:srgbClr>
            </a:gs>
            <a:gs pos="100000">
              <a:srgbClr val="FFC000">
                <a:hueOff val="1400127"/>
                <a:satOff val="-5825"/>
                <a:lumOff val="1373"/>
                <a:alphaOff val="0"/>
                <a:lumMod val="105000"/>
                <a:satMod val="109000"/>
                <a:tint val="81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dkEdge">
          <a:bevelT w="8200" h="38100"/>
        </a:sp3d>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en-GB" sz="1500" b="1" kern="1200" dirty="0">
              <a:solidFill>
                <a:prstClr val="black"/>
              </a:solidFill>
              <a:latin typeface="Calibri" panose="020F0502020204030204"/>
              <a:ea typeface="+mn-ea"/>
              <a:cs typeface="+mn-cs"/>
            </a:rPr>
            <a:t>Integration</a:t>
          </a:r>
        </a:p>
      </dgm:t>
    </dgm:pt>
    <dgm:pt modelId="{2C2FF1D1-B835-4641-B85D-C59E1DCE8312}" type="parTrans" cxnId="{7B332C4C-0049-4844-AA3E-9304103B3047}">
      <dgm:prSet/>
      <dgm:spPr/>
      <dgm:t>
        <a:bodyPr/>
        <a:lstStyle/>
        <a:p>
          <a:endParaRPr lang="en-GB"/>
        </a:p>
      </dgm:t>
    </dgm:pt>
    <dgm:pt modelId="{AE147098-8F2F-4FA4-A405-C2F7A793D790}" type="sibTrans" cxnId="{7B332C4C-0049-4844-AA3E-9304103B3047}">
      <dgm:prSet/>
      <dgm:spPr>
        <a:gradFill rotWithShape="0">
          <a:gsLst>
            <a:gs pos="0">
              <a:srgbClr val="FFC000">
                <a:hueOff val="1400127"/>
                <a:satOff val="-5825"/>
                <a:lumOff val="1373"/>
                <a:alphaOff val="0"/>
                <a:lumMod val="110000"/>
                <a:satMod val="105000"/>
                <a:tint val="67000"/>
              </a:srgbClr>
            </a:gs>
            <a:gs pos="50000">
              <a:srgbClr val="FFC000">
                <a:hueOff val="1400127"/>
                <a:satOff val="-5825"/>
                <a:lumOff val="1373"/>
                <a:alphaOff val="0"/>
                <a:lumMod val="105000"/>
                <a:satMod val="103000"/>
                <a:tint val="73000"/>
              </a:srgbClr>
            </a:gs>
            <a:gs pos="100000">
              <a:srgbClr val="FFC000">
                <a:hueOff val="1400127"/>
                <a:satOff val="-5825"/>
                <a:lumOff val="1373"/>
                <a:alphaOff val="0"/>
                <a:lumMod val="105000"/>
                <a:satMod val="109000"/>
                <a:tint val="81000"/>
              </a:srgbClr>
            </a:gs>
          </a:gsLst>
          <a:lin ang="5400000" scaled="0"/>
        </a:gradFill>
        <a:ln>
          <a:noFill/>
        </a:ln>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endParaRPr lang="en-GB" sz="2000" b="1" kern="1200">
            <a:solidFill>
              <a:prstClr val="black"/>
            </a:solidFill>
            <a:latin typeface="Calibri" panose="020F0502020204030204"/>
            <a:ea typeface="+mn-ea"/>
            <a:cs typeface="+mn-cs"/>
          </a:endParaRPr>
        </a:p>
      </dgm:t>
    </dgm:pt>
    <dgm:pt modelId="{79CF21FF-DF9D-446D-A033-1E66E8395237}">
      <dgm:prSet phldrT="[Text]" custT="1"/>
      <dgm:spPr>
        <a:solidFill>
          <a:srgbClr val="FF9BA5"/>
        </a:solidFill>
        <a:effectLst>
          <a:outerShdw blurRad="50800" dist="38100" dir="8100000" algn="tr" rotWithShape="0">
            <a:prstClr val="black">
              <a:alpha val="40000"/>
            </a:prstClr>
          </a:outerShdw>
        </a:effectLst>
      </dgm:spPr>
      <dgm:t>
        <a:bodyPr/>
        <a:lstStyle/>
        <a:p>
          <a:r>
            <a:rPr lang="en-GB" sz="2400" b="1" dirty="0">
              <a:solidFill>
                <a:schemeClr val="bg1"/>
              </a:solidFill>
            </a:rPr>
            <a:t>BIG DATA</a:t>
          </a:r>
        </a:p>
      </dgm:t>
    </dgm:pt>
    <dgm:pt modelId="{60B42EA5-0607-4A60-9C39-CC0CECF10FFB}" type="parTrans" cxnId="{73CBAB10-E326-4D92-A17B-6CB434BDEC9D}">
      <dgm:prSet/>
      <dgm:spPr/>
      <dgm:t>
        <a:bodyPr/>
        <a:lstStyle/>
        <a:p>
          <a:endParaRPr lang="en-GB"/>
        </a:p>
      </dgm:t>
    </dgm:pt>
    <dgm:pt modelId="{95CDEA40-2A0C-47BC-BBF9-A9253642AF56}" type="sibTrans" cxnId="{73CBAB10-E326-4D92-A17B-6CB434BDEC9D}">
      <dgm:prSet/>
      <dgm:spPr>
        <a:solidFill>
          <a:srgbClr val="FFB7BE"/>
        </a:solidFill>
      </dgm:spPr>
      <dgm:t>
        <a:bodyPr/>
        <a:lstStyle/>
        <a:p>
          <a:endParaRPr lang="en-GB"/>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6E23C38B-657F-431D-A1AC-21A031F7EC12}">
      <dgm:prSet phldrT="[Text]" custT="1"/>
      <dgm:spPr>
        <a:solidFill>
          <a:srgbClr val="92D050"/>
        </a:solidFill>
        <a:effectLst>
          <a:outerShdw blurRad="50800" dist="38100" dir="5400000" algn="t" rotWithShape="0">
            <a:prstClr val="black">
              <a:alpha val="40000"/>
            </a:prstClr>
          </a:outerShdw>
        </a:effectLst>
      </dgm:spPr>
      <dgm:t>
        <a:bodyPr/>
        <a:lstStyle/>
        <a:p>
          <a:r>
            <a:rPr lang="en-GB" sz="2000" b="1" dirty="0"/>
            <a:t>DATA </a:t>
          </a:r>
        </a:p>
        <a:p>
          <a:r>
            <a:rPr lang="en-GB" sz="2000" b="1" dirty="0"/>
            <a:t>WAREHOUSE</a:t>
          </a:r>
        </a:p>
      </dgm:t>
    </dgm:pt>
    <dgm:pt modelId="{FE3D155E-F957-4D60-8354-AD70058823AA}" type="parTrans" cxnId="{83D7316F-34A6-456C-A3AE-AF485B45004A}">
      <dgm:prSet/>
      <dgm:spPr/>
      <dgm:t>
        <a:bodyPr/>
        <a:lstStyle/>
        <a:p>
          <a:endParaRPr lang="en-GB"/>
        </a:p>
      </dgm:t>
    </dgm:pt>
    <dgm:pt modelId="{615BAE68-E9A8-415F-AACD-3299384F342C}" type="sibTrans" cxnId="{83D7316F-34A6-456C-A3AE-AF485B45004A}">
      <dgm:prSet/>
      <dgm:spPr>
        <a:solidFill>
          <a:srgbClr val="AFDC7E"/>
        </a:solidFill>
      </dgm:spPr>
      <dgm:t>
        <a:bodyPr/>
        <a:lstStyle/>
        <a:p>
          <a:endParaRPr lang="en-GB"/>
        </a:p>
      </dgm:t>
    </dgm:pt>
    <dgm:pt modelId="{BEB47972-1694-4F09-A83F-11D80F88499C}">
      <dgm:prSet phldrT="[Text]" custT="1"/>
      <dgm:spPr>
        <a:effectLst>
          <a:outerShdw blurRad="63500" sx="102000" sy="102000" algn="ctr" rotWithShape="0">
            <a:prstClr val="black">
              <a:alpha val="40000"/>
            </a:prstClr>
          </a:outerShdw>
        </a:effectLst>
      </dgm:spPr>
      <dgm:t>
        <a:bodyPr/>
        <a:lstStyle/>
        <a:p>
          <a:r>
            <a:rPr lang="en-GB" sz="1600" b="1" dirty="0"/>
            <a:t>Data Analysis</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7AC5D55-B3DB-47CD-8929-301A4F1A23E2}" type="parTrans" cxnId="{5B1FC092-F893-4207-8B05-BF79073667D4}">
      <dgm:prSet/>
      <dgm:spPr/>
      <dgm:t>
        <a:bodyPr/>
        <a:lstStyle/>
        <a:p>
          <a:endParaRPr lang="en-GB"/>
        </a:p>
      </dgm:t>
    </dgm:pt>
    <dgm:pt modelId="{CBB5160D-4D86-4364-9868-991BAD612C31}" type="sibTrans" cxnId="{5B1FC092-F893-4207-8B05-BF79073667D4}">
      <dgm:prSet/>
      <dgm:spPr>
        <a:gradFill rotWithShape="0">
          <a:gsLst>
            <a:gs pos="0">
              <a:srgbClr val="FFC000">
                <a:hueOff val="5600509"/>
                <a:satOff val="-23301"/>
                <a:lumOff val="5490"/>
                <a:alphaOff val="0"/>
                <a:lumMod val="110000"/>
                <a:satMod val="105000"/>
                <a:tint val="67000"/>
              </a:srgbClr>
            </a:gs>
            <a:gs pos="50000">
              <a:srgbClr val="FFC000">
                <a:hueOff val="5600509"/>
                <a:satOff val="-23301"/>
                <a:lumOff val="5490"/>
                <a:alphaOff val="0"/>
                <a:lumMod val="105000"/>
                <a:satMod val="103000"/>
                <a:tint val="73000"/>
              </a:srgbClr>
            </a:gs>
            <a:gs pos="100000">
              <a:srgbClr val="FFC000">
                <a:hueOff val="5600509"/>
                <a:satOff val="-23301"/>
                <a:lumOff val="5490"/>
                <a:alphaOff val="0"/>
                <a:lumMod val="105000"/>
                <a:satMod val="109000"/>
                <a:tint val="81000"/>
              </a:srgbClr>
            </a:gs>
          </a:gsLst>
          <a:lin ang="5400000" scaled="0"/>
        </a:gradFill>
        <a:ln>
          <a:noFill/>
        </a:ln>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endParaRPr lang="en-GB" sz="2000" b="1" kern="1200">
            <a:solidFill>
              <a:prstClr val="black"/>
            </a:solidFill>
            <a:latin typeface="Calibri" panose="020F0502020204030204"/>
            <a:ea typeface="+mn-ea"/>
            <a:cs typeface="+mn-cs"/>
          </a:endParaRPr>
        </a:p>
      </dgm:t>
    </dgm:pt>
    <dgm:pt modelId="{7B87BB52-5EF6-4ED6-B63F-9AA2B46AD5E5}">
      <dgm:prSet phldrT="[Text]" custT="1"/>
      <dgm:spPr>
        <a:solidFill>
          <a:srgbClr val="81D9CF"/>
        </a:solidFill>
        <a:effectLst>
          <a:outerShdw blurRad="50800" dist="38100" dir="5400000" algn="t" rotWithShape="0">
            <a:prstClr val="black">
              <a:alpha val="40000"/>
            </a:prstClr>
          </a:outerShdw>
        </a:effectLst>
      </dgm:spPr>
      <dgm:t>
        <a:bodyPr/>
        <a:lstStyle/>
        <a:p>
          <a:r>
            <a:rPr lang="en-GB" sz="2400" b="1" dirty="0"/>
            <a:t>Presentation</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65F53CC8-824E-4E2A-9EC4-486B89887FE5}" type="parTrans" cxnId="{06E2C087-9A2A-4145-B15F-B8E4FA5C5A6E}">
      <dgm:prSet/>
      <dgm:spPr/>
      <dgm:t>
        <a:bodyPr/>
        <a:lstStyle/>
        <a:p>
          <a:endParaRPr lang="en-GB"/>
        </a:p>
      </dgm:t>
    </dgm:pt>
    <dgm:pt modelId="{C994F76C-F0FC-462D-9BE7-57F20D26ADB0}" type="sibTrans" cxnId="{06E2C087-9A2A-4145-B15F-B8E4FA5C5A6E}">
      <dgm:prSet/>
      <dgm:spPr>
        <a:solidFill>
          <a:srgbClr val="A9E5DE"/>
        </a:solidFill>
      </dgm:spPr>
      <dgm:t>
        <a:bodyPr/>
        <a:lstStyle/>
        <a:p>
          <a:endParaRPr lang="en-GB"/>
        </a:p>
      </dgm:t>
    </dgm:pt>
    <dgm:pt modelId="{2623630F-CDFA-422C-8929-CDB3E76B80B0}">
      <dgm:prSet phldrT="[Text]" custT="1"/>
      <dgm:spPr>
        <a:solidFill>
          <a:srgbClr val="F5BB93"/>
        </a:solidFill>
        <a:effectLst>
          <a:outerShdw blurRad="50800" dist="38100" dir="2700000" algn="tl" rotWithShape="0">
            <a:prstClr val="black">
              <a:alpha val="40000"/>
            </a:prstClr>
          </a:outerShdw>
        </a:effectLst>
      </dgm:spPr>
      <dgm:t>
        <a:bodyPr/>
        <a:lstStyle/>
        <a:p>
          <a:r>
            <a:rPr lang="en-GB" sz="2200" b="1" dirty="0"/>
            <a:t>Evaluation</a:t>
          </a:r>
        </a:p>
      </dgm:t>
    </dgm:pt>
    <dgm:pt modelId="{26A2D959-4E39-4443-9118-B2896FE61AFC}" type="parTrans" cxnId="{226D6FA4-89CF-420F-8151-C772C256059C}">
      <dgm:prSet/>
      <dgm:spPr/>
      <dgm:t>
        <a:bodyPr/>
        <a:lstStyle/>
        <a:p>
          <a:endParaRPr lang="en-GB"/>
        </a:p>
      </dgm:t>
    </dgm:pt>
    <dgm:pt modelId="{8325F824-02A7-4933-B0DE-08DE26F3BE68}" type="sibTrans" cxnId="{226D6FA4-89CF-420F-8151-C772C256059C}">
      <dgm:prSet/>
      <dgm:spPr>
        <a:solidFill>
          <a:srgbClr val="F7C7A7"/>
        </a:solidFill>
        <a:ln>
          <a:noFill/>
        </a:ln>
        <a:effectLst/>
      </dgm:spPr>
      <dgm:t>
        <a:bodyPr/>
        <a:lstStyle/>
        <a:p>
          <a:endParaRPr lang="en-GB"/>
        </a:p>
      </dgm:t>
    </dgm:pt>
    <dgm:pt modelId="{634B6DA4-FCD4-4DD4-9008-250CBE4CDC2D}">
      <dgm:prSet phldrT="[Text]" custT="1"/>
      <dgm:spPr>
        <a:effectLst>
          <a:outerShdw blurRad="50800" dist="38100" dir="2700000" algn="tl" rotWithShape="0">
            <a:prstClr val="black">
              <a:alpha val="40000"/>
            </a:prstClr>
          </a:outerShdw>
        </a:effectLst>
      </dgm:spPr>
      <dgm:t>
        <a:bodyPr/>
        <a:lstStyle/>
        <a:p>
          <a:r>
            <a:rPr lang="en-GB" sz="2400" b="1" dirty="0"/>
            <a:t>Deployment</a:t>
          </a:r>
        </a:p>
      </dgm:t>
    </dgm:pt>
    <dgm:pt modelId="{713DF43C-8E9F-4960-9EAD-7347C71969FE}" type="parTrans" cxnId="{3B1B55A4-841F-4609-BDC2-54AD24BCE37D}">
      <dgm:prSet/>
      <dgm:spPr/>
      <dgm:t>
        <a:bodyPr/>
        <a:lstStyle/>
        <a:p>
          <a:endParaRPr lang="en-GB"/>
        </a:p>
      </dgm:t>
    </dgm:pt>
    <dgm:pt modelId="{FA5CE832-F170-4755-A382-6787E017AE66}" type="sibTrans" cxnId="{3B1B55A4-841F-4609-BDC2-54AD24BCE37D}">
      <dgm:prSet/>
      <dgm:spPr/>
      <dgm:t>
        <a:bodyPr/>
        <a:lstStyle/>
        <a:p>
          <a:endParaRPr lang="en-GB"/>
        </a:p>
      </dgm:t>
    </dgm:pt>
    <dgm:pt modelId="{1CDD60D7-D22A-4DD3-9F71-8E89873BCEB9}" type="pres">
      <dgm:prSet presAssocID="{8B43F84C-768D-42D7-940A-4E18462C15E9}" presName="Name0" presStyleCnt="0">
        <dgm:presLayoutVars>
          <dgm:dir/>
          <dgm:resizeHandles/>
        </dgm:presLayoutVars>
      </dgm:prSet>
      <dgm:spPr/>
    </dgm:pt>
    <dgm:pt modelId="{31E7FB20-316D-497C-BB18-ADEF551EACA5}" type="pres">
      <dgm:prSet presAssocID="{CEC73C92-21C1-46A9-9BD6-66832D0DA416}" presName="compNode" presStyleCnt="0"/>
      <dgm:spPr/>
    </dgm:pt>
    <dgm:pt modelId="{D4A19AA4-91EC-47D4-B53D-8F72910037F1}" type="pres">
      <dgm:prSet presAssocID="{CEC73C92-21C1-46A9-9BD6-66832D0DA416}" presName="dummyConnPt" presStyleCnt="0"/>
      <dgm:spPr/>
    </dgm:pt>
    <dgm:pt modelId="{55E7E030-32CB-4076-A994-652D22272EE2}" type="pres">
      <dgm:prSet presAssocID="{CEC73C92-21C1-46A9-9BD6-66832D0DA416}" presName="node" presStyleLbl="node1" presStyleIdx="0" presStyleCnt="8">
        <dgm:presLayoutVars>
          <dgm:bulletEnabled val="1"/>
        </dgm:presLayoutVars>
      </dgm:prSet>
      <dgm:spPr/>
    </dgm:pt>
    <dgm:pt modelId="{E9D80556-17D5-4616-A830-5456BEEE52AC}" type="pres">
      <dgm:prSet presAssocID="{2F92F78C-47B1-4B37-96E4-5AC4ED35988A}" presName="sibTrans" presStyleLbl="bgSibTrans2D1" presStyleIdx="0" presStyleCnt="7"/>
      <dgm:spPr/>
    </dgm:pt>
    <dgm:pt modelId="{E099F03A-86B4-4AC9-ACE9-0BE5E2CA6336}" type="pres">
      <dgm:prSet presAssocID="{2DF8CB8B-EE3C-4976-9D91-614414E52D9C}" presName="compNode" presStyleCnt="0"/>
      <dgm:spPr/>
    </dgm:pt>
    <dgm:pt modelId="{CC28B733-DAC5-4D68-826C-E8C8509E9898}" type="pres">
      <dgm:prSet presAssocID="{2DF8CB8B-EE3C-4976-9D91-614414E52D9C}" presName="dummyConnPt" presStyleCnt="0"/>
      <dgm:spPr/>
    </dgm:pt>
    <dgm:pt modelId="{0FECF933-748A-4C2F-94FE-B5DF437C2422}" type="pres">
      <dgm:prSet presAssocID="{2DF8CB8B-EE3C-4976-9D91-614414E52D9C}" presName="node" presStyleLbl="node1" presStyleIdx="1" presStyleCnt="8">
        <dgm:presLayoutVars>
          <dgm:bulletEnabled val="1"/>
        </dgm:presLayoutVars>
      </dgm:prSet>
      <dgm:spPr>
        <a:xfrm>
          <a:off x="20191" y="1818402"/>
          <a:ext cx="2421393" cy="1452836"/>
        </a:xfrm>
        <a:prstGeom prst="irregularSeal1">
          <a:avLst/>
        </a:prstGeom>
      </dgm:spPr>
    </dgm:pt>
    <dgm:pt modelId="{E052543B-18CA-4067-A123-8DD4410A4615}" type="pres">
      <dgm:prSet presAssocID="{AE147098-8F2F-4FA4-A405-C2F7A793D790}" presName="sibTrans" presStyleLbl="bgSibTrans2D1" presStyleIdx="1" presStyleCnt="7"/>
      <dgm:spPr>
        <a:xfrm rot="5400000">
          <a:off x="-394024" y="2973328"/>
          <a:ext cx="1806517" cy="217925"/>
        </a:xfrm>
        <a:prstGeom prst="rect">
          <a:avLst/>
        </a:prstGeom>
      </dgm:spPr>
    </dgm:pt>
    <dgm:pt modelId="{CC3BDE61-CA68-4041-9B57-B864BBA1D942}" type="pres">
      <dgm:prSet presAssocID="{79CF21FF-DF9D-446D-A033-1E66E8395237}" presName="compNode" presStyleCnt="0"/>
      <dgm:spPr/>
    </dgm:pt>
    <dgm:pt modelId="{67925D03-6203-4F99-94C3-A45829359E12}" type="pres">
      <dgm:prSet presAssocID="{79CF21FF-DF9D-446D-A033-1E66E8395237}" presName="dummyConnPt" presStyleCnt="0"/>
      <dgm:spPr/>
    </dgm:pt>
    <dgm:pt modelId="{D2BCB675-0B25-418E-8750-D1D169CF369E}" type="pres">
      <dgm:prSet presAssocID="{79CF21FF-DF9D-446D-A033-1E66E8395237}" presName="node" presStyleLbl="node1" presStyleIdx="2" presStyleCnt="8">
        <dgm:presLayoutVars>
          <dgm:bulletEnabled val="1"/>
        </dgm:presLayoutVars>
      </dgm:prSet>
      <dgm:spPr/>
    </dgm:pt>
    <dgm:pt modelId="{A1E55100-6796-4B90-98EE-ECB066C1A8A0}" type="pres">
      <dgm:prSet presAssocID="{95CDEA40-2A0C-47BC-BBF9-A9253642AF56}" presName="sibTrans" presStyleLbl="bgSibTrans2D1" presStyleIdx="2" presStyleCnt="7"/>
      <dgm:spPr/>
    </dgm:pt>
    <dgm:pt modelId="{DF34E3FB-B81E-48A3-84EC-BD2E77D60C7D}" type="pres">
      <dgm:prSet presAssocID="{6E23C38B-657F-431D-A1AC-21A031F7EC12}" presName="compNode" presStyleCnt="0"/>
      <dgm:spPr/>
    </dgm:pt>
    <dgm:pt modelId="{D10E87D3-01B0-40DF-9806-3C9E8D902DAD}" type="pres">
      <dgm:prSet presAssocID="{6E23C38B-657F-431D-A1AC-21A031F7EC12}" presName="dummyConnPt" presStyleCnt="0"/>
      <dgm:spPr/>
    </dgm:pt>
    <dgm:pt modelId="{367EFA3B-5D60-474E-9785-8BE33403FDDC}" type="pres">
      <dgm:prSet presAssocID="{6E23C38B-657F-431D-A1AC-21A031F7EC12}" presName="node" presStyleLbl="node1" presStyleIdx="3" presStyleCnt="8" custLinFactNeighborX="59259" custLinFactNeighborY="-1530">
        <dgm:presLayoutVars>
          <dgm:bulletEnabled val="1"/>
        </dgm:presLayoutVars>
      </dgm:prSet>
      <dgm:spPr/>
    </dgm:pt>
    <dgm:pt modelId="{F3B7C9CD-A0F6-4475-83D9-44E5D7891FC9}" type="pres">
      <dgm:prSet presAssocID="{615BAE68-E9A8-415F-AACD-3299384F342C}" presName="sibTrans" presStyleLbl="bgSibTrans2D1" presStyleIdx="3" presStyleCnt="7"/>
      <dgm:spPr/>
    </dgm:pt>
    <dgm:pt modelId="{7BCCD66F-EF64-4F47-986E-B1087CEDFF64}" type="pres">
      <dgm:prSet presAssocID="{BEB47972-1694-4F09-A83F-11D80F88499C}" presName="compNode" presStyleCnt="0"/>
      <dgm:spPr/>
    </dgm:pt>
    <dgm:pt modelId="{5F254C9A-8147-4027-990B-E4B82AB1D4D2}" type="pres">
      <dgm:prSet presAssocID="{BEB47972-1694-4F09-A83F-11D80F88499C}" presName="dummyConnPt" presStyleCnt="0"/>
      <dgm:spPr/>
    </dgm:pt>
    <dgm:pt modelId="{54D96F75-B677-4456-A0FD-2DF4B6DEFDC2}" type="pres">
      <dgm:prSet presAssocID="{BEB47972-1694-4F09-A83F-11D80F88499C}" presName="node" presStyleLbl="node1" presStyleIdx="4" presStyleCnt="8" custScaleX="110192" custScaleY="93555">
        <dgm:presLayoutVars>
          <dgm:bulletEnabled val="1"/>
        </dgm:presLayoutVars>
      </dgm:prSet>
      <dgm:spPr>
        <a:prstGeom prst="irregularSeal1">
          <a:avLst/>
        </a:prstGeom>
      </dgm:spPr>
    </dgm:pt>
    <dgm:pt modelId="{DC9BAF38-8152-4EDC-91EE-3FB5194609A8}" type="pres">
      <dgm:prSet presAssocID="{CBB5160D-4D86-4364-9868-991BAD612C31}" presName="sibTrans" presStyleLbl="bgSibTrans2D1" presStyleIdx="4" presStyleCnt="7"/>
      <dgm:spPr>
        <a:xfrm rot="16200000">
          <a:off x="2973078" y="1227662"/>
          <a:ext cx="1760007" cy="217925"/>
        </a:xfrm>
        <a:prstGeom prst="rect">
          <a:avLst/>
        </a:prstGeom>
      </dgm:spPr>
    </dgm:pt>
    <dgm:pt modelId="{84D233E7-3D00-4587-AC41-7CCD8D8248CE}" type="pres">
      <dgm:prSet presAssocID="{7B87BB52-5EF6-4ED6-B63F-9AA2B46AD5E5}" presName="compNode" presStyleCnt="0"/>
      <dgm:spPr/>
    </dgm:pt>
    <dgm:pt modelId="{6AB2FCDC-69AA-4E34-82EC-AB50CAC078E9}" type="pres">
      <dgm:prSet presAssocID="{7B87BB52-5EF6-4ED6-B63F-9AA2B46AD5E5}" presName="dummyConnPt" presStyleCnt="0"/>
      <dgm:spPr/>
    </dgm:pt>
    <dgm:pt modelId="{C8C30E74-8594-4441-89CE-2A0DBC7A8475}" type="pres">
      <dgm:prSet presAssocID="{7B87BB52-5EF6-4ED6-B63F-9AA2B46AD5E5}" presName="node" presStyleLbl="node1" presStyleIdx="5" presStyleCnt="8">
        <dgm:presLayoutVars>
          <dgm:bulletEnabled val="1"/>
        </dgm:presLayoutVars>
      </dgm:prSet>
      <dgm:spPr/>
    </dgm:pt>
    <dgm:pt modelId="{71B15AFC-AF8D-493A-8378-B5E86D4C385B}" type="pres">
      <dgm:prSet presAssocID="{C994F76C-F0FC-462D-9BE7-57F20D26ADB0}" presName="sibTrans" presStyleLbl="bgSibTrans2D1" presStyleIdx="5" presStyleCnt="7"/>
      <dgm:spPr/>
    </dgm:pt>
    <dgm:pt modelId="{A4C7A011-38F1-4E74-9F1F-EC2809D36EED}" type="pres">
      <dgm:prSet presAssocID="{2623630F-CDFA-422C-8929-CDB3E76B80B0}" presName="compNode" presStyleCnt="0"/>
      <dgm:spPr/>
    </dgm:pt>
    <dgm:pt modelId="{E9CCC247-5F62-422A-8AB3-E29F41FFFC90}" type="pres">
      <dgm:prSet presAssocID="{2623630F-CDFA-422C-8929-CDB3E76B80B0}" presName="dummyConnPt" presStyleCnt="0"/>
      <dgm:spPr/>
    </dgm:pt>
    <dgm:pt modelId="{59663C87-5BA0-49E2-A4D3-DE269115D008}" type="pres">
      <dgm:prSet presAssocID="{2623630F-CDFA-422C-8929-CDB3E76B80B0}" presName="node" presStyleLbl="node1" presStyleIdx="6" presStyleCnt="8">
        <dgm:presLayoutVars>
          <dgm:bulletEnabled val="1"/>
        </dgm:presLayoutVars>
      </dgm:prSet>
      <dgm:spPr/>
    </dgm:pt>
    <dgm:pt modelId="{DE8A337A-1D1D-4F16-A08D-4B21E17E37AC}" type="pres">
      <dgm:prSet presAssocID="{8325F824-02A7-4933-B0DE-08DE26F3BE68}" presName="sibTrans" presStyleLbl="bgSibTrans2D1" presStyleIdx="6" presStyleCnt="7"/>
      <dgm:spPr>
        <a:xfrm rot="5400000">
          <a:off x="6293670" y="1250918"/>
          <a:ext cx="1806517" cy="217925"/>
        </a:xfrm>
        <a:prstGeom prst="rect">
          <a:avLst/>
        </a:prstGeom>
      </dgm:spPr>
    </dgm:pt>
    <dgm:pt modelId="{0890463D-6FBE-4AEB-8E97-E4E2D55BF8BF}" type="pres">
      <dgm:prSet presAssocID="{634B6DA4-FCD4-4DD4-9008-250CBE4CDC2D}" presName="compNode" presStyleCnt="0"/>
      <dgm:spPr/>
    </dgm:pt>
    <dgm:pt modelId="{F046AF76-53CA-4F48-BA52-3CF8C7C192F6}" type="pres">
      <dgm:prSet presAssocID="{634B6DA4-FCD4-4DD4-9008-250CBE4CDC2D}" presName="dummyConnPt" presStyleCnt="0"/>
      <dgm:spPr/>
    </dgm:pt>
    <dgm:pt modelId="{9AFD65F3-01AF-4485-A515-C0F24EBDDF05}" type="pres">
      <dgm:prSet presAssocID="{634B6DA4-FCD4-4DD4-9008-250CBE4CDC2D}" presName="node" presStyleLbl="node1" presStyleIdx="7" presStyleCnt="8">
        <dgm:presLayoutVars>
          <dgm:bulletEnabled val="1"/>
        </dgm:presLayoutVars>
      </dgm:prSet>
      <dgm:spPr/>
    </dgm:pt>
  </dgm:ptLst>
  <dgm:cxnLst>
    <dgm:cxn modelId="{F3459F0E-1E43-4D26-AEFC-12000F8226B4}" srcId="{8B43F84C-768D-42D7-940A-4E18462C15E9}" destId="{CEC73C92-21C1-46A9-9BD6-66832D0DA416}" srcOrd="0" destOrd="0" parTransId="{DB7B0BC7-BD33-4F70-8D2B-36E210DDF4C9}" sibTransId="{2F92F78C-47B1-4B37-96E4-5AC4ED35988A}"/>
    <dgm:cxn modelId="{73CBAB10-E326-4D92-A17B-6CB434BDEC9D}" srcId="{8B43F84C-768D-42D7-940A-4E18462C15E9}" destId="{79CF21FF-DF9D-446D-A033-1E66E8395237}" srcOrd="2" destOrd="0" parTransId="{60B42EA5-0607-4A60-9C39-CC0CECF10FFB}" sibTransId="{95CDEA40-2A0C-47BC-BBF9-A9253642AF56}"/>
    <dgm:cxn modelId="{E573A112-599C-47D9-9378-B272D933C7CA}" type="presOf" srcId="{BEB47972-1694-4F09-A83F-11D80F88499C}" destId="{54D96F75-B677-4456-A0FD-2DF4B6DEFDC2}" srcOrd="0" destOrd="0" presId="urn:microsoft.com/office/officeart/2005/8/layout/bProcess4"/>
    <dgm:cxn modelId="{A2E93E31-CDF2-4E56-8972-3C166DE6B721}" type="presOf" srcId="{8B43F84C-768D-42D7-940A-4E18462C15E9}" destId="{1CDD60D7-D22A-4DD3-9F71-8E89873BCEB9}" srcOrd="0" destOrd="0" presId="urn:microsoft.com/office/officeart/2005/8/layout/bProcess4"/>
    <dgm:cxn modelId="{33B15145-30AA-4B3E-9F29-D6DB43BDC53B}" type="presOf" srcId="{C994F76C-F0FC-462D-9BE7-57F20D26ADB0}" destId="{71B15AFC-AF8D-493A-8378-B5E86D4C385B}" srcOrd="0" destOrd="0" presId="urn:microsoft.com/office/officeart/2005/8/layout/bProcess4"/>
    <dgm:cxn modelId="{F171EE4A-B52B-4BB3-8986-0857674F3676}" type="presOf" srcId="{634B6DA4-FCD4-4DD4-9008-250CBE4CDC2D}" destId="{9AFD65F3-01AF-4485-A515-C0F24EBDDF05}" srcOrd="0" destOrd="0" presId="urn:microsoft.com/office/officeart/2005/8/layout/bProcess4"/>
    <dgm:cxn modelId="{7B332C4C-0049-4844-AA3E-9304103B3047}" srcId="{8B43F84C-768D-42D7-940A-4E18462C15E9}" destId="{2DF8CB8B-EE3C-4976-9D91-614414E52D9C}" srcOrd="1" destOrd="0" parTransId="{2C2FF1D1-B835-4641-B85D-C59E1DCE8312}" sibTransId="{AE147098-8F2F-4FA4-A405-C2F7A793D790}"/>
    <dgm:cxn modelId="{83D7316F-34A6-456C-A3AE-AF485B45004A}" srcId="{8B43F84C-768D-42D7-940A-4E18462C15E9}" destId="{6E23C38B-657F-431D-A1AC-21A031F7EC12}" srcOrd="3" destOrd="0" parTransId="{FE3D155E-F957-4D60-8354-AD70058823AA}" sibTransId="{615BAE68-E9A8-415F-AACD-3299384F342C}"/>
    <dgm:cxn modelId="{B8B4DE4F-5B6B-42D0-9203-0AF80362B5CE}" type="presOf" srcId="{6E23C38B-657F-431D-A1AC-21A031F7EC12}" destId="{367EFA3B-5D60-474E-9785-8BE33403FDDC}" srcOrd="0" destOrd="0" presId="urn:microsoft.com/office/officeart/2005/8/layout/bProcess4"/>
    <dgm:cxn modelId="{F1C6EB57-BA00-45A7-A348-C104158E68FF}" type="presOf" srcId="{95CDEA40-2A0C-47BC-BBF9-A9253642AF56}" destId="{A1E55100-6796-4B90-98EE-ECB066C1A8A0}" srcOrd="0" destOrd="0" presId="urn:microsoft.com/office/officeart/2005/8/layout/bProcess4"/>
    <dgm:cxn modelId="{89F3A25A-B860-4FAE-B7BB-933E99D594DD}" type="presOf" srcId="{CBB5160D-4D86-4364-9868-991BAD612C31}" destId="{DC9BAF38-8152-4EDC-91EE-3FB5194609A8}" srcOrd="0" destOrd="0" presId="urn:microsoft.com/office/officeart/2005/8/layout/bProcess4"/>
    <dgm:cxn modelId="{06E2C087-9A2A-4145-B15F-B8E4FA5C5A6E}" srcId="{8B43F84C-768D-42D7-940A-4E18462C15E9}" destId="{7B87BB52-5EF6-4ED6-B63F-9AA2B46AD5E5}" srcOrd="5" destOrd="0" parTransId="{65F53CC8-824E-4E2A-9EC4-486B89887FE5}" sibTransId="{C994F76C-F0FC-462D-9BE7-57F20D26ADB0}"/>
    <dgm:cxn modelId="{5B1FC092-F893-4207-8B05-BF79073667D4}" srcId="{8B43F84C-768D-42D7-940A-4E18462C15E9}" destId="{BEB47972-1694-4F09-A83F-11D80F88499C}" srcOrd="4" destOrd="0" parTransId="{17AC5D55-B3DB-47CD-8929-301A4F1A23E2}" sibTransId="{CBB5160D-4D86-4364-9868-991BAD612C31}"/>
    <dgm:cxn modelId="{8D8E3E9F-1AF7-4B92-B273-FF4551216613}" type="presOf" srcId="{8325F824-02A7-4933-B0DE-08DE26F3BE68}" destId="{DE8A337A-1D1D-4F16-A08D-4B21E17E37AC}" srcOrd="0" destOrd="0" presId="urn:microsoft.com/office/officeart/2005/8/layout/bProcess4"/>
    <dgm:cxn modelId="{659BC79F-D248-4493-A46E-39554BB4AF7B}" type="presOf" srcId="{CEC73C92-21C1-46A9-9BD6-66832D0DA416}" destId="{55E7E030-32CB-4076-A994-652D22272EE2}" srcOrd="0" destOrd="0" presId="urn:microsoft.com/office/officeart/2005/8/layout/bProcess4"/>
    <dgm:cxn modelId="{226D6FA4-89CF-420F-8151-C772C256059C}" srcId="{8B43F84C-768D-42D7-940A-4E18462C15E9}" destId="{2623630F-CDFA-422C-8929-CDB3E76B80B0}" srcOrd="6" destOrd="0" parTransId="{26A2D959-4E39-4443-9118-B2896FE61AFC}" sibTransId="{8325F824-02A7-4933-B0DE-08DE26F3BE68}"/>
    <dgm:cxn modelId="{3B1B55A4-841F-4609-BDC2-54AD24BCE37D}" srcId="{8B43F84C-768D-42D7-940A-4E18462C15E9}" destId="{634B6DA4-FCD4-4DD4-9008-250CBE4CDC2D}" srcOrd="7" destOrd="0" parTransId="{713DF43C-8E9F-4960-9EAD-7347C71969FE}" sibTransId="{FA5CE832-F170-4755-A382-6787E017AE66}"/>
    <dgm:cxn modelId="{803263A8-7B30-4135-B1E4-78B47D4DF938}" type="presOf" srcId="{615BAE68-E9A8-415F-AACD-3299384F342C}" destId="{F3B7C9CD-A0F6-4475-83D9-44E5D7891FC9}" srcOrd="0" destOrd="0" presId="urn:microsoft.com/office/officeart/2005/8/layout/bProcess4"/>
    <dgm:cxn modelId="{28027FA8-2A58-46F6-A3C4-8503F44E4D23}" type="presOf" srcId="{2DF8CB8B-EE3C-4976-9D91-614414E52D9C}" destId="{0FECF933-748A-4C2F-94FE-B5DF437C2422}" srcOrd="0" destOrd="0" presId="urn:microsoft.com/office/officeart/2005/8/layout/bProcess4"/>
    <dgm:cxn modelId="{2A61DFB8-647E-4E27-B614-5DAE231CDADA}" type="presOf" srcId="{AE147098-8F2F-4FA4-A405-C2F7A793D790}" destId="{E052543B-18CA-4067-A123-8DD4410A4615}" srcOrd="0" destOrd="0" presId="urn:microsoft.com/office/officeart/2005/8/layout/bProcess4"/>
    <dgm:cxn modelId="{33D798CD-73BB-4A7C-91F3-E9FBB2EFE7B8}" type="presOf" srcId="{2F92F78C-47B1-4B37-96E4-5AC4ED35988A}" destId="{E9D80556-17D5-4616-A830-5456BEEE52AC}" srcOrd="0" destOrd="0" presId="urn:microsoft.com/office/officeart/2005/8/layout/bProcess4"/>
    <dgm:cxn modelId="{4F6D81D7-7BF7-4D61-B1CE-291124B52E39}" type="presOf" srcId="{7B87BB52-5EF6-4ED6-B63F-9AA2B46AD5E5}" destId="{C8C30E74-8594-4441-89CE-2A0DBC7A8475}" srcOrd="0" destOrd="0" presId="urn:microsoft.com/office/officeart/2005/8/layout/bProcess4"/>
    <dgm:cxn modelId="{05FB60DB-93A2-4108-89AA-844E6010A445}" type="presOf" srcId="{2623630F-CDFA-422C-8929-CDB3E76B80B0}" destId="{59663C87-5BA0-49E2-A4D3-DE269115D008}" srcOrd="0" destOrd="0" presId="urn:microsoft.com/office/officeart/2005/8/layout/bProcess4"/>
    <dgm:cxn modelId="{FBE558DB-D1B6-46BB-B32E-97AF54BEECA6}" type="presOf" srcId="{79CF21FF-DF9D-446D-A033-1E66E8395237}" destId="{D2BCB675-0B25-418E-8750-D1D169CF369E}" srcOrd="0" destOrd="0" presId="urn:microsoft.com/office/officeart/2005/8/layout/bProcess4"/>
    <dgm:cxn modelId="{185E4805-09F6-414F-A2C7-4785DD1FD609}" type="presParOf" srcId="{1CDD60D7-D22A-4DD3-9F71-8E89873BCEB9}" destId="{31E7FB20-316D-497C-BB18-ADEF551EACA5}" srcOrd="0" destOrd="0" presId="urn:microsoft.com/office/officeart/2005/8/layout/bProcess4"/>
    <dgm:cxn modelId="{EEBF17F0-AFA0-496F-B901-A83A405F0BAA}" type="presParOf" srcId="{31E7FB20-316D-497C-BB18-ADEF551EACA5}" destId="{D4A19AA4-91EC-47D4-B53D-8F72910037F1}" srcOrd="0" destOrd="0" presId="urn:microsoft.com/office/officeart/2005/8/layout/bProcess4"/>
    <dgm:cxn modelId="{D9FA11F2-9FCC-4E99-83D9-C94A0336C2E3}" type="presParOf" srcId="{31E7FB20-316D-497C-BB18-ADEF551EACA5}" destId="{55E7E030-32CB-4076-A994-652D22272EE2}" srcOrd="1" destOrd="0" presId="urn:microsoft.com/office/officeart/2005/8/layout/bProcess4"/>
    <dgm:cxn modelId="{BDAFC87F-B34A-4E60-96D4-CF6EA3E943FA}" type="presParOf" srcId="{1CDD60D7-D22A-4DD3-9F71-8E89873BCEB9}" destId="{E9D80556-17D5-4616-A830-5456BEEE52AC}" srcOrd="1" destOrd="0" presId="urn:microsoft.com/office/officeart/2005/8/layout/bProcess4"/>
    <dgm:cxn modelId="{C00CD932-3E91-48E4-BC63-247DE5408000}" type="presParOf" srcId="{1CDD60D7-D22A-4DD3-9F71-8E89873BCEB9}" destId="{E099F03A-86B4-4AC9-ACE9-0BE5E2CA6336}" srcOrd="2" destOrd="0" presId="urn:microsoft.com/office/officeart/2005/8/layout/bProcess4"/>
    <dgm:cxn modelId="{100E37D6-F357-4149-8494-0D2FF945E5E4}" type="presParOf" srcId="{E099F03A-86B4-4AC9-ACE9-0BE5E2CA6336}" destId="{CC28B733-DAC5-4D68-826C-E8C8509E9898}" srcOrd="0" destOrd="0" presId="urn:microsoft.com/office/officeart/2005/8/layout/bProcess4"/>
    <dgm:cxn modelId="{1C38AD5A-709D-42B1-9019-5F940BECCC2D}" type="presParOf" srcId="{E099F03A-86B4-4AC9-ACE9-0BE5E2CA6336}" destId="{0FECF933-748A-4C2F-94FE-B5DF437C2422}" srcOrd="1" destOrd="0" presId="urn:microsoft.com/office/officeart/2005/8/layout/bProcess4"/>
    <dgm:cxn modelId="{EC0367AD-3D8D-406E-87C0-F08D89CCB373}" type="presParOf" srcId="{1CDD60D7-D22A-4DD3-9F71-8E89873BCEB9}" destId="{E052543B-18CA-4067-A123-8DD4410A4615}" srcOrd="3" destOrd="0" presId="urn:microsoft.com/office/officeart/2005/8/layout/bProcess4"/>
    <dgm:cxn modelId="{1C05A7B7-239A-46E1-ADCF-EB4DF37B7EAF}" type="presParOf" srcId="{1CDD60D7-D22A-4DD3-9F71-8E89873BCEB9}" destId="{CC3BDE61-CA68-4041-9B57-B864BBA1D942}" srcOrd="4" destOrd="0" presId="urn:microsoft.com/office/officeart/2005/8/layout/bProcess4"/>
    <dgm:cxn modelId="{AD1BE942-CA14-447B-8715-A9DD71CA74C7}" type="presParOf" srcId="{CC3BDE61-CA68-4041-9B57-B864BBA1D942}" destId="{67925D03-6203-4F99-94C3-A45829359E12}" srcOrd="0" destOrd="0" presId="urn:microsoft.com/office/officeart/2005/8/layout/bProcess4"/>
    <dgm:cxn modelId="{D1455AA2-A339-4471-90A7-1B29DEF501B2}" type="presParOf" srcId="{CC3BDE61-CA68-4041-9B57-B864BBA1D942}" destId="{D2BCB675-0B25-418E-8750-D1D169CF369E}" srcOrd="1" destOrd="0" presId="urn:microsoft.com/office/officeart/2005/8/layout/bProcess4"/>
    <dgm:cxn modelId="{59AFFCC1-F80E-42D5-9648-58023D2162CF}" type="presParOf" srcId="{1CDD60D7-D22A-4DD3-9F71-8E89873BCEB9}" destId="{A1E55100-6796-4B90-98EE-ECB066C1A8A0}" srcOrd="5" destOrd="0" presId="urn:microsoft.com/office/officeart/2005/8/layout/bProcess4"/>
    <dgm:cxn modelId="{85D8FB19-140A-45AC-A4AF-EAE50134F5B7}" type="presParOf" srcId="{1CDD60D7-D22A-4DD3-9F71-8E89873BCEB9}" destId="{DF34E3FB-B81E-48A3-84EC-BD2E77D60C7D}" srcOrd="6" destOrd="0" presId="urn:microsoft.com/office/officeart/2005/8/layout/bProcess4"/>
    <dgm:cxn modelId="{153075E8-F559-4F37-8C6E-A95107876333}" type="presParOf" srcId="{DF34E3FB-B81E-48A3-84EC-BD2E77D60C7D}" destId="{D10E87D3-01B0-40DF-9806-3C9E8D902DAD}" srcOrd="0" destOrd="0" presId="urn:microsoft.com/office/officeart/2005/8/layout/bProcess4"/>
    <dgm:cxn modelId="{19B61C98-BCCB-47C3-B655-42599578AEB4}" type="presParOf" srcId="{DF34E3FB-B81E-48A3-84EC-BD2E77D60C7D}" destId="{367EFA3B-5D60-474E-9785-8BE33403FDDC}" srcOrd="1" destOrd="0" presId="urn:microsoft.com/office/officeart/2005/8/layout/bProcess4"/>
    <dgm:cxn modelId="{86E66B75-F488-4D61-B1BD-9C430D606257}" type="presParOf" srcId="{1CDD60D7-D22A-4DD3-9F71-8E89873BCEB9}" destId="{F3B7C9CD-A0F6-4475-83D9-44E5D7891FC9}" srcOrd="7" destOrd="0" presId="urn:microsoft.com/office/officeart/2005/8/layout/bProcess4"/>
    <dgm:cxn modelId="{B9CEE54C-DBC8-44F7-919C-003E17D0C677}" type="presParOf" srcId="{1CDD60D7-D22A-4DD3-9F71-8E89873BCEB9}" destId="{7BCCD66F-EF64-4F47-986E-B1087CEDFF64}" srcOrd="8" destOrd="0" presId="urn:microsoft.com/office/officeart/2005/8/layout/bProcess4"/>
    <dgm:cxn modelId="{39C02305-532C-4776-A83B-C575D5504039}" type="presParOf" srcId="{7BCCD66F-EF64-4F47-986E-B1087CEDFF64}" destId="{5F254C9A-8147-4027-990B-E4B82AB1D4D2}" srcOrd="0" destOrd="0" presId="urn:microsoft.com/office/officeart/2005/8/layout/bProcess4"/>
    <dgm:cxn modelId="{E8CD41B9-9A6C-431F-9B74-AFC600F67D70}" type="presParOf" srcId="{7BCCD66F-EF64-4F47-986E-B1087CEDFF64}" destId="{54D96F75-B677-4456-A0FD-2DF4B6DEFDC2}" srcOrd="1" destOrd="0" presId="urn:microsoft.com/office/officeart/2005/8/layout/bProcess4"/>
    <dgm:cxn modelId="{DD26A29C-0913-42EA-B8F1-A631B9C439CE}" type="presParOf" srcId="{1CDD60D7-D22A-4DD3-9F71-8E89873BCEB9}" destId="{DC9BAF38-8152-4EDC-91EE-3FB5194609A8}" srcOrd="9" destOrd="0" presId="urn:microsoft.com/office/officeart/2005/8/layout/bProcess4"/>
    <dgm:cxn modelId="{5A1AFB40-D24F-4C3D-8DC8-041737E7415D}" type="presParOf" srcId="{1CDD60D7-D22A-4DD3-9F71-8E89873BCEB9}" destId="{84D233E7-3D00-4587-AC41-7CCD8D8248CE}" srcOrd="10" destOrd="0" presId="urn:microsoft.com/office/officeart/2005/8/layout/bProcess4"/>
    <dgm:cxn modelId="{08251AD4-9AD9-4679-8405-6DC59287EA12}" type="presParOf" srcId="{84D233E7-3D00-4587-AC41-7CCD8D8248CE}" destId="{6AB2FCDC-69AA-4E34-82EC-AB50CAC078E9}" srcOrd="0" destOrd="0" presId="urn:microsoft.com/office/officeart/2005/8/layout/bProcess4"/>
    <dgm:cxn modelId="{B6F8A92E-5583-4D7D-A8BC-F8E559A0BCB1}" type="presParOf" srcId="{84D233E7-3D00-4587-AC41-7CCD8D8248CE}" destId="{C8C30E74-8594-4441-89CE-2A0DBC7A8475}" srcOrd="1" destOrd="0" presId="urn:microsoft.com/office/officeart/2005/8/layout/bProcess4"/>
    <dgm:cxn modelId="{D0FACFD5-EE2E-4D24-B3BC-52D21D5141C1}" type="presParOf" srcId="{1CDD60D7-D22A-4DD3-9F71-8E89873BCEB9}" destId="{71B15AFC-AF8D-493A-8378-B5E86D4C385B}" srcOrd="11" destOrd="0" presId="urn:microsoft.com/office/officeart/2005/8/layout/bProcess4"/>
    <dgm:cxn modelId="{7FEF36A5-1240-4259-B743-477F44B62643}" type="presParOf" srcId="{1CDD60D7-D22A-4DD3-9F71-8E89873BCEB9}" destId="{A4C7A011-38F1-4E74-9F1F-EC2809D36EED}" srcOrd="12" destOrd="0" presId="urn:microsoft.com/office/officeart/2005/8/layout/bProcess4"/>
    <dgm:cxn modelId="{DF645BF3-2037-4DE7-9A10-4E2FC77D771E}" type="presParOf" srcId="{A4C7A011-38F1-4E74-9F1F-EC2809D36EED}" destId="{E9CCC247-5F62-422A-8AB3-E29F41FFFC90}" srcOrd="0" destOrd="0" presId="urn:microsoft.com/office/officeart/2005/8/layout/bProcess4"/>
    <dgm:cxn modelId="{C7E01C5E-37B1-4685-87AB-0BAF8C47E7CE}" type="presParOf" srcId="{A4C7A011-38F1-4E74-9F1F-EC2809D36EED}" destId="{59663C87-5BA0-49E2-A4D3-DE269115D008}" srcOrd="1" destOrd="0" presId="urn:microsoft.com/office/officeart/2005/8/layout/bProcess4"/>
    <dgm:cxn modelId="{96441C06-FB42-429F-A81C-B6C978CFE5D6}" type="presParOf" srcId="{1CDD60D7-D22A-4DD3-9F71-8E89873BCEB9}" destId="{DE8A337A-1D1D-4F16-A08D-4B21E17E37AC}" srcOrd="13" destOrd="0" presId="urn:microsoft.com/office/officeart/2005/8/layout/bProcess4"/>
    <dgm:cxn modelId="{316358C0-AD00-4AEC-BD7E-80D7D1C4151F}" type="presParOf" srcId="{1CDD60D7-D22A-4DD3-9F71-8E89873BCEB9}" destId="{0890463D-6FBE-4AEB-8E97-E4E2D55BF8BF}" srcOrd="14" destOrd="0" presId="urn:microsoft.com/office/officeart/2005/8/layout/bProcess4"/>
    <dgm:cxn modelId="{055839EB-B1B0-4CEE-9949-61ACB8494425}" type="presParOf" srcId="{0890463D-6FBE-4AEB-8E97-E4E2D55BF8BF}" destId="{F046AF76-53CA-4F48-BA52-3CF8C7C192F6}" srcOrd="0" destOrd="0" presId="urn:microsoft.com/office/officeart/2005/8/layout/bProcess4"/>
    <dgm:cxn modelId="{3544F0B8-5740-4841-8B2E-7E7BBE95BD2F}" type="presParOf" srcId="{0890463D-6FBE-4AEB-8E97-E4E2D55BF8BF}" destId="{9AFD65F3-01AF-4485-A515-C0F24EBDDF05}"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80556-17D5-4616-A830-5456BEEE52AC}">
      <dsp:nvSpPr>
        <dsp:cNvPr id="0" name=""/>
        <dsp:cNvSpPr/>
      </dsp:nvSpPr>
      <dsp:spPr>
        <a:xfrm rot="5400000">
          <a:off x="-315234" y="958529"/>
          <a:ext cx="1393594" cy="168378"/>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5E7E030-32CB-4076-A994-652D22272EE2}">
      <dsp:nvSpPr>
        <dsp:cNvPr id="0" name=""/>
        <dsp:cNvSpPr/>
      </dsp:nvSpPr>
      <dsp:spPr>
        <a:xfrm>
          <a:off x="2606" y="65082"/>
          <a:ext cx="1870875" cy="1122525"/>
        </a:xfrm>
        <a:prstGeom prst="roundRect">
          <a:avLst>
            <a:gd name="adj" fmla="val 10000"/>
          </a:avLst>
        </a:prstGeom>
        <a:solidFill>
          <a:srgbClr val="FFDE81"/>
        </a:soli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Data Sources</a:t>
          </a:r>
          <a:endParaRPr lang="en-GB" sz="2400" b="1" kern="1200" dirty="0">
            <a:solidFill>
              <a:srgbClr val="FF0000"/>
            </a:solidFill>
          </a:endParaRPr>
        </a:p>
      </dsp:txBody>
      <dsp:txXfrm>
        <a:off x="35484" y="97960"/>
        <a:ext cx="1805119" cy="1056769"/>
      </dsp:txXfrm>
    </dsp:sp>
    <dsp:sp modelId="{E052543B-18CA-4067-A123-8DD4410A4615}">
      <dsp:nvSpPr>
        <dsp:cNvPr id="0" name=""/>
        <dsp:cNvSpPr/>
      </dsp:nvSpPr>
      <dsp:spPr>
        <a:xfrm rot="5400000">
          <a:off x="-315234" y="2361686"/>
          <a:ext cx="1393594" cy="168378"/>
        </a:xfrm>
        <a:prstGeom prst="rect">
          <a:avLst/>
        </a:prstGeom>
        <a:gradFill rotWithShape="0">
          <a:gsLst>
            <a:gs pos="0">
              <a:srgbClr val="FFC000">
                <a:hueOff val="1400127"/>
                <a:satOff val="-5825"/>
                <a:lumOff val="1373"/>
                <a:alphaOff val="0"/>
                <a:lumMod val="110000"/>
                <a:satMod val="105000"/>
                <a:tint val="67000"/>
              </a:srgbClr>
            </a:gs>
            <a:gs pos="50000">
              <a:srgbClr val="FFC000">
                <a:hueOff val="1400127"/>
                <a:satOff val="-5825"/>
                <a:lumOff val="1373"/>
                <a:alphaOff val="0"/>
                <a:lumMod val="105000"/>
                <a:satMod val="103000"/>
                <a:tint val="73000"/>
              </a:srgbClr>
            </a:gs>
            <a:gs pos="100000">
              <a:srgbClr val="FFC000">
                <a:hueOff val="1400127"/>
                <a:satOff val="-5825"/>
                <a:lumOff val="1373"/>
                <a:alphaOff val="0"/>
                <a:lumMod val="105000"/>
                <a:satMod val="109000"/>
                <a:tint val="81000"/>
              </a:srgb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0FECF933-748A-4C2F-94FE-B5DF437C2422}">
      <dsp:nvSpPr>
        <dsp:cNvPr id="0" name=""/>
        <dsp:cNvSpPr/>
      </dsp:nvSpPr>
      <dsp:spPr>
        <a:xfrm>
          <a:off x="2606" y="1468239"/>
          <a:ext cx="1870875" cy="1122525"/>
        </a:xfrm>
        <a:prstGeom prst="irregularSeal1">
          <a:avLst/>
        </a:prstGeom>
        <a:gradFill rotWithShape="0">
          <a:gsLst>
            <a:gs pos="0">
              <a:srgbClr val="FFC000">
                <a:hueOff val="1400127"/>
                <a:satOff val="-5825"/>
                <a:lumOff val="1373"/>
                <a:alphaOff val="0"/>
                <a:lumMod val="110000"/>
                <a:satMod val="105000"/>
                <a:tint val="67000"/>
              </a:srgbClr>
            </a:gs>
            <a:gs pos="50000">
              <a:srgbClr val="FFC000">
                <a:hueOff val="1400127"/>
                <a:satOff val="-5825"/>
                <a:lumOff val="1373"/>
                <a:alphaOff val="0"/>
                <a:lumMod val="105000"/>
                <a:satMod val="103000"/>
                <a:tint val="73000"/>
              </a:srgbClr>
            </a:gs>
            <a:gs pos="100000">
              <a:srgbClr val="FFC000">
                <a:hueOff val="1400127"/>
                <a:satOff val="-5825"/>
                <a:lumOff val="1373"/>
                <a:alphaOff val="0"/>
                <a:lumMod val="105000"/>
                <a:satMod val="109000"/>
                <a:tint val="81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1500" b="1" kern="1200" dirty="0">
              <a:solidFill>
                <a:prstClr val="black"/>
              </a:solidFill>
              <a:latin typeface="Calibri" panose="020F0502020204030204"/>
              <a:ea typeface="+mn-ea"/>
              <a:cs typeface="+mn-cs"/>
            </a:rPr>
            <a:t>Integration</a:t>
          </a:r>
        </a:p>
      </dsp:txBody>
      <dsp:txXfrm>
        <a:off x="403372" y="1796682"/>
        <a:ext cx="1045871" cy="395845"/>
      </dsp:txXfrm>
    </dsp:sp>
    <dsp:sp modelId="{A1E55100-6796-4B90-98EE-ECB066C1A8A0}">
      <dsp:nvSpPr>
        <dsp:cNvPr id="0" name=""/>
        <dsp:cNvSpPr/>
      </dsp:nvSpPr>
      <dsp:spPr>
        <a:xfrm rot="21588446">
          <a:off x="386333" y="3057068"/>
          <a:ext cx="3687506" cy="168378"/>
        </a:xfrm>
        <a:prstGeom prst="rect">
          <a:avLst/>
        </a:prstGeom>
        <a:solidFill>
          <a:srgbClr val="FFB7BE"/>
        </a:solidFill>
        <a:ln>
          <a:noFill/>
        </a:ln>
        <a:effectLst/>
      </dsp:spPr>
      <dsp:style>
        <a:lnRef idx="0">
          <a:scrgbClr r="0" g="0" b="0"/>
        </a:lnRef>
        <a:fillRef idx="2">
          <a:scrgbClr r="0" g="0" b="0"/>
        </a:fillRef>
        <a:effectRef idx="1">
          <a:scrgbClr r="0" g="0" b="0"/>
        </a:effectRef>
        <a:fontRef idx="minor">
          <a:schemeClr val="dk1"/>
        </a:fontRef>
      </dsp:style>
    </dsp:sp>
    <dsp:sp modelId="{D2BCB675-0B25-418E-8750-D1D169CF369E}">
      <dsp:nvSpPr>
        <dsp:cNvPr id="0" name=""/>
        <dsp:cNvSpPr/>
      </dsp:nvSpPr>
      <dsp:spPr>
        <a:xfrm>
          <a:off x="2606" y="2871396"/>
          <a:ext cx="1870875" cy="1122525"/>
        </a:xfrm>
        <a:prstGeom prst="roundRect">
          <a:avLst>
            <a:gd name="adj" fmla="val 10000"/>
          </a:avLst>
        </a:prstGeom>
        <a:solidFill>
          <a:srgbClr val="FF9BA5"/>
        </a:soli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DBMS</a:t>
          </a:r>
        </a:p>
        <a:p>
          <a:pPr marL="0" lvl="0" indent="0" algn="ctr" defTabSz="1066800">
            <a:lnSpc>
              <a:spcPct val="90000"/>
            </a:lnSpc>
            <a:spcBef>
              <a:spcPct val="0"/>
            </a:spcBef>
            <a:spcAft>
              <a:spcPct val="35000"/>
            </a:spcAft>
            <a:buNone/>
          </a:pPr>
          <a:r>
            <a:rPr lang="en-GB" sz="2400" b="1" kern="1200" dirty="0"/>
            <a:t>RDBMS</a:t>
          </a:r>
          <a:endParaRPr lang="en-GB" sz="2400" b="1" kern="1200" dirty="0">
            <a:solidFill>
              <a:schemeClr val="bg1"/>
            </a:solidFill>
          </a:endParaRPr>
        </a:p>
      </dsp:txBody>
      <dsp:txXfrm>
        <a:off x="35484" y="2904274"/>
        <a:ext cx="1805119" cy="1056769"/>
      </dsp:txXfrm>
    </dsp:sp>
    <dsp:sp modelId="{F3B7C9CD-A0F6-4475-83D9-44E5D7891FC9}">
      <dsp:nvSpPr>
        <dsp:cNvPr id="0" name=""/>
        <dsp:cNvSpPr/>
      </dsp:nvSpPr>
      <dsp:spPr>
        <a:xfrm rot="13824519">
          <a:off x="2649696" y="2371031"/>
          <a:ext cx="1739602" cy="168378"/>
        </a:xfrm>
        <a:prstGeom prst="rect">
          <a:avLst/>
        </a:prstGeom>
        <a:solidFill>
          <a:srgbClr val="AFDC7E"/>
        </a:solidFill>
        <a:ln>
          <a:noFill/>
        </a:ln>
        <a:effectLst/>
      </dsp:spPr>
      <dsp:style>
        <a:lnRef idx="0">
          <a:scrgbClr r="0" g="0" b="0"/>
        </a:lnRef>
        <a:fillRef idx="2">
          <a:scrgbClr r="0" g="0" b="0"/>
        </a:fillRef>
        <a:effectRef idx="1">
          <a:scrgbClr r="0" g="0" b="0"/>
        </a:effectRef>
        <a:fontRef idx="minor">
          <a:schemeClr val="dk1"/>
        </a:fontRef>
      </dsp:style>
    </dsp:sp>
    <dsp:sp modelId="{367EFA3B-5D60-474E-9785-8BE33403FDDC}">
      <dsp:nvSpPr>
        <dsp:cNvPr id="0" name=""/>
        <dsp:cNvSpPr/>
      </dsp:nvSpPr>
      <dsp:spPr>
        <a:xfrm>
          <a:off x="3694872" y="2854221"/>
          <a:ext cx="1870875" cy="1122525"/>
        </a:xfrm>
        <a:prstGeom prst="roundRect">
          <a:avLst>
            <a:gd name="adj" fmla="val 10000"/>
          </a:avLst>
        </a:prstGeom>
        <a:solidFill>
          <a:srgbClr val="92D050"/>
        </a:soli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Report Generator</a:t>
          </a:r>
        </a:p>
      </dsp:txBody>
      <dsp:txXfrm>
        <a:off x="3727750" y="2887099"/>
        <a:ext cx="1805119" cy="1056769"/>
      </dsp:txXfrm>
    </dsp:sp>
    <dsp:sp modelId="{DC9BAF38-8152-4EDC-91EE-3FB5194609A8}">
      <dsp:nvSpPr>
        <dsp:cNvPr id="0" name=""/>
        <dsp:cNvSpPr/>
      </dsp:nvSpPr>
      <dsp:spPr>
        <a:xfrm rot="16200000">
          <a:off x="2286302" y="1012943"/>
          <a:ext cx="1357729" cy="168378"/>
        </a:xfrm>
        <a:prstGeom prst="rect">
          <a:avLst/>
        </a:prstGeom>
        <a:gradFill rotWithShape="0">
          <a:gsLst>
            <a:gs pos="0">
              <a:srgbClr val="FFC000">
                <a:hueOff val="5600509"/>
                <a:satOff val="-23301"/>
                <a:lumOff val="5490"/>
                <a:alphaOff val="0"/>
                <a:lumMod val="110000"/>
                <a:satMod val="105000"/>
                <a:tint val="67000"/>
              </a:srgbClr>
            </a:gs>
            <a:gs pos="50000">
              <a:srgbClr val="FFC000">
                <a:hueOff val="5600509"/>
                <a:satOff val="-23301"/>
                <a:lumOff val="5490"/>
                <a:alphaOff val="0"/>
                <a:lumMod val="105000"/>
                <a:satMod val="103000"/>
                <a:tint val="73000"/>
              </a:srgbClr>
            </a:gs>
            <a:gs pos="100000">
              <a:srgbClr val="FFC000">
                <a:hueOff val="5600509"/>
                <a:satOff val="-23301"/>
                <a:lumOff val="5490"/>
                <a:alphaOff val="0"/>
                <a:lumMod val="105000"/>
                <a:satMod val="109000"/>
                <a:tint val="81000"/>
              </a:srgb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4D96F75-B677-4456-A0FD-2DF4B6DEFDC2}">
      <dsp:nvSpPr>
        <dsp:cNvPr id="0" name=""/>
        <dsp:cNvSpPr/>
      </dsp:nvSpPr>
      <dsp:spPr>
        <a:xfrm>
          <a:off x="2490870" y="1540586"/>
          <a:ext cx="2061555" cy="1050178"/>
        </a:xfrm>
        <a:prstGeom prst="irregularSeal1">
          <a:avLst/>
        </a:prstGeom>
        <a:gradFill rotWithShape="0">
          <a:gsLst>
            <a:gs pos="0">
              <a:schemeClr val="accent4">
                <a:hueOff val="5600509"/>
                <a:satOff val="-23301"/>
                <a:lumOff val="5490"/>
                <a:alphaOff val="0"/>
                <a:lumMod val="110000"/>
                <a:satMod val="105000"/>
                <a:tint val="67000"/>
              </a:schemeClr>
            </a:gs>
            <a:gs pos="50000">
              <a:schemeClr val="accent4">
                <a:hueOff val="5600509"/>
                <a:satOff val="-23301"/>
                <a:lumOff val="5490"/>
                <a:alphaOff val="0"/>
                <a:lumMod val="105000"/>
                <a:satMod val="103000"/>
                <a:tint val="73000"/>
              </a:schemeClr>
            </a:gs>
            <a:gs pos="100000">
              <a:schemeClr val="accent4">
                <a:hueOff val="5600509"/>
                <a:satOff val="-23301"/>
                <a:lumOff val="5490"/>
                <a:alphaOff val="0"/>
                <a:lumMod val="105000"/>
                <a:satMod val="109000"/>
                <a:tint val="81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Generating Report</a:t>
          </a:r>
        </a:p>
      </dsp:txBody>
      <dsp:txXfrm>
        <a:off x="2932482" y="1847860"/>
        <a:ext cx="1152466" cy="370334"/>
      </dsp:txXfrm>
    </dsp:sp>
    <dsp:sp modelId="{71B15AFC-AF8D-493A-8378-B5E86D4C385B}">
      <dsp:nvSpPr>
        <dsp:cNvPr id="0" name=""/>
        <dsp:cNvSpPr/>
      </dsp:nvSpPr>
      <dsp:spPr>
        <a:xfrm>
          <a:off x="2969948" y="329298"/>
          <a:ext cx="2574042" cy="168378"/>
        </a:xfrm>
        <a:prstGeom prst="rect">
          <a:avLst/>
        </a:prstGeom>
        <a:solidFill>
          <a:srgbClr val="A9E5DE"/>
        </a:solidFill>
        <a:ln>
          <a:noFill/>
        </a:ln>
        <a:effectLst/>
      </dsp:spPr>
      <dsp:style>
        <a:lnRef idx="0">
          <a:scrgbClr r="0" g="0" b="0"/>
        </a:lnRef>
        <a:fillRef idx="2">
          <a:scrgbClr r="0" g="0" b="0"/>
        </a:fillRef>
        <a:effectRef idx="1">
          <a:scrgbClr r="0" g="0" b="0"/>
        </a:effectRef>
        <a:fontRef idx="minor">
          <a:schemeClr val="dk1"/>
        </a:fontRef>
      </dsp:style>
    </dsp:sp>
    <dsp:sp modelId="{C8C30E74-8594-4441-89CE-2A0DBC7A8475}">
      <dsp:nvSpPr>
        <dsp:cNvPr id="0" name=""/>
        <dsp:cNvSpPr/>
      </dsp:nvSpPr>
      <dsp:spPr>
        <a:xfrm>
          <a:off x="2586210" y="137429"/>
          <a:ext cx="1870875" cy="1122525"/>
        </a:xfrm>
        <a:prstGeom prst="roundRect">
          <a:avLst>
            <a:gd name="adj" fmla="val 10000"/>
          </a:avLst>
        </a:prstGeom>
        <a:solidFill>
          <a:srgbClr val="81D9CF"/>
        </a:soli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Presentation</a:t>
          </a:r>
        </a:p>
      </dsp:txBody>
      <dsp:txXfrm>
        <a:off x="2619088" y="170307"/>
        <a:ext cx="1805119" cy="1056769"/>
      </dsp:txXfrm>
    </dsp:sp>
    <dsp:sp modelId="{DE8A337A-1D1D-4F16-A08D-4B21E17E37AC}">
      <dsp:nvSpPr>
        <dsp:cNvPr id="0" name=""/>
        <dsp:cNvSpPr/>
      </dsp:nvSpPr>
      <dsp:spPr>
        <a:xfrm rot="5400000">
          <a:off x="4851974" y="1030876"/>
          <a:ext cx="1393594" cy="168378"/>
        </a:xfrm>
        <a:prstGeom prst="rect">
          <a:avLst/>
        </a:prstGeom>
        <a:solidFill>
          <a:srgbClr val="F7C7A7"/>
        </a:solidFill>
        <a:ln>
          <a:noFill/>
        </a:ln>
        <a:effectLst/>
      </dsp:spPr>
      <dsp:style>
        <a:lnRef idx="0">
          <a:scrgbClr r="0" g="0" b="0"/>
        </a:lnRef>
        <a:fillRef idx="2">
          <a:scrgbClr r="0" g="0" b="0"/>
        </a:fillRef>
        <a:effectRef idx="1">
          <a:scrgbClr r="0" g="0" b="0"/>
        </a:effectRef>
        <a:fontRef idx="minor">
          <a:schemeClr val="dk1"/>
        </a:fontRef>
      </dsp:style>
    </dsp:sp>
    <dsp:sp modelId="{59663C87-5BA0-49E2-A4D3-DE269115D008}">
      <dsp:nvSpPr>
        <dsp:cNvPr id="0" name=""/>
        <dsp:cNvSpPr/>
      </dsp:nvSpPr>
      <dsp:spPr>
        <a:xfrm>
          <a:off x="5169815" y="137429"/>
          <a:ext cx="1870875" cy="1122525"/>
        </a:xfrm>
        <a:prstGeom prst="roundRect">
          <a:avLst>
            <a:gd name="adj" fmla="val 10000"/>
          </a:avLst>
        </a:prstGeom>
        <a:solidFill>
          <a:srgbClr val="F5BB93"/>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dirty="0"/>
            <a:t>Interpretation</a:t>
          </a:r>
        </a:p>
      </dsp:txBody>
      <dsp:txXfrm>
        <a:off x="5202693" y="170307"/>
        <a:ext cx="1805119" cy="1056769"/>
      </dsp:txXfrm>
    </dsp:sp>
    <dsp:sp modelId="{9AFD65F3-01AF-4485-A515-C0F24EBDDF05}">
      <dsp:nvSpPr>
        <dsp:cNvPr id="0" name=""/>
        <dsp:cNvSpPr/>
      </dsp:nvSpPr>
      <dsp:spPr>
        <a:xfrm>
          <a:off x="5169815" y="1540586"/>
          <a:ext cx="1870875" cy="1122525"/>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Decision Making</a:t>
          </a:r>
        </a:p>
      </dsp:txBody>
      <dsp:txXfrm>
        <a:off x="5202693" y="1573464"/>
        <a:ext cx="1805119" cy="10567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80556-17D5-4616-A830-5456BEEE52AC}">
      <dsp:nvSpPr>
        <dsp:cNvPr id="0" name=""/>
        <dsp:cNvSpPr/>
      </dsp:nvSpPr>
      <dsp:spPr>
        <a:xfrm rot="5400000">
          <a:off x="-315234" y="958529"/>
          <a:ext cx="1393594" cy="168378"/>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5E7E030-32CB-4076-A994-652D22272EE2}">
      <dsp:nvSpPr>
        <dsp:cNvPr id="0" name=""/>
        <dsp:cNvSpPr/>
      </dsp:nvSpPr>
      <dsp:spPr>
        <a:xfrm>
          <a:off x="2606" y="65082"/>
          <a:ext cx="1870875" cy="1122525"/>
        </a:xfrm>
        <a:prstGeom prst="roundRect">
          <a:avLst>
            <a:gd name="adj" fmla="val 10000"/>
          </a:avLst>
        </a:prstGeom>
        <a:solidFill>
          <a:srgbClr val="FFDE81"/>
        </a:soli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Data Sources</a:t>
          </a:r>
          <a:endParaRPr lang="en-GB" sz="2400" b="1" kern="1200" dirty="0">
            <a:solidFill>
              <a:srgbClr val="FF0000"/>
            </a:solidFill>
          </a:endParaRPr>
        </a:p>
      </dsp:txBody>
      <dsp:txXfrm>
        <a:off x="35484" y="97960"/>
        <a:ext cx="1805119" cy="1056769"/>
      </dsp:txXfrm>
    </dsp:sp>
    <dsp:sp modelId="{E052543B-18CA-4067-A123-8DD4410A4615}">
      <dsp:nvSpPr>
        <dsp:cNvPr id="0" name=""/>
        <dsp:cNvSpPr/>
      </dsp:nvSpPr>
      <dsp:spPr>
        <a:xfrm rot="5400000">
          <a:off x="-315234" y="2361686"/>
          <a:ext cx="1393594" cy="168378"/>
        </a:xfrm>
        <a:prstGeom prst="rect">
          <a:avLst/>
        </a:prstGeom>
        <a:gradFill rotWithShape="0">
          <a:gsLst>
            <a:gs pos="0">
              <a:srgbClr val="FFC000">
                <a:hueOff val="1400127"/>
                <a:satOff val="-5825"/>
                <a:lumOff val="1373"/>
                <a:alphaOff val="0"/>
                <a:lumMod val="110000"/>
                <a:satMod val="105000"/>
                <a:tint val="67000"/>
              </a:srgbClr>
            </a:gs>
            <a:gs pos="50000">
              <a:srgbClr val="FFC000">
                <a:hueOff val="1400127"/>
                <a:satOff val="-5825"/>
                <a:lumOff val="1373"/>
                <a:alphaOff val="0"/>
                <a:lumMod val="105000"/>
                <a:satMod val="103000"/>
                <a:tint val="73000"/>
              </a:srgbClr>
            </a:gs>
            <a:gs pos="100000">
              <a:srgbClr val="FFC000">
                <a:hueOff val="1400127"/>
                <a:satOff val="-5825"/>
                <a:lumOff val="1373"/>
                <a:alphaOff val="0"/>
                <a:lumMod val="105000"/>
                <a:satMod val="109000"/>
                <a:tint val="81000"/>
              </a:srgb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0FECF933-748A-4C2F-94FE-B5DF437C2422}">
      <dsp:nvSpPr>
        <dsp:cNvPr id="0" name=""/>
        <dsp:cNvSpPr/>
      </dsp:nvSpPr>
      <dsp:spPr>
        <a:xfrm>
          <a:off x="2606" y="1468239"/>
          <a:ext cx="1870875" cy="1122525"/>
        </a:xfrm>
        <a:prstGeom prst="irregularSeal1">
          <a:avLst/>
        </a:prstGeom>
        <a:gradFill rotWithShape="0">
          <a:gsLst>
            <a:gs pos="0">
              <a:srgbClr val="FFC000">
                <a:hueOff val="1400127"/>
                <a:satOff val="-5825"/>
                <a:lumOff val="1373"/>
                <a:alphaOff val="0"/>
                <a:lumMod val="110000"/>
                <a:satMod val="105000"/>
                <a:tint val="67000"/>
              </a:srgbClr>
            </a:gs>
            <a:gs pos="50000">
              <a:srgbClr val="FFC000">
                <a:hueOff val="1400127"/>
                <a:satOff val="-5825"/>
                <a:lumOff val="1373"/>
                <a:alphaOff val="0"/>
                <a:lumMod val="105000"/>
                <a:satMod val="103000"/>
                <a:tint val="73000"/>
              </a:srgbClr>
            </a:gs>
            <a:gs pos="100000">
              <a:srgbClr val="FFC000">
                <a:hueOff val="1400127"/>
                <a:satOff val="-5825"/>
                <a:lumOff val="1373"/>
                <a:alphaOff val="0"/>
                <a:lumMod val="105000"/>
                <a:satMod val="109000"/>
                <a:tint val="81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1500" b="1" kern="1200" dirty="0">
              <a:solidFill>
                <a:prstClr val="black"/>
              </a:solidFill>
              <a:latin typeface="Calibri" panose="020F0502020204030204"/>
              <a:ea typeface="+mn-ea"/>
              <a:cs typeface="+mn-cs"/>
            </a:rPr>
            <a:t>Integration [1]</a:t>
          </a:r>
        </a:p>
      </dsp:txBody>
      <dsp:txXfrm>
        <a:off x="403372" y="1796682"/>
        <a:ext cx="1045871" cy="395845"/>
      </dsp:txXfrm>
    </dsp:sp>
    <dsp:sp modelId="{A1E55100-6796-4B90-98EE-ECB066C1A8A0}">
      <dsp:nvSpPr>
        <dsp:cNvPr id="0" name=""/>
        <dsp:cNvSpPr/>
      </dsp:nvSpPr>
      <dsp:spPr>
        <a:xfrm rot="21588446">
          <a:off x="386333" y="3057068"/>
          <a:ext cx="3687506" cy="168378"/>
        </a:xfrm>
        <a:prstGeom prst="rect">
          <a:avLst/>
        </a:prstGeom>
        <a:solidFill>
          <a:srgbClr val="FFB7BE"/>
        </a:solidFill>
        <a:ln>
          <a:noFill/>
        </a:ln>
        <a:effectLst/>
      </dsp:spPr>
      <dsp:style>
        <a:lnRef idx="0">
          <a:scrgbClr r="0" g="0" b="0"/>
        </a:lnRef>
        <a:fillRef idx="2">
          <a:scrgbClr r="0" g="0" b="0"/>
        </a:fillRef>
        <a:effectRef idx="1">
          <a:scrgbClr r="0" g="0" b="0"/>
        </a:effectRef>
        <a:fontRef idx="minor">
          <a:schemeClr val="dk1"/>
        </a:fontRef>
      </dsp:style>
    </dsp:sp>
    <dsp:sp modelId="{D2BCB675-0B25-418E-8750-D1D169CF369E}">
      <dsp:nvSpPr>
        <dsp:cNvPr id="0" name=""/>
        <dsp:cNvSpPr/>
      </dsp:nvSpPr>
      <dsp:spPr>
        <a:xfrm>
          <a:off x="2606" y="2871396"/>
          <a:ext cx="1870875" cy="1122525"/>
        </a:xfrm>
        <a:prstGeom prst="roundRect">
          <a:avLst>
            <a:gd name="adj" fmla="val 10000"/>
          </a:avLst>
        </a:prstGeom>
        <a:solidFill>
          <a:srgbClr val="FF9BA5"/>
        </a:soli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Org. Memory</a:t>
          </a:r>
        </a:p>
        <a:p>
          <a:pPr marL="0" lvl="0" indent="0" algn="ctr" defTabSz="1066800">
            <a:lnSpc>
              <a:spcPct val="90000"/>
            </a:lnSpc>
            <a:spcBef>
              <a:spcPct val="0"/>
            </a:spcBef>
            <a:spcAft>
              <a:spcPct val="35000"/>
            </a:spcAft>
            <a:buNone/>
          </a:pPr>
          <a:r>
            <a:rPr lang="en-GB" sz="2400" b="1" kern="1200" dirty="0">
              <a:solidFill>
                <a:schemeClr val="bg1"/>
              </a:solidFill>
            </a:rPr>
            <a:t>(OLTP) [2]</a:t>
          </a:r>
        </a:p>
      </dsp:txBody>
      <dsp:txXfrm>
        <a:off x="35484" y="2904274"/>
        <a:ext cx="1805119" cy="1056769"/>
      </dsp:txXfrm>
    </dsp:sp>
    <dsp:sp modelId="{F3B7C9CD-A0F6-4475-83D9-44E5D7891FC9}">
      <dsp:nvSpPr>
        <dsp:cNvPr id="0" name=""/>
        <dsp:cNvSpPr/>
      </dsp:nvSpPr>
      <dsp:spPr>
        <a:xfrm rot="13824519">
          <a:off x="2649696" y="2371031"/>
          <a:ext cx="1739602" cy="168378"/>
        </a:xfrm>
        <a:prstGeom prst="rect">
          <a:avLst/>
        </a:prstGeom>
        <a:solidFill>
          <a:srgbClr val="AFDC7E"/>
        </a:solidFill>
        <a:ln>
          <a:noFill/>
        </a:ln>
        <a:effectLst/>
      </dsp:spPr>
      <dsp:style>
        <a:lnRef idx="0">
          <a:scrgbClr r="0" g="0" b="0"/>
        </a:lnRef>
        <a:fillRef idx="2">
          <a:scrgbClr r="0" g="0" b="0"/>
        </a:fillRef>
        <a:effectRef idx="1">
          <a:scrgbClr r="0" g="0" b="0"/>
        </a:effectRef>
        <a:fontRef idx="minor">
          <a:schemeClr val="dk1"/>
        </a:fontRef>
      </dsp:style>
    </dsp:sp>
    <dsp:sp modelId="{367EFA3B-5D60-474E-9785-8BE33403FDDC}">
      <dsp:nvSpPr>
        <dsp:cNvPr id="0" name=""/>
        <dsp:cNvSpPr/>
      </dsp:nvSpPr>
      <dsp:spPr>
        <a:xfrm>
          <a:off x="3694872" y="2854221"/>
          <a:ext cx="1870875" cy="1122525"/>
        </a:xfrm>
        <a:prstGeom prst="roundRect">
          <a:avLst>
            <a:gd name="adj" fmla="val 10000"/>
          </a:avLst>
        </a:prstGeom>
        <a:solidFill>
          <a:srgbClr val="92D050"/>
        </a:soli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Data Warehouse</a:t>
          </a:r>
        </a:p>
        <a:p>
          <a:pPr marL="0" lvl="0" indent="0" algn="ctr" defTabSz="1066800">
            <a:lnSpc>
              <a:spcPct val="90000"/>
            </a:lnSpc>
            <a:spcBef>
              <a:spcPct val="0"/>
            </a:spcBef>
            <a:spcAft>
              <a:spcPct val="35000"/>
            </a:spcAft>
            <a:buNone/>
          </a:pPr>
          <a:r>
            <a:rPr lang="en-GB" sz="2400" b="1" kern="1200" dirty="0"/>
            <a:t>(OLAP)</a:t>
          </a:r>
        </a:p>
      </dsp:txBody>
      <dsp:txXfrm>
        <a:off x="3727750" y="2887099"/>
        <a:ext cx="1805119" cy="1056769"/>
      </dsp:txXfrm>
    </dsp:sp>
    <dsp:sp modelId="{DC9BAF38-8152-4EDC-91EE-3FB5194609A8}">
      <dsp:nvSpPr>
        <dsp:cNvPr id="0" name=""/>
        <dsp:cNvSpPr/>
      </dsp:nvSpPr>
      <dsp:spPr>
        <a:xfrm rot="16200000">
          <a:off x="2286302" y="1012943"/>
          <a:ext cx="1357729" cy="168378"/>
        </a:xfrm>
        <a:prstGeom prst="rect">
          <a:avLst/>
        </a:prstGeom>
        <a:gradFill rotWithShape="0">
          <a:gsLst>
            <a:gs pos="0">
              <a:srgbClr val="FFC000">
                <a:hueOff val="5600509"/>
                <a:satOff val="-23301"/>
                <a:lumOff val="5490"/>
                <a:alphaOff val="0"/>
                <a:lumMod val="110000"/>
                <a:satMod val="105000"/>
                <a:tint val="67000"/>
              </a:srgbClr>
            </a:gs>
            <a:gs pos="50000">
              <a:srgbClr val="FFC000">
                <a:hueOff val="5600509"/>
                <a:satOff val="-23301"/>
                <a:lumOff val="5490"/>
                <a:alphaOff val="0"/>
                <a:lumMod val="105000"/>
                <a:satMod val="103000"/>
                <a:tint val="73000"/>
              </a:srgbClr>
            </a:gs>
            <a:gs pos="100000">
              <a:srgbClr val="FFC000">
                <a:hueOff val="5600509"/>
                <a:satOff val="-23301"/>
                <a:lumOff val="5490"/>
                <a:alphaOff val="0"/>
                <a:lumMod val="105000"/>
                <a:satMod val="109000"/>
                <a:tint val="81000"/>
              </a:srgb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4D96F75-B677-4456-A0FD-2DF4B6DEFDC2}">
      <dsp:nvSpPr>
        <dsp:cNvPr id="0" name=""/>
        <dsp:cNvSpPr/>
      </dsp:nvSpPr>
      <dsp:spPr>
        <a:xfrm>
          <a:off x="2490870" y="1540586"/>
          <a:ext cx="2061555" cy="1050178"/>
        </a:xfrm>
        <a:prstGeom prst="irregularSeal1">
          <a:avLst/>
        </a:prstGeom>
        <a:gradFill rotWithShape="0">
          <a:gsLst>
            <a:gs pos="0">
              <a:schemeClr val="accent4">
                <a:hueOff val="5600509"/>
                <a:satOff val="-23301"/>
                <a:lumOff val="5490"/>
                <a:alphaOff val="0"/>
                <a:lumMod val="110000"/>
                <a:satMod val="105000"/>
                <a:tint val="67000"/>
              </a:schemeClr>
            </a:gs>
            <a:gs pos="50000">
              <a:schemeClr val="accent4">
                <a:hueOff val="5600509"/>
                <a:satOff val="-23301"/>
                <a:lumOff val="5490"/>
                <a:alphaOff val="0"/>
                <a:lumMod val="105000"/>
                <a:satMod val="103000"/>
                <a:tint val="73000"/>
              </a:schemeClr>
            </a:gs>
            <a:gs pos="100000">
              <a:schemeClr val="accent4">
                <a:hueOff val="5600509"/>
                <a:satOff val="-23301"/>
                <a:lumOff val="5490"/>
                <a:alphaOff val="0"/>
                <a:lumMod val="105000"/>
                <a:satMod val="109000"/>
                <a:tint val="81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Data Mining [3]</a:t>
          </a:r>
        </a:p>
      </dsp:txBody>
      <dsp:txXfrm>
        <a:off x="2932482" y="1847860"/>
        <a:ext cx="1152466" cy="370334"/>
      </dsp:txXfrm>
    </dsp:sp>
    <dsp:sp modelId="{71B15AFC-AF8D-493A-8378-B5E86D4C385B}">
      <dsp:nvSpPr>
        <dsp:cNvPr id="0" name=""/>
        <dsp:cNvSpPr/>
      </dsp:nvSpPr>
      <dsp:spPr>
        <a:xfrm>
          <a:off x="2969948" y="329298"/>
          <a:ext cx="2574042" cy="168378"/>
        </a:xfrm>
        <a:prstGeom prst="rect">
          <a:avLst/>
        </a:prstGeom>
        <a:solidFill>
          <a:srgbClr val="A9E5DE"/>
        </a:solidFill>
        <a:ln>
          <a:noFill/>
        </a:ln>
        <a:effectLst/>
      </dsp:spPr>
      <dsp:style>
        <a:lnRef idx="0">
          <a:scrgbClr r="0" g="0" b="0"/>
        </a:lnRef>
        <a:fillRef idx="2">
          <a:scrgbClr r="0" g="0" b="0"/>
        </a:fillRef>
        <a:effectRef idx="1">
          <a:scrgbClr r="0" g="0" b="0"/>
        </a:effectRef>
        <a:fontRef idx="minor">
          <a:schemeClr val="dk1"/>
        </a:fontRef>
      </dsp:style>
    </dsp:sp>
    <dsp:sp modelId="{C8C30E74-8594-4441-89CE-2A0DBC7A8475}">
      <dsp:nvSpPr>
        <dsp:cNvPr id="0" name=""/>
        <dsp:cNvSpPr/>
      </dsp:nvSpPr>
      <dsp:spPr>
        <a:xfrm>
          <a:off x="2586210" y="137429"/>
          <a:ext cx="1870875" cy="1122525"/>
        </a:xfrm>
        <a:prstGeom prst="roundRect">
          <a:avLst>
            <a:gd name="adj" fmla="val 10000"/>
          </a:avLst>
        </a:prstGeom>
        <a:solidFill>
          <a:srgbClr val="81D9CF"/>
        </a:soli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Presentation [4]</a:t>
          </a:r>
        </a:p>
      </dsp:txBody>
      <dsp:txXfrm>
        <a:off x="2619088" y="170307"/>
        <a:ext cx="1805119" cy="1056769"/>
      </dsp:txXfrm>
    </dsp:sp>
    <dsp:sp modelId="{DE8A337A-1D1D-4F16-A08D-4B21E17E37AC}">
      <dsp:nvSpPr>
        <dsp:cNvPr id="0" name=""/>
        <dsp:cNvSpPr/>
      </dsp:nvSpPr>
      <dsp:spPr>
        <a:xfrm rot="5400000">
          <a:off x="4851974" y="1030876"/>
          <a:ext cx="1393594" cy="168378"/>
        </a:xfrm>
        <a:prstGeom prst="rect">
          <a:avLst/>
        </a:prstGeom>
        <a:solidFill>
          <a:srgbClr val="F7C7A7"/>
        </a:solidFill>
        <a:ln>
          <a:noFill/>
        </a:ln>
        <a:effectLst/>
      </dsp:spPr>
      <dsp:style>
        <a:lnRef idx="0">
          <a:scrgbClr r="0" g="0" b="0"/>
        </a:lnRef>
        <a:fillRef idx="2">
          <a:scrgbClr r="0" g="0" b="0"/>
        </a:fillRef>
        <a:effectRef idx="1">
          <a:scrgbClr r="0" g="0" b="0"/>
        </a:effectRef>
        <a:fontRef idx="minor">
          <a:schemeClr val="dk1"/>
        </a:fontRef>
      </dsp:style>
    </dsp:sp>
    <dsp:sp modelId="{59663C87-5BA0-49E2-A4D3-DE269115D008}">
      <dsp:nvSpPr>
        <dsp:cNvPr id="0" name=""/>
        <dsp:cNvSpPr/>
      </dsp:nvSpPr>
      <dsp:spPr>
        <a:xfrm>
          <a:off x="5169815" y="137429"/>
          <a:ext cx="1870875" cy="1122525"/>
        </a:xfrm>
        <a:prstGeom prst="roundRect">
          <a:avLst>
            <a:gd name="adj" fmla="val 10000"/>
          </a:avLst>
        </a:prstGeom>
        <a:solidFill>
          <a:srgbClr val="F5BB93"/>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dirty="0"/>
            <a:t>Interpretation</a:t>
          </a:r>
        </a:p>
      </dsp:txBody>
      <dsp:txXfrm>
        <a:off x="5202693" y="170307"/>
        <a:ext cx="1805119" cy="1056769"/>
      </dsp:txXfrm>
    </dsp:sp>
    <dsp:sp modelId="{9AFD65F3-01AF-4485-A515-C0F24EBDDF05}">
      <dsp:nvSpPr>
        <dsp:cNvPr id="0" name=""/>
        <dsp:cNvSpPr/>
      </dsp:nvSpPr>
      <dsp:spPr>
        <a:xfrm>
          <a:off x="5169815" y="1540586"/>
          <a:ext cx="1870875" cy="1122525"/>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Decision Makings</a:t>
          </a:r>
        </a:p>
      </dsp:txBody>
      <dsp:txXfrm>
        <a:off x="5202693" y="1573464"/>
        <a:ext cx="1805119" cy="10567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80556-17D5-4616-A830-5456BEEE52AC}">
      <dsp:nvSpPr>
        <dsp:cNvPr id="0" name=""/>
        <dsp:cNvSpPr/>
      </dsp:nvSpPr>
      <dsp:spPr>
        <a:xfrm rot="5400000">
          <a:off x="-315234" y="958529"/>
          <a:ext cx="1393594" cy="168378"/>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5E7E030-32CB-4076-A994-652D22272EE2}">
      <dsp:nvSpPr>
        <dsp:cNvPr id="0" name=""/>
        <dsp:cNvSpPr/>
      </dsp:nvSpPr>
      <dsp:spPr>
        <a:xfrm>
          <a:off x="2606" y="65082"/>
          <a:ext cx="1870875" cy="1122525"/>
        </a:xfrm>
        <a:prstGeom prst="roundRect">
          <a:avLst>
            <a:gd name="adj" fmla="val 10000"/>
          </a:avLst>
        </a:prstGeom>
        <a:solidFill>
          <a:srgbClr val="FFDE81"/>
        </a:soli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Data Sources</a:t>
          </a:r>
          <a:endParaRPr lang="en-GB" sz="2400" b="1" kern="1200" dirty="0">
            <a:solidFill>
              <a:srgbClr val="FF0000"/>
            </a:solidFill>
          </a:endParaRPr>
        </a:p>
      </dsp:txBody>
      <dsp:txXfrm>
        <a:off x="35484" y="97960"/>
        <a:ext cx="1805119" cy="1056769"/>
      </dsp:txXfrm>
    </dsp:sp>
    <dsp:sp modelId="{E052543B-18CA-4067-A123-8DD4410A4615}">
      <dsp:nvSpPr>
        <dsp:cNvPr id="0" name=""/>
        <dsp:cNvSpPr/>
      </dsp:nvSpPr>
      <dsp:spPr>
        <a:xfrm rot="5400000">
          <a:off x="-315234" y="2361686"/>
          <a:ext cx="1393594" cy="168378"/>
        </a:xfrm>
        <a:prstGeom prst="rect">
          <a:avLst/>
        </a:prstGeom>
        <a:gradFill rotWithShape="0">
          <a:gsLst>
            <a:gs pos="0">
              <a:srgbClr val="FFC000">
                <a:hueOff val="1400127"/>
                <a:satOff val="-5825"/>
                <a:lumOff val="1373"/>
                <a:alphaOff val="0"/>
                <a:lumMod val="110000"/>
                <a:satMod val="105000"/>
                <a:tint val="67000"/>
              </a:srgbClr>
            </a:gs>
            <a:gs pos="50000">
              <a:srgbClr val="FFC000">
                <a:hueOff val="1400127"/>
                <a:satOff val="-5825"/>
                <a:lumOff val="1373"/>
                <a:alphaOff val="0"/>
                <a:lumMod val="105000"/>
                <a:satMod val="103000"/>
                <a:tint val="73000"/>
              </a:srgbClr>
            </a:gs>
            <a:gs pos="100000">
              <a:srgbClr val="FFC000">
                <a:hueOff val="1400127"/>
                <a:satOff val="-5825"/>
                <a:lumOff val="1373"/>
                <a:alphaOff val="0"/>
                <a:lumMod val="105000"/>
                <a:satMod val="109000"/>
                <a:tint val="81000"/>
              </a:srgb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0FECF933-748A-4C2F-94FE-B5DF437C2422}">
      <dsp:nvSpPr>
        <dsp:cNvPr id="0" name=""/>
        <dsp:cNvSpPr/>
      </dsp:nvSpPr>
      <dsp:spPr>
        <a:xfrm>
          <a:off x="2606" y="1468239"/>
          <a:ext cx="1870875" cy="1122525"/>
        </a:xfrm>
        <a:prstGeom prst="irregularSeal1">
          <a:avLst/>
        </a:prstGeom>
        <a:gradFill rotWithShape="0">
          <a:gsLst>
            <a:gs pos="0">
              <a:srgbClr val="FFC000">
                <a:hueOff val="1400127"/>
                <a:satOff val="-5825"/>
                <a:lumOff val="1373"/>
                <a:alphaOff val="0"/>
                <a:lumMod val="110000"/>
                <a:satMod val="105000"/>
                <a:tint val="67000"/>
              </a:srgbClr>
            </a:gs>
            <a:gs pos="50000">
              <a:srgbClr val="FFC000">
                <a:hueOff val="1400127"/>
                <a:satOff val="-5825"/>
                <a:lumOff val="1373"/>
                <a:alphaOff val="0"/>
                <a:lumMod val="105000"/>
                <a:satMod val="103000"/>
                <a:tint val="73000"/>
              </a:srgbClr>
            </a:gs>
            <a:gs pos="100000">
              <a:srgbClr val="FFC000">
                <a:hueOff val="1400127"/>
                <a:satOff val="-5825"/>
                <a:lumOff val="1373"/>
                <a:alphaOff val="0"/>
                <a:lumMod val="105000"/>
                <a:satMod val="109000"/>
                <a:tint val="81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1500" b="1" kern="1200" dirty="0">
              <a:solidFill>
                <a:prstClr val="black"/>
              </a:solidFill>
              <a:latin typeface="Calibri" panose="020F0502020204030204"/>
              <a:ea typeface="+mn-ea"/>
              <a:cs typeface="+mn-cs"/>
            </a:rPr>
            <a:t>Integration</a:t>
          </a:r>
        </a:p>
      </dsp:txBody>
      <dsp:txXfrm>
        <a:off x="403372" y="1796682"/>
        <a:ext cx="1045871" cy="395845"/>
      </dsp:txXfrm>
    </dsp:sp>
    <dsp:sp modelId="{A1E55100-6796-4B90-98EE-ECB066C1A8A0}">
      <dsp:nvSpPr>
        <dsp:cNvPr id="0" name=""/>
        <dsp:cNvSpPr/>
      </dsp:nvSpPr>
      <dsp:spPr>
        <a:xfrm rot="21588446">
          <a:off x="386333" y="3057068"/>
          <a:ext cx="3687506" cy="168378"/>
        </a:xfrm>
        <a:prstGeom prst="rect">
          <a:avLst/>
        </a:prstGeom>
        <a:solidFill>
          <a:srgbClr val="FFB7BE"/>
        </a:solidFill>
        <a:ln>
          <a:noFill/>
        </a:ln>
        <a:effectLst/>
      </dsp:spPr>
      <dsp:style>
        <a:lnRef idx="0">
          <a:scrgbClr r="0" g="0" b="0"/>
        </a:lnRef>
        <a:fillRef idx="2">
          <a:scrgbClr r="0" g="0" b="0"/>
        </a:fillRef>
        <a:effectRef idx="1">
          <a:scrgbClr r="0" g="0" b="0"/>
        </a:effectRef>
        <a:fontRef idx="minor">
          <a:schemeClr val="dk1"/>
        </a:fontRef>
      </dsp:style>
    </dsp:sp>
    <dsp:sp modelId="{D2BCB675-0B25-418E-8750-D1D169CF369E}">
      <dsp:nvSpPr>
        <dsp:cNvPr id="0" name=""/>
        <dsp:cNvSpPr/>
      </dsp:nvSpPr>
      <dsp:spPr>
        <a:xfrm>
          <a:off x="2606" y="2871396"/>
          <a:ext cx="1870875" cy="1122525"/>
        </a:xfrm>
        <a:prstGeom prst="roundRect">
          <a:avLst>
            <a:gd name="adj" fmla="val 10000"/>
          </a:avLst>
        </a:prstGeom>
        <a:solidFill>
          <a:srgbClr val="FF9BA5"/>
        </a:soli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rPr>
            <a:t>BIG DATA</a:t>
          </a:r>
        </a:p>
      </dsp:txBody>
      <dsp:txXfrm>
        <a:off x="35484" y="2904274"/>
        <a:ext cx="1805119" cy="1056769"/>
      </dsp:txXfrm>
    </dsp:sp>
    <dsp:sp modelId="{F3B7C9CD-A0F6-4475-83D9-44E5D7891FC9}">
      <dsp:nvSpPr>
        <dsp:cNvPr id="0" name=""/>
        <dsp:cNvSpPr/>
      </dsp:nvSpPr>
      <dsp:spPr>
        <a:xfrm rot="13824519">
          <a:off x="2649696" y="2371031"/>
          <a:ext cx="1739602" cy="168378"/>
        </a:xfrm>
        <a:prstGeom prst="rect">
          <a:avLst/>
        </a:prstGeom>
        <a:solidFill>
          <a:srgbClr val="AFDC7E"/>
        </a:solidFill>
        <a:ln>
          <a:noFill/>
        </a:ln>
        <a:effectLst/>
      </dsp:spPr>
      <dsp:style>
        <a:lnRef idx="0">
          <a:scrgbClr r="0" g="0" b="0"/>
        </a:lnRef>
        <a:fillRef idx="2">
          <a:scrgbClr r="0" g="0" b="0"/>
        </a:fillRef>
        <a:effectRef idx="1">
          <a:scrgbClr r="0" g="0" b="0"/>
        </a:effectRef>
        <a:fontRef idx="minor">
          <a:schemeClr val="dk1"/>
        </a:fontRef>
      </dsp:style>
    </dsp:sp>
    <dsp:sp modelId="{367EFA3B-5D60-474E-9785-8BE33403FDDC}">
      <dsp:nvSpPr>
        <dsp:cNvPr id="0" name=""/>
        <dsp:cNvSpPr/>
      </dsp:nvSpPr>
      <dsp:spPr>
        <a:xfrm>
          <a:off x="3694872" y="2854221"/>
          <a:ext cx="1870875" cy="1122525"/>
        </a:xfrm>
        <a:prstGeom prst="roundRect">
          <a:avLst>
            <a:gd name="adj" fmla="val 10000"/>
          </a:avLst>
        </a:prstGeom>
        <a:solidFill>
          <a:srgbClr val="92D050"/>
        </a:soli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DATA </a:t>
          </a:r>
        </a:p>
        <a:p>
          <a:pPr marL="0" lvl="0" indent="0" algn="ctr" defTabSz="889000">
            <a:lnSpc>
              <a:spcPct val="90000"/>
            </a:lnSpc>
            <a:spcBef>
              <a:spcPct val="0"/>
            </a:spcBef>
            <a:spcAft>
              <a:spcPct val="35000"/>
            </a:spcAft>
            <a:buNone/>
          </a:pPr>
          <a:r>
            <a:rPr lang="en-GB" sz="2000" b="1" kern="1200" dirty="0"/>
            <a:t>WAREHOUSE</a:t>
          </a:r>
        </a:p>
      </dsp:txBody>
      <dsp:txXfrm>
        <a:off x="3727750" y="2887099"/>
        <a:ext cx="1805119" cy="1056769"/>
      </dsp:txXfrm>
    </dsp:sp>
    <dsp:sp modelId="{DC9BAF38-8152-4EDC-91EE-3FB5194609A8}">
      <dsp:nvSpPr>
        <dsp:cNvPr id="0" name=""/>
        <dsp:cNvSpPr/>
      </dsp:nvSpPr>
      <dsp:spPr>
        <a:xfrm rot="16200000">
          <a:off x="2286302" y="1012943"/>
          <a:ext cx="1357729" cy="168378"/>
        </a:xfrm>
        <a:prstGeom prst="rect">
          <a:avLst/>
        </a:prstGeom>
        <a:gradFill rotWithShape="0">
          <a:gsLst>
            <a:gs pos="0">
              <a:srgbClr val="FFC000">
                <a:hueOff val="5600509"/>
                <a:satOff val="-23301"/>
                <a:lumOff val="5490"/>
                <a:alphaOff val="0"/>
                <a:lumMod val="110000"/>
                <a:satMod val="105000"/>
                <a:tint val="67000"/>
              </a:srgbClr>
            </a:gs>
            <a:gs pos="50000">
              <a:srgbClr val="FFC000">
                <a:hueOff val="5600509"/>
                <a:satOff val="-23301"/>
                <a:lumOff val="5490"/>
                <a:alphaOff val="0"/>
                <a:lumMod val="105000"/>
                <a:satMod val="103000"/>
                <a:tint val="73000"/>
              </a:srgbClr>
            </a:gs>
            <a:gs pos="100000">
              <a:srgbClr val="FFC000">
                <a:hueOff val="5600509"/>
                <a:satOff val="-23301"/>
                <a:lumOff val="5490"/>
                <a:alphaOff val="0"/>
                <a:lumMod val="105000"/>
                <a:satMod val="109000"/>
                <a:tint val="81000"/>
              </a:srgb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4D96F75-B677-4456-A0FD-2DF4B6DEFDC2}">
      <dsp:nvSpPr>
        <dsp:cNvPr id="0" name=""/>
        <dsp:cNvSpPr/>
      </dsp:nvSpPr>
      <dsp:spPr>
        <a:xfrm>
          <a:off x="2490870" y="1540586"/>
          <a:ext cx="2061555" cy="1050178"/>
        </a:xfrm>
        <a:prstGeom prst="irregularSeal1">
          <a:avLst/>
        </a:prstGeom>
        <a:gradFill rotWithShape="0">
          <a:gsLst>
            <a:gs pos="0">
              <a:schemeClr val="accent4">
                <a:hueOff val="5600509"/>
                <a:satOff val="-23301"/>
                <a:lumOff val="5490"/>
                <a:alphaOff val="0"/>
                <a:lumMod val="110000"/>
                <a:satMod val="105000"/>
                <a:tint val="67000"/>
              </a:schemeClr>
            </a:gs>
            <a:gs pos="50000">
              <a:schemeClr val="accent4">
                <a:hueOff val="5600509"/>
                <a:satOff val="-23301"/>
                <a:lumOff val="5490"/>
                <a:alphaOff val="0"/>
                <a:lumMod val="105000"/>
                <a:satMod val="103000"/>
                <a:tint val="73000"/>
              </a:schemeClr>
            </a:gs>
            <a:gs pos="100000">
              <a:schemeClr val="accent4">
                <a:hueOff val="5600509"/>
                <a:satOff val="-23301"/>
                <a:lumOff val="5490"/>
                <a:alphaOff val="0"/>
                <a:lumMod val="105000"/>
                <a:satMod val="109000"/>
                <a:tint val="81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Data Analysis</a:t>
          </a:r>
        </a:p>
      </dsp:txBody>
      <dsp:txXfrm>
        <a:off x="2932482" y="1847860"/>
        <a:ext cx="1152466" cy="370334"/>
      </dsp:txXfrm>
    </dsp:sp>
    <dsp:sp modelId="{71B15AFC-AF8D-493A-8378-B5E86D4C385B}">
      <dsp:nvSpPr>
        <dsp:cNvPr id="0" name=""/>
        <dsp:cNvSpPr/>
      </dsp:nvSpPr>
      <dsp:spPr>
        <a:xfrm>
          <a:off x="2969948" y="329298"/>
          <a:ext cx="2574042" cy="168378"/>
        </a:xfrm>
        <a:prstGeom prst="rect">
          <a:avLst/>
        </a:prstGeom>
        <a:solidFill>
          <a:srgbClr val="A9E5DE"/>
        </a:solidFill>
        <a:ln>
          <a:noFill/>
        </a:ln>
        <a:effectLst/>
      </dsp:spPr>
      <dsp:style>
        <a:lnRef idx="0">
          <a:scrgbClr r="0" g="0" b="0"/>
        </a:lnRef>
        <a:fillRef idx="2">
          <a:scrgbClr r="0" g="0" b="0"/>
        </a:fillRef>
        <a:effectRef idx="1">
          <a:scrgbClr r="0" g="0" b="0"/>
        </a:effectRef>
        <a:fontRef idx="minor">
          <a:schemeClr val="dk1"/>
        </a:fontRef>
      </dsp:style>
    </dsp:sp>
    <dsp:sp modelId="{C8C30E74-8594-4441-89CE-2A0DBC7A8475}">
      <dsp:nvSpPr>
        <dsp:cNvPr id="0" name=""/>
        <dsp:cNvSpPr/>
      </dsp:nvSpPr>
      <dsp:spPr>
        <a:xfrm>
          <a:off x="2586210" y="137429"/>
          <a:ext cx="1870875" cy="1122525"/>
        </a:xfrm>
        <a:prstGeom prst="roundRect">
          <a:avLst>
            <a:gd name="adj" fmla="val 10000"/>
          </a:avLst>
        </a:prstGeom>
        <a:solidFill>
          <a:srgbClr val="81D9CF"/>
        </a:soli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Presentation</a:t>
          </a:r>
        </a:p>
      </dsp:txBody>
      <dsp:txXfrm>
        <a:off x="2619088" y="170307"/>
        <a:ext cx="1805119" cy="1056769"/>
      </dsp:txXfrm>
    </dsp:sp>
    <dsp:sp modelId="{DE8A337A-1D1D-4F16-A08D-4B21E17E37AC}">
      <dsp:nvSpPr>
        <dsp:cNvPr id="0" name=""/>
        <dsp:cNvSpPr/>
      </dsp:nvSpPr>
      <dsp:spPr>
        <a:xfrm rot="5400000">
          <a:off x="4851974" y="1030876"/>
          <a:ext cx="1393594" cy="168378"/>
        </a:xfrm>
        <a:prstGeom prst="rect">
          <a:avLst/>
        </a:prstGeom>
        <a:solidFill>
          <a:srgbClr val="F7C7A7"/>
        </a:solidFill>
        <a:ln>
          <a:noFill/>
        </a:ln>
        <a:effectLst/>
      </dsp:spPr>
      <dsp:style>
        <a:lnRef idx="0">
          <a:scrgbClr r="0" g="0" b="0"/>
        </a:lnRef>
        <a:fillRef idx="2">
          <a:scrgbClr r="0" g="0" b="0"/>
        </a:fillRef>
        <a:effectRef idx="1">
          <a:scrgbClr r="0" g="0" b="0"/>
        </a:effectRef>
        <a:fontRef idx="minor">
          <a:schemeClr val="dk1"/>
        </a:fontRef>
      </dsp:style>
    </dsp:sp>
    <dsp:sp modelId="{59663C87-5BA0-49E2-A4D3-DE269115D008}">
      <dsp:nvSpPr>
        <dsp:cNvPr id="0" name=""/>
        <dsp:cNvSpPr/>
      </dsp:nvSpPr>
      <dsp:spPr>
        <a:xfrm>
          <a:off x="5169815" y="137429"/>
          <a:ext cx="1870875" cy="1122525"/>
        </a:xfrm>
        <a:prstGeom prst="roundRect">
          <a:avLst>
            <a:gd name="adj" fmla="val 10000"/>
          </a:avLst>
        </a:prstGeom>
        <a:solidFill>
          <a:srgbClr val="F5BB93"/>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dirty="0"/>
            <a:t>Evaluation</a:t>
          </a:r>
        </a:p>
      </dsp:txBody>
      <dsp:txXfrm>
        <a:off x="5202693" y="170307"/>
        <a:ext cx="1805119" cy="1056769"/>
      </dsp:txXfrm>
    </dsp:sp>
    <dsp:sp modelId="{9AFD65F3-01AF-4485-A515-C0F24EBDDF05}">
      <dsp:nvSpPr>
        <dsp:cNvPr id="0" name=""/>
        <dsp:cNvSpPr/>
      </dsp:nvSpPr>
      <dsp:spPr>
        <a:xfrm>
          <a:off x="5169815" y="1540586"/>
          <a:ext cx="1870875" cy="1122525"/>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Deployment</a:t>
          </a:r>
        </a:p>
      </dsp:txBody>
      <dsp:txXfrm>
        <a:off x="5202693" y="1573464"/>
        <a:ext cx="1805119" cy="1056769"/>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umsplatzhalter 3"/>
          <p:cNvSpPr>
            <a:spLocks noGrp="1"/>
          </p:cNvSpPr>
          <p:nvPr>
            <p:ph type="dt" sz="half" idx="10"/>
          </p:nvPr>
        </p:nvSpPr>
        <p:spPr/>
        <p:txBody>
          <a:bodyPr/>
          <a:lstStyle/>
          <a:p>
            <a:fld id="{3FDFAF59-80FD-42F8-B77B-6179688B7234}" type="datetimeFigureOut">
              <a:rPr lang="de-DE" smtClean="0"/>
              <a:t>22.10.2021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460364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Vertikaler Textplatzhalt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p:cNvSpPr>
            <a:spLocks noGrp="1"/>
          </p:cNvSpPr>
          <p:nvPr>
            <p:ph type="dt" sz="half" idx="10"/>
          </p:nvPr>
        </p:nvSpPr>
        <p:spPr/>
        <p:txBody>
          <a:bodyPr/>
          <a:lstStyle/>
          <a:p>
            <a:fld id="{3FDFAF59-80FD-42F8-B77B-6179688B7234}" type="datetimeFigureOut">
              <a:rPr lang="de-DE" smtClean="0"/>
              <a:t>22.10.2021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646635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en-US"/>
              <a:t>Click to edit Master title style</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p:cNvSpPr>
            <a:spLocks noGrp="1"/>
          </p:cNvSpPr>
          <p:nvPr>
            <p:ph type="dt" sz="half" idx="10"/>
          </p:nvPr>
        </p:nvSpPr>
        <p:spPr/>
        <p:txBody>
          <a:bodyPr/>
          <a:lstStyle/>
          <a:p>
            <a:fld id="{3FDFAF59-80FD-42F8-B77B-6179688B7234}" type="datetimeFigureOut">
              <a:rPr lang="de-DE" smtClean="0"/>
              <a:t>22.10.2021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947111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8" name="Text Placeholder 22"/>
          <p:cNvSpPr>
            <a:spLocks noGrp="1"/>
          </p:cNvSpPr>
          <p:nvPr>
            <p:ph type="body" sz="quarter" idx="11" hasCustomPrompt="1"/>
          </p:nvPr>
        </p:nvSpPr>
        <p:spPr>
          <a:xfrm>
            <a:off x="560919" y="515258"/>
            <a:ext cx="8592757" cy="464459"/>
          </a:xfrm>
          <a:prstGeom prst="rect">
            <a:avLst/>
          </a:prstGeom>
        </p:spPr>
        <p:txBody>
          <a:bodyPr/>
          <a:lstStyle>
            <a:lvl1pPr>
              <a:buFontTx/>
              <a:buNone/>
              <a:defRPr sz="2700" b="1">
                <a:solidFill>
                  <a:srgbClr val="0096A9"/>
                </a:solidFill>
                <a:latin typeface="Trebuchet MS" pitchFamily="34" charset="0"/>
              </a:defRPr>
            </a:lvl1pPr>
          </a:lstStyle>
          <a:p>
            <a:pPr lvl="0"/>
            <a:r>
              <a:rPr lang="en-US" dirty="0"/>
              <a:t>Edit title</a:t>
            </a:r>
          </a:p>
        </p:txBody>
      </p:sp>
      <p:sp>
        <p:nvSpPr>
          <p:cNvPr id="9" name="Text Placeholder 22"/>
          <p:cNvSpPr>
            <a:spLocks noGrp="1"/>
          </p:cNvSpPr>
          <p:nvPr>
            <p:ph type="body" sz="quarter" idx="12" hasCustomPrompt="1"/>
          </p:nvPr>
        </p:nvSpPr>
        <p:spPr>
          <a:xfrm>
            <a:off x="560919" y="986972"/>
            <a:ext cx="8602435" cy="304801"/>
          </a:xfrm>
          <a:prstGeom prst="rect">
            <a:avLst/>
          </a:prstGeom>
        </p:spPr>
        <p:txBody>
          <a:bodyPr/>
          <a:lstStyle>
            <a:lvl1pPr>
              <a:buFontTx/>
              <a:buNone/>
              <a:defRPr sz="2000" b="0">
                <a:solidFill>
                  <a:srgbClr val="0096A9"/>
                </a:solidFill>
                <a:latin typeface="Trebuchet MS" pitchFamily="34" charset="0"/>
              </a:defRPr>
            </a:lvl1pPr>
          </a:lstStyle>
          <a:p>
            <a:pPr lvl="0"/>
            <a:r>
              <a:rPr lang="en-US" dirty="0"/>
              <a:t>Edit sub header accordingly</a:t>
            </a:r>
          </a:p>
        </p:txBody>
      </p:sp>
      <p:sp>
        <p:nvSpPr>
          <p:cNvPr id="12" name="Text Placeholder 11"/>
          <p:cNvSpPr>
            <a:spLocks noGrp="1"/>
          </p:cNvSpPr>
          <p:nvPr>
            <p:ph type="body" sz="quarter" idx="13" hasCustomPrompt="1"/>
          </p:nvPr>
        </p:nvSpPr>
        <p:spPr>
          <a:xfrm>
            <a:off x="584200" y="1590675"/>
            <a:ext cx="10871200" cy="4838701"/>
          </a:xfrm>
          <a:prstGeom prst="rect">
            <a:avLst/>
          </a:prstGeom>
        </p:spPr>
        <p:txBody>
          <a:bodyPr wrap="square"/>
          <a:lstStyle>
            <a:lvl1pPr marL="0" marR="0" indent="0" algn="just" defTabSz="457200" rtl="0" eaLnBrk="1" fontAlgn="auto" latinLnBrk="0" hangingPunct="1">
              <a:lnSpc>
                <a:spcPct val="100000"/>
              </a:lnSpc>
              <a:spcBef>
                <a:spcPts val="0"/>
              </a:spcBef>
              <a:spcAft>
                <a:spcPts val="0"/>
              </a:spcAft>
              <a:buClrTx/>
              <a:buSzTx/>
              <a:buFont typeface="Arial"/>
              <a:buNone/>
              <a:tabLst/>
              <a:defRPr sz="1500" baseline="0">
                <a:solidFill>
                  <a:schemeClr val="tx2"/>
                </a:solidFill>
                <a:latin typeface="Trebuchet MS" pitchFamily="34" charset="0"/>
              </a:defRPr>
            </a:lvl1pPr>
            <a:lvl2pPr marL="0" indent="0">
              <a:spcBef>
                <a:spcPts val="0"/>
              </a:spcBef>
              <a:buNone/>
              <a:defRPr sz="1500">
                <a:solidFill>
                  <a:schemeClr val="tx2"/>
                </a:solidFill>
                <a:latin typeface="Trebuchet MS" pitchFamily="34" charset="0"/>
              </a:defRPr>
            </a:lvl2pPr>
            <a:lvl3pPr marL="0" indent="0">
              <a:spcBef>
                <a:spcPts val="0"/>
              </a:spcBef>
              <a:buNone/>
              <a:defRPr sz="1500">
                <a:solidFill>
                  <a:schemeClr val="tx2"/>
                </a:solidFill>
                <a:latin typeface="Trebuchet MS" pitchFamily="34" charset="0"/>
              </a:defRPr>
            </a:lvl3pPr>
            <a:lvl4pPr marL="0" indent="0">
              <a:spcBef>
                <a:spcPts val="0"/>
              </a:spcBef>
              <a:buNone/>
              <a:defRPr sz="1500">
                <a:solidFill>
                  <a:schemeClr val="tx2"/>
                </a:solidFill>
                <a:latin typeface="Trebuchet MS" pitchFamily="34" charset="0"/>
              </a:defRPr>
            </a:lvl4pPr>
            <a:lvl5pPr marL="0" indent="0" algn="just">
              <a:spcBef>
                <a:spcPts val="0"/>
              </a:spcBef>
              <a:buNone/>
              <a:defRPr sz="1500">
                <a:solidFill>
                  <a:schemeClr val="tx2"/>
                </a:solidFill>
                <a:latin typeface="Trebuchet MS" pitchFamily="34" charset="0"/>
              </a:defRPr>
            </a:lvl5pPr>
          </a:lstStyle>
          <a:p>
            <a:pPr marL="0" marR="0" lvl="0" indent="0" algn="just" defTabSz="457200" rtl="0" eaLnBrk="1" fontAlgn="auto" latinLnBrk="0" hangingPunct="1">
              <a:lnSpc>
                <a:spcPct val="100000"/>
              </a:lnSpc>
              <a:spcBef>
                <a:spcPts val="0"/>
              </a:spcBef>
              <a:spcAft>
                <a:spcPts val="0"/>
              </a:spcAft>
              <a:buClrTx/>
              <a:buSzTx/>
              <a:buFont typeface="Arial"/>
              <a:buNone/>
              <a:tabLst/>
              <a:defRPr/>
            </a:pPr>
            <a:r>
              <a:rPr lang="en-US" sz="1500" dirty="0">
                <a:solidFill>
                  <a:schemeClr val="tx2"/>
                </a:solidFill>
                <a:latin typeface="Trebuchet MS"/>
                <a:cs typeface="Trebuchet MS"/>
              </a:rPr>
              <a:t>These are sample text for illustration purpose only. Please edit and replace accordingly. Default font should remain as Trebuchet as per guidelines in the new Tokio Marine Corporate Brand Identity manual. If you have queries, please direct them to Brand &amp; Communications Department. Thank you.</a:t>
            </a:r>
            <a:endParaRPr lang="en-US" dirty="0"/>
          </a:p>
          <a:p>
            <a:pPr marL="0" marR="0" lvl="0" indent="0" algn="just" defTabSz="457200" rtl="0" eaLnBrk="1" fontAlgn="auto" latinLnBrk="0" hangingPunct="1">
              <a:lnSpc>
                <a:spcPct val="100000"/>
              </a:lnSpc>
              <a:spcBef>
                <a:spcPts val="0"/>
              </a:spcBef>
              <a:spcAft>
                <a:spcPts val="0"/>
              </a:spcAft>
              <a:buClrTx/>
              <a:buSzTx/>
              <a:buFont typeface="Arial"/>
              <a:buNone/>
              <a:tabLst/>
              <a:defRPr/>
            </a:pPr>
            <a:endParaRPr lang="en-US" dirty="0"/>
          </a:p>
          <a:p>
            <a:pPr marL="0" marR="0" lvl="0" indent="0" algn="just" defTabSz="457200" rtl="0" eaLnBrk="1" fontAlgn="auto" latinLnBrk="0" hangingPunct="1">
              <a:lnSpc>
                <a:spcPct val="100000"/>
              </a:lnSpc>
              <a:spcBef>
                <a:spcPts val="0"/>
              </a:spcBef>
              <a:spcAft>
                <a:spcPts val="0"/>
              </a:spcAft>
              <a:buClrTx/>
              <a:buSzTx/>
              <a:buFont typeface="Arial"/>
              <a:buNone/>
              <a:tabLst/>
              <a:defRPr/>
            </a:pPr>
            <a:endParaRPr lang="en-US" dirty="0"/>
          </a:p>
          <a:p>
            <a:pPr lvl="0"/>
            <a:endParaRPr lang="en-US" dirty="0"/>
          </a:p>
        </p:txBody>
      </p:sp>
      <p:sp>
        <p:nvSpPr>
          <p:cNvPr id="11" name="Slide Number Placeholder 5"/>
          <p:cNvSpPr>
            <a:spLocks noGrp="1"/>
          </p:cNvSpPr>
          <p:nvPr>
            <p:ph type="sldNum" sz="quarter" idx="4"/>
          </p:nvPr>
        </p:nvSpPr>
        <p:spPr>
          <a:xfrm>
            <a:off x="8858561" y="6487887"/>
            <a:ext cx="2844800" cy="370114"/>
          </a:xfrm>
          <a:prstGeom prst="rect">
            <a:avLst/>
          </a:prstGeom>
        </p:spPr>
        <p:txBody>
          <a:bodyPr/>
          <a:lstStyle>
            <a:lvl1pPr algn="r">
              <a:defRPr sz="1000">
                <a:latin typeface="Trebuchet MS" pitchFamily="34" charset="0"/>
              </a:defRPr>
            </a:lvl1pPr>
          </a:lstStyle>
          <a:p>
            <a:r>
              <a:rPr lang="en-US" dirty="0">
                <a:solidFill>
                  <a:srgbClr val="0096A9"/>
                </a:solidFill>
              </a:rPr>
              <a:t>Pg l </a:t>
            </a:r>
            <a:fld id="{03278485-211C-40BE-96E0-47525B53A02E}" type="slidenum">
              <a:rPr lang="en-US" b="1" smtClean="0">
                <a:solidFill>
                  <a:srgbClr val="0096A9"/>
                </a:solidFill>
              </a:rPr>
              <a:pPr/>
              <a:t>‹#›</a:t>
            </a:fld>
            <a:endParaRPr lang="en-US" b="1" dirty="0">
              <a:solidFill>
                <a:srgbClr val="0096A9"/>
              </a:solidFill>
            </a:endParaRPr>
          </a:p>
        </p:txBody>
      </p:sp>
    </p:spTree>
    <p:extLst>
      <p:ext uri="{BB962C8B-B14F-4D97-AF65-F5344CB8AC3E}">
        <p14:creationId xmlns:p14="http://schemas.microsoft.com/office/powerpoint/2010/main" val="3268884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p:cNvSpPr>
            <a:spLocks noGrp="1"/>
          </p:cNvSpPr>
          <p:nvPr>
            <p:ph type="dt" sz="half" idx="10"/>
          </p:nvPr>
        </p:nvSpPr>
        <p:spPr/>
        <p:txBody>
          <a:bodyPr/>
          <a:lstStyle/>
          <a:p>
            <a:fld id="{3FDFAF59-80FD-42F8-B77B-6179688B7234}" type="datetimeFigureOut">
              <a:rPr lang="de-DE" smtClean="0"/>
              <a:t>22.10.2021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874677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umsplatzhalter 3"/>
          <p:cNvSpPr>
            <a:spLocks noGrp="1"/>
          </p:cNvSpPr>
          <p:nvPr>
            <p:ph type="dt" sz="half" idx="10"/>
          </p:nvPr>
        </p:nvSpPr>
        <p:spPr/>
        <p:txBody>
          <a:bodyPr/>
          <a:lstStyle/>
          <a:p>
            <a:fld id="{3FDFAF59-80FD-42F8-B77B-6179688B7234}" type="datetimeFigureOut">
              <a:rPr lang="de-DE" smtClean="0"/>
              <a:t>22.10.2021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625361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umsplatzhalter 4"/>
          <p:cNvSpPr>
            <a:spLocks noGrp="1"/>
          </p:cNvSpPr>
          <p:nvPr>
            <p:ph type="dt" sz="half" idx="10"/>
          </p:nvPr>
        </p:nvSpPr>
        <p:spPr/>
        <p:txBody>
          <a:bodyPr/>
          <a:lstStyle/>
          <a:p>
            <a:fld id="{3FDFAF59-80FD-42F8-B77B-6179688B7234}" type="datetimeFigureOut">
              <a:rPr lang="de-DE" smtClean="0"/>
              <a:t>22.10.2021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794036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en-US"/>
              <a:t>Click to edit Master title style</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Inhaltsplatzhalt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Inhaltsplatzhalt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umsplatzhalter 6"/>
          <p:cNvSpPr>
            <a:spLocks noGrp="1"/>
          </p:cNvSpPr>
          <p:nvPr>
            <p:ph type="dt" sz="half" idx="10"/>
          </p:nvPr>
        </p:nvSpPr>
        <p:spPr/>
        <p:txBody>
          <a:bodyPr/>
          <a:lstStyle/>
          <a:p>
            <a:fld id="{3FDFAF59-80FD-42F8-B77B-6179688B7234}" type="datetimeFigureOut">
              <a:rPr lang="de-DE" smtClean="0"/>
              <a:t>22.10.2021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413770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Datumsplatzhalter 2"/>
          <p:cNvSpPr>
            <a:spLocks noGrp="1"/>
          </p:cNvSpPr>
          <p:nvPr>
            <p:ph type="dt" sz="half" idx="10"/>
          </p:nvPr>
        </p:nvSpPr>
        <p:spPr/>
        <p:txBody>
          <a:bodyPr/>
          <a:lstStyle/>
          <a:p>
            <a:fld id="{3FDFAF59-80FD-42F8-B77B-6179688B7234}" type="datetimeFigureOut">
              <a:rPr lang="de-DE" smtClean="0"/>
              <a:t>22.10.2021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440331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DFAF59-80FD-42F8-B77B-6179688B7234}" type="datetimeFigureOut">
              <a:rPr lang="de-DE" smtClean="0"/>
              <a:t>22.10.2021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061956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umsplatzhalter 4"/>
          <p:cNvSpPr>
            <a:spLocks noGrp="1"/>
          </p:cNvSpPr>
          <p:nvPr>
            <p:ph type="dt" sz="half" idx="10"/>
          </p:nvPr>
        </p:nvSpPr>
        <p:spPr/>
        <p:txBody>
          <a:bodyPr/>
          <a:lstStyle/>
          <a:p>
            <a:fld id="{3FDFAF59-80FD-42F8-B77B-6179688B7234}" type="datetimeFigureOut">
              <a:rPr lang="de-DE" smtClean="0"/>
              <a:t>22.10.2021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616004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umsplatzhalter 4"/>
          <p:cNvSpPr>
            <a:spLocks noGrp="1"/>
          </p:cNvSpPr>
          <p:nvPr>
            <p:ph type="dt" sz="half" idx="10"/>
          </p:nvPr>
        </p:nvSpPr>
        <p:spPr/>
        <p:txBody>
          <a:bodyPr/>
          <a:lstStyle/>
          <a:p>
            <a:fld id="{3FDFAF59-80FD-42F8-B77B-6179688B7234}" type="datetimeFigureOut">
              <a:rPr lang="de-DE" smtClean="0"/>
              <a:t>22.10.2021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12689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EF0"/>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DFAF59-80FD-42F8-B77B-6179688B7234}" type="datetimeFigureOut">
              <a:rPr lang="de-DE" smtClean="0"/>
              <a:t>22.10.2021</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489FD0-501B-4C6F-9CB2-8996B7BF4EFE}" type="slidenum">
              <a:rPr lang="de-DE" smtClean="0"/>
              <a:t>‹#›</a:t>
            </a:fld>
            <a:endParaRPr lang="de-DE"/>
          </a:p>
        </p:txBody>
      </p:sp>
    </p:spTree>
    <p:extLst>
      <p:ext uri="{BB962C8B-B14F-4D97-AF65-F5344CB8AC3E}">
        <p14:creationId xmlns:p14="http://schemas.microsoft.com/office/powerpoint/2010/main" val="3731875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6.png"/><Relationship Id="rId3" Type="http://schemas.openxmlformats.org/officeDocument/2006/relationships/diagramLayout" Target="../diagrams/layout1.xml"/><Relationship Id="rId7" Type="http://schemas.openxmlformats.org/officeDocument/2006/relationships/image" Target="../media/image12.png"/><Relationship Id="rId12"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11" Type="http://schemas.openxmlformats.org/officeDocument/2006/relationships/image" Target="../media/image15.svg"/><Relationship Id="rId5" Type="http://schemas.openxmlformats.org/officeDocument/2006/relationships/diagramColors" Target="../diagrams/colors1.xml"/><Relationship Id="rId10" Type="http://schemas.openxmlformats.org/officeDocument/2006/relationships/image" Target="../media/image14.png"/><Relationship Id="rId4" Type="http://schemas.openxmlformats.org/officeDocument/2006/relationships/diagramQuickStyle" Target="../diagrams/quickStyle1.xml"/><Relationship Id="rId9" Type="http://schemas.openxmlformats.org/officeDocument/2006/relationships/slide" Target="slide13.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17.png"/><Relationship Id="rId3" Type="http://schemas.openxmlformats.org/officeDocument/2006/relationships/image" Target="../media/image16.png"/><Relationship Id="rId7" Type="http://schemas.openxmlformats.org/officeDocument/2006/relationships/diagramColors" Target="../diagrams/colors2.xml"/><Relationship Id="rId12"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diagramQuickStyle" Target="../diagrams/quickStyle2.xml"/><Relationship Id="rId11" Type="http://schemas.openxmlformats.org/officeDocument/2006/relationships/image" Target="../media/image12.png"/><Relationship Id="rId5" Type="http://schemas.openxmlformats.org/officeDocument/2006/relationships/diagramLayout" Target="../diagrams/layout2.xml"/><Relationship Id="rId15" Type="http://schemas.openxmlformats.org/officeDocument/2006/relationships/slide" Target="slide13.xml"/><Relationship Id="rId10" Type="http://schemas.openxmlformats.org/officeDocument/2006/relationships/image" Target="../media/image15.svg"/><Relationship Id="rId4" Type="http://schemas.openxmlformats.org/officeDocument/2006/relationships/diagramData" Target="../diagrams/data2.xml"/><Relationship Id="rId9" Type="http://schemas.openxmlformats.org/officeDocument/2006/relationships/image" Target="../media/image14.png"/><Relationship Id="rId14" Type="http://schemas.openxmlformats.org/officeDocument/2006/relationships/image" Target="../media/image18.svg"/></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diagramColors" Target="../diagrams/colors3.xml"/><Relationship Id="rId12"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diagramQuickStyle" Target="../diagrams/quickStyle3.xml"/><Relationship Id="rId11" Type="http://schemas.openxmlformats.org/officeDocument/2006/relationships/image" Target="../media/image17.png"/><Relationship Id="rId5" Type="http://schemas.openxmlformats.org/officeDocument/2006/relationships/diagramLayout" Target="../diagrams/layout3.xml"/><Relationship Id="rId15" Type="http://schemas.openxmlformats.org/officeDocument/2006/relationships/slide" Target="slide13.xml"/><Relationship Id="rId10" Type="http://schemas.openxmlformats.org/officeDocument/2006/relationships/image" Target="../media/image15.svg"/><Relationship Id="rId4" Type="http://schemas.openxmlformats.org/officeDocument/2006/relationships/diagramData" Target="../diagrams/data3.xml"/><Relationship Id="rId9" Type="http://schemas.openxmlformats.org/officeDocument/2006/relationships/image" Target="../media/image14.png"/><Relationship Id="rId1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hyperlink" Target="CT048-3-M%20BIS%20MD.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hyperlink" Target="https://game-icons.net/1x1/delapouite/think.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hyperlink" Target="https://game-icons.net/1x1/delapouite/think.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hyperlink" Target="https://game-icons.net/1x1/delapouite/think.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hyperlink" Target="https://game-icons.net/1x1/delapouite/think.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hyperlink" Target="https://game-icons.net/1x1/delapouite/think.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hyperlink" Target="https://game-icons.net/1x1/delapouite/think.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hyperlink" Target="https://game-icons.net/1x1/delapouite/think.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hyperlink" Target="https://game-icons.net/1x1/delapouite/think.html"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hyperlink" Target="https://2012books.lardbucket.org/books/public-speaking-practice-and-ethics/s19-01-informative-speaking-goals.html" TargetMode="Externa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D8ADEB-3D6A-4A40-8C9A-EBF4B29F7CD3}"/>
              </a:ext>
            </a:extLst>
          </p:cNvPr>
          <p:cNvSpPr/>
          <p:nvPr/>
        </p:nvSpPr>
        <p:spPr>
          <a:xfrm>
            <a:off x="-9120552"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FF527ED0-7076-43AB-801E-25099ADEA593}"/>
              </a:ext>
            </a:extLst>
          </p:cNvPr>
          <p:cNvSpPr/>
          <p:nvPr/>
        </p:nvSpPr>
        <p:spPr>
          <a:xfrm>
            <a:off x="176349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83186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Introduction</a:t>
            </a:r>
          </a:p>
        </p:txBody>
      </p:sp>
      <p:pic>
        <p:nvPicPr>
          <p:cNvPr id="10" name="Picture 9">
            <a:extLst>
              <a:ext uri="{FF2B5EF4-FFF2-40B4-BE49-F238E27FC236}">
                <a16:creationId xmlns:a16="http://schemas.microsoft.com/office/drawing/2014/main" id="{98CACA60-3EDB-4879-8A45-1E0922D235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925980" y="3131713"/>
            <a:ext cx="530600" cy="594574"/>
          </a:xfrm>
          <a:prstGeom prst="rect">
            <a:avLst/>
          </a:prstGeom>
        </p:spPr>
      </p:pic>
      <p:sp>
        <p:nvSpPr>
          <p:cNvPr id="12" name="Rectangle 11">
            <a:extLst>
              <a:ext uri="{FF2B5EF4-FFF2-40B4-BE49-F238E27FC236}">
                <a16:creationId xmlns:a16="http://schemas.microsoft.com/office/drawing/2014/main" id="{154C5703-9D3A-47C5-8507-EF01555903D5}"/>
              </a:ext>
            </a:extLst>
          </p:cNvPr>
          <p:cNvSpPr/>
          <p:nvPr/>
        </p:nvSpPr>
        <p:spPr>
          <a:xfrm>
            <a:off x="-9538696"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347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416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10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FFFFFF"/>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pic>
        <p:nvPicPr>
          <p:cNvPr id="42" name="Picture 41">
            <a:extLst>
              <a:ext uri="{FF2B5EF4-FFF2-40B4-BE49-F238E27FC236}">
                <a16:creationId xmlns:a16="http://schemas.microsoft.com/office/drawing/2014/main" id="{BA596DA9-3173-47E6-800F-77D84BDE5C8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20556876">
            <a:off x="3340003" y="7093856"/>
            <a:ext cx="1249251" cy="1254056"/>
          </a:xfrm>
          <a:prstGeom prst="rect">
            <a:avLst/>
          </a:prstGeom>
        </p:spPr>
      </p:pic>
      <p:pic>
        <p:nvPicPr>
          <p:cNvPr id="43" name="Picture 42">
            <a:extLst>
              <a:ext uri="{FF2B5EF4-FFF2-40B4-BE49-F238E27FC236}">
                <a16:creationId xmlns:a16="http://schemas.microsoft.com/office/drawing/2014/main" id="{E394E8BC-A27D-4B40-869C-F25CB65FDB6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453989" y="7183119"/>
            <a:ext cx="1249251" cy="1254056"/>
          </a:xfrm>
          <a:prstGeom prst="rect">
            <a:avLst/>
          </a:prstGeom>
        </p:spPr>
      </p:pic>
      <p:pic>
        <p:nvPicPr>
          <p:cNvPr id="44" name="Picture 43">
            <a:extLst>
              <a:ext uri="{FF2B5EF4-FFF2-40B4-BE49-F238E27FC236}">
                <a16:creationId xmlns:a16="http://schemas.microsoft.com/office/drawing/2014/main" id="{387B744B-FDAB-45DA-8CA4-D42DA0B7FC6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782547">
            <a:off x="5637148" y="7186858"/>
            <a:ext cx="1210615" cy="1215271"/>
          </a:xfrm>
          <a:prstGeom prst="rect">
            <a:avLst/>
          </a:prstGeom>
        </p:spPr>
      </p:pic>
      <p:pic>
        <p:nvPicPr>
          <p:cNvPr id="45" name="Picture 44">
            <a:extLst>
              <a:ext uri="{FF2B5EF4-FFF2-40B4-BE49-F238E27FC236}">
                <a16:creationId xmlns:a16="http://schemas.microsoft.com/office/drawing/2014/main" id="{56A93501-1D75-4FE9-847B-947312AF2F5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756666" y="7101883"/>
            <a:ext cx="1300767" cy="1305770"/>
          </a:xfrm>
          <a:prstGeom prst="rect">
            <a:avLst/>
          </a:prstGeom>
        </p:spPr>
      </p:pic>
      <p:pic>
        <p:nvPicPr>
          <p:cNvPr id="46" name="Picture 45">
            <a:extLst>
              <a:ext uri="{FF2B5EF4-FFF2-40B4-BE49-F238E27FC236}">
                <a16:creationId xmlns:a16="http://schemas.microsoft.com/office/drawing/2014/main" id="{77CFA0DB-DD7B-4549-A948-70ACCF5814A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217618" y="7313233"/>
            <a:ext cx="1236371" cy="1241126"/>
          </a:xfrm>
          <a:prstGeom prst="rect">
            <a:avLst/>
          </a:prstGeom>
        </p:spPr>
      </p:pic>
      <p:pic>
        <p:nvPicPr>
          <p:cNvPr id="47" name="Picture 46">
            <a:extLst>
              <a:ext uri="{FF2B5EF4-FFF2-40B4-BE49-F238E27FC236}">
                <a16:creationId xmlns:a16="http://schemas.microsoft.com/office/drawing/2014/main" id="{5B7B5C9E-7E69-4A62-B157-3B70B99ED70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23055" y="5612793"/>
            <a:ext cx="1197735" cy="1202342"/>
          </a:xfrm>
          <a:prstGeom prst="rect">
            <a:avLst/>
          </a:prstGeom>
        </p:spPr>
      </p:pic>
      <p:sp>
        <p:nvSpPr>
          <p:cNvPr id="31" name="TextBox 30">
            <a:extLst>
              <a:ext uri="{FF2B5EF4-FFF2-40B4-BE49-F238E27FC236}">
                <a16:creationId xmlns:a16="http://schemas.microsoft.com/office/drawing/2014/main" id="{322B05C7-42D5-443D-A9C2-09D5614A373C}"/>
              </a:ext>
            </a:extLst>
          </p:cNvPr>
          <p:cNvSpPr txBox="1"/>
          <p:nvPr/>
        </p:nvSpPr>
        <p:spPr>
          <a:xfrm>
            <a:off x="3689131" y="2624444"/>
            <a:ext cx="8204334" cy="1200329"/>
          </a:xfrm>
          <a:prstGeom prst="rect">
            <a:avLst/>
          </a:prstGeom>
          <a:noFill/>
        </p:spPr>
        <p:txBody>
          <a:bodyPr wrap="square" rtlCol="0" anchor="ctr">
            <a:spAutoFit/>
          </a:bodyPr>
          <a:lstStyle/>
          <a:p>
            <a:pPr algn="ctr"/>
            <a:r>
              <a:rPr lang="ms-MY" sz="4800" b="1" dirty="0">
                <a:solidFill>
                  <a:srgbClr val="002060"/>
                </a:solidFill>
                <a:latin typeface="Tw Cen MT" panose="020B0602020104020603" pitchFamily="34" charset="0"/>
              </a:rPr>
              <a:t>Business Intelligence System</a:t>
            </a:r>
          </a:p>
          <a:p>
            <a:pPr algn="ctr"/>
            <a:r>
              <a:rPr lang="en-GB" sz="2400" b="1" dirty="0">
                <a:solidFill>
                  <a:schemeClr val="bg2">
                    <a:lumMod val="10000"/>
                  </a:schemeClr>
                </a:solidFill>
              </a:rPr>
              <a:t>CT048-3-M</a:t>
            </a:r>
            <a:endParaRPr lang="ms-MY" sz="2400" b="1" dirty="0">
              <a:solidFill>
                <a:schemeClr val="bg2">
                  <a:lumMod val="10000"/>
                </a:schemeClr>
              </a:solidFill>
              <a:latin typeface="Tw Cen MT" panose="020B0602020104020603" pitchFamily="34" charset="0"/>
            </a:endParaRPr>
          </a:p>
        </p:txBody>
      </p:sp>
      <p:sp>
        <p:nvSpPr>
          <p:cNvPr id="32" name="TextBox 31">
            <a:extLst>
              <a:ext uri="{FF2B5EF4-FFF2-40B4-BE49-F238E27FC236}">
                <a16:creationId xmlns:a16="http://schemas.microsoft.com/office/drawing/2014/main" id="{322B05C7-42D5-443D-A9C2-09D5614A373C}"/>
              </a:ext>
            </a:extLst>
          </p:cNvPr>
          <p:cNvSpPr txBox="1"/>
          <p:nvPr/>
        </p:nvSpPr>
        <p:spPr>
          <a:xfrm>
            <a:off x="3815036" y="5040254"/>
            <a:ext cx="3016915" cy="584775"/>
          </a:xfrm>
          <a:prstGeom prst="rect">
            <a:avLst/>
          </a:prstGeom>
          <a:noFill/>
        </p:spPr>
        <p:txBody>
          <a:bodyPr wrap="square" rtlCol="0" anchor="ctr">
            <a:spAutoFit/>
          </a:bodyPr>
          <a:lstStyle/>
          <a:p>
            <a:pPr algn="ctr"/>
            <a:r>
              <a:rPr lang="ms-MY" sz="3200" b="1" dirty="0">
                <a:solidFill>
                  <a:srgbClr val="002060"/>
                </a:solidFill>
                <a:latin typeface="Tw Cen MT" panose="020B0602020104020603" pitchFamily="34" charset="0"/>
              </a:rPr>
              <a:t>Module Lecturer:</a:t>
            </a:r>
          </a:p>
        </p:txBody>
      </p:sp>
      <p:pic>
        <p:nvPicPr>
          <p:cNvPr id="1026" name="Picture 2" descr="Image result for apu logo">
            <a:extLst>
              <a:ext uri="{FF2B5EF4-FFF2-40B4-BE49-F238E27FC236}">
                <a16:creationId xmlns:a16="http://schemas.microsoft.com/office/drawing/2014/main" id="{A7D1C00F-9EB0-4600-84AF-350609DF9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0318" y="567069"/>
            <a:ext cx="1257300" cy="115252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EEB43B33-D726-41BA-B5C6-D36CCF1C5000}"/>
              </a:ext>
            </a:extLst>
          </p:cNvPr>
          <p:cNvSpPr txBox="1"/>
          <p:nvPr/>
        </p:nvSpPr>
        <p:spPr>
          <a:xfrm>
            <a:off x="3903021" y="5634473"/>
            <a:ext cx="5757814" cy="954107"/>
          </a:xfrm>
          <a:prstGeom prst="rect">
            <a:avLst/>
          </a:prstGeom>
          <a:noFill/>
        </p:spPr>
        <p:txBody>
          <a:bodyPr wrap="square" rtlCol="0" anchor="ctr">
            <a:spAutoFit/>
          </a:bodyPr>
          <a:lstStyle/>
          <a:p>
            <a:pPr algn="ctr"/>
            <a:r>
              <a:rPr lang="ms-MY" sz="2800" b="1" dirty="0">
                <a:solidFill>
                  <a:srgbClr val="002060"/>
                </a:solidFill>
                <a:latin typeface="Tw Cen MT" panose="020B0602020104020603" pitchFamily="34" charset="0"/>
              </a:rPr>
              <a:t>Dr. M. Selvakumar Samuel</a:t>
            </a:r>
          </a:p>
          <a:p>
            <a:pPr algn="ctr"/>
            <a:r>
              <a:rPr lang="ms-MY" sz="2800" b="1" dirty="0">
                <a:solidFill>
                  <a:srgbClr val="002060"/>
                </a:solidFill>
                <a:latin typeface="Tw Cen MT" panose="020B0602020104020603" pitchFamily="34" charset="0"/>
              </a:rPr>
              <a:t>selvakumar@staffemail.apu.edu.my</a:t>
            </a:r>
          </a:p>
        </p:txBody>
      </p:sp>
      <p:pic>
        <p:nvPicPr>
          <p:cNvPr id="4" name="Picture 3">
            <a:extLst>
              <a:ext uri="{FF2B5EF4-FFF2-40B4-BE49-F238E27FC236}">
                <a16:creationId xmlns:a16="http://schemas.microsoft.com/office/drawing/2014/main" id="{750DD455-5357-4C3A-ABE2-B181E30EC5D7}"/>
              </a:ext>
            </a:extLst>
          </p:cNvPr>
          <p:cNvPicPr>
            <a:picLocks noChangeAspect="1"/>
          </p:cNvPicPr>
          <p:nvPr/>
        </p:nvPicPr>
        <p:blipFill>
          <a:blip r:embed="rId5"/>
          <a:stretch>
            <a:fillRect/>
          </a:stretch>
        </p:blipFill>
        <p:spPr>
          <a:xfrm>
            <a:off x="9874515" y="5114131"/>
            <a:ext cx="1057423" cy="1343212"/>
          </a:xfrm>
          <a:prstGeom prst="rect">
            <a:avLst/>
          </a:prstGeom>
        </p:spPr>
      </p:pic>
      <p:sp>
        <p:nvSpPr>
          <p:cNvPr id="2" name="Rectangle 1">
            <a:extLst>
              <a:ext uri="{FF2B5EF4-FFF2-40B4-BE49-F238E27FC236}">
                <a16:creationId xmlns:a16="http://schemas.microsoft.com/office/drawing/2014/main" id="{7B7F8863-BFBF-4004-8D03-2835403276BC}"/>
              </a:ext>
            </a:extLst>
          </p:cNvPr>
          <p:cNvSpPr/>
          <p:nvPr/>
        </p:nvSpPr>
        <p:spPr>
          <a:xfrm>
            <a:off x="5466688" y="3992398"/>
            <a:ext cx="4649222"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Week 1 – Module Introduction</a:t>
            </a:r>
          </a:p>
        </p:txBody>
      </p:sp>
    </p:spTree>
    <p:extLst>
      <p:ext uri="{BB962C8B-B14F-4D97-AF65-F5344CB8AC3E}">
        <p14:creationId xmlns:p14="http://schemas.microsoft.com/office/powerpoint/2010/main" val="4018062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0.00023 L -2.08333E-7 0.00024 C -0.00039 -0.02129 -0.00065 -0.04259 -0.00104 -0.06388 C -0.00143 -0.08148 -0.00195 -0.09838 -0.00325 -0.11574 C -0.00352 -0.11967 -0.00391 -0.12314 -0.0043 -0.12708 C -0.00456 -0.1368 -0.00417 -0.14699 -0.00534 -0.15648 C -0.00599 -0.1618 -0.0095 -0.17013 -0.0095 -0.1699 C -0.01029 -0.17546 -0.01068 -0.18078 -0.01172 -0.18611 C -0.01211 -0.18842 -0.01315 -0.1905 -0.0138 -0.19259 C -0.01458 -0.19583 -0.01523 -0.19861 -0.01589 -0.20185 C -0.01849 -0.21504 -0.01497 -0.20208 -0.01901 -0.21527 C -0.02148 -0.23055 -0.01862 -0.21203 -0.02122 -0.23564 C -0.02266 -0.25 -0.022 -0.23449 -0.02331 -0.25162 C -0.02409 -0.26273 -0.02474 -0.2743 -0.02539 -0.28564 C -0.025 -0.29537 -0.02539 -0.30555 -0.02435 -0.31504 C -0.02396 -0.31805 -0.02214 -0.31944 -0.02122 -0.32199 C -0.02031 -0.32384 -0.01992 -0.32662 -0.01901 -0.3287 C -0.0181 -0.33055 -0.0168 -0.33101 -0.01589 -0.3331 C -0.01458 -0.33588 -0.01419 -0.34004 -0.01276 -0.34236 C -0.0112 -0.34421 -0.00911 -0.34328 -0.00742 -0.34444 C -0.00534 -0.3456 -0.00325 -0.34768 -0.00104 -0.34907 C -2.08333E-7 -0.34976 0.00104 -0.35 0.00208 -0.35115 C 0.00417 -0.35347 0.00612 -0.35671 0.00846 -0.35787 C 0.0125 -0.35995 0.01693 -0.35949 0.02109 -0.36018 C 0.02292 -0.36273 0.02461 -0.36481 0.02643 -0.36713 C 0.02852 -0.36967 0.03073 -0.37106 0.03268 -0.37384 C 0.03464 -0.37638 0.0362 -0.37986 0.03802 -0.3831 C 0.03906 -0.38449 0.04023 -0.38588 0.04115 -0.3875 C 0.05156 -0.40578 0.03815 -0.38333 0.04648 -0.40115 C 0.0474 -0.40277 0.04857 -0.40393 0.04961 -0.40555 C 0.05247 -0.41018 0.05807 -0.41898 0.05807 -0.41875 C 0.05885 -0.42199 0.05938 -0.42523 0.06016 -0.42824 C 0.06081 -0.43055 0.06172 -0.43263 0.06237 -0.43495 C 0.06276 -0.43726 0.06289 -0.43958 0.06341 -0.44189 C 0.06432 -0.44629 0.0655 -0.45092 0.06654 -0.45532 C 0.06693 -0.46134 0.06693 -0.46759 0.06758 -0.47338 C 0.06797 -0.47685 0.06927 -0.47939 0.06966 -0.48263 C 0.07031 -0.4868 0.07044 -0.49166 0.07083 -0.49606 C 0.07044 -0.503 0.07044 -0.50972 0.06966 -0.51643 C 0.06836 -0.53009 0.06784 -0.52453 0.0655 -0.53449 C 0.06458 -0.53819 0.06406 -0.54213 0.06341 -0.54606 C 0.06263 -0.55046 0.0612 -0.56111 0.06016 -0.56412 C 0.05911 -0.56689 0.05729 -0.56828 0.05599 -0.57083 C 0.05417 -0.57453 0.0526 -0.57893 0.05065 -0.58217 C 0.04974 -0.58402 0.03581 -0.60324 0.03372 -0.60925 C 0.02943 -0.62222 0.02591 -0.63634 0.02214 -0.65 C 0.0194 -0.66018 0.01628 -0.67453 0.01263 -0.68402 C 0.01107 -0.68796 0.00951 -0.69259 0.00742 -0.69537 C 0.00586 -0.69722 0.00391 -0.69699 0.00208 -0.69745 C -0.0013 -0.70069 -0.00703 -0.70578 -0.01055 -0.70671 C -0.01172 -0.70694 -0.01276 -0.70509 -0.0138 -0.70439 C -0.01589 -0.70069 -0.01823 -0.69745 -0.02005 -0.69305 C -0.02214 -0.68819 -0.02292 -0.68078 -0.02539 -0.67708 C -0.02656 -0.67546 -0.02825 -0.67847 -0.02956 -0.67939 C -0.03177 -0.68078 -0.03385 -0.68263 -0.03594 -0.68402 C -0.03841 -0.68541 -0.04089 -0.6868 -0.04336 -0.68865 C -0.04544 -0.69166 -0.04766 -0.69444 -0.04974 -0.69745 C -0.05365 -0.70393 -0.05937 -0.71527 -0.06445 -0.72013 C -0.06654 -0.72245 -0.06875 -0.72314 -0.07083 -0.72476 C -0.07187 -0.72546 -0.07305 -0.72569 -0.07396 -0.72708 C -0.07643 -0.73032 -0.08138 -0.73819 -0.0845 -0.7405 C -0.08724 -0.74236 -0.09518 -0.74444 -0.09727 -0.74513 C -0.0987 -0.74583 -0.1 -0.74699 -0.10143 -0.74745 C -0.10391 -0.74838 -0.10638 -0.74884 -0.10885 -0.74976 C -0.1099 -0.75115 -0.11081 -0.75324 -0.11198 -0.75416 C -0.11445 -0.75578 -0.11706 -0.75555 -0.1194 -0.75648 C -0.12057 -0.75694 -0.12161 -0.7581 -0.12266 -0.75856 C -0.12279 -0.75995 -0.12409 -0.77268 -0.12474 -0.77453 C -0.12552 -0.77731 -0.12695 -0.77893 -0.12786 -0.78148 C -0.13216 -0.79189 -0.12969 -0.78958 -0.13529 -0.79722 C -0.13659 -0.79907 -0.13815 -0.80023 -0.13945 -0.80185 C -0.14297 -0.80601 -0.14297 -0.80694 -0.14583 -0.81296 C -0.14857 -0.83009 -0.14492 -0.80902 -0.14909 -0.82662 C -0.14948 -0.8287 -0.14974 -0.83125 -0.15013 -0.83333 C -0.15078 -0.83865 -0.1513 -0.84421 -0.15221 -0.8493 C -0.1526 -0.85185 -0.15365 -0.8537 -0.1543 -0.85601 C -0.15599 -0.87407 -0.15625 -0.87106 -0.1543 -0.89675 C -0.15391 -0.90138 -0.15273 -0.90578 -0.15221 -0.91041 C -0.15156 -0.9155 -0.15 -0.92963 -0.14909 -0.9331 C -0.147 -0.93981 -0.14674 -0.9412 -0.14375 -0.94675 C -0.14271 -0.94838 -0.14167 -0.94976 -0.14062 -0.95115 C -0.147 -0.95555 -0.1431 -0.95347 -0.1543 -0.95555 L -0.16693 -0.95787 C -0.16914 -0.95949 -0.17109 -0.9618 -0.17331 -0.9625 C -0.18281 -0.96574 -0.20182 -0.96921 -0.20182 -0.96898 C -0.20794 -0.96851 -0.2237 -0.96458 -0.23034 -0.96921 C -0.2612 -0.99143 -0.222 -0.978 -0.24831 -0.98518 C -0.25052 -0.98657 -0.25299 -0.98773 -0.25469 -0.99189 C -0.25599 -0.99537 -0.25677 -0.99953 -0.25781 -1.00324 C -0.26029 -1.02407 -0.26237 -1.01782 -0.25677 -1.02592 C -0.25612 -1.02824 -0.25534 -1.03032 -0.25469 -1.03263 C -0.2526 -1.04027 -0.25169 -1.05 -0.24831 -1.05532 C -0.247 -1.0574 -0.24531 -1.05949 -0.24414 -1.06226 C -0.24284 -1.06481 -0.24232 -1.06875 -0.24102 -1.07106 C -0.23945 -1.07384 -0.23724 -1.07523 -0.23568 -1.07777 C -0.23411 -1.08055 -0.23307 -1.08449 -0.23151 -1.08703 C -0.23021 -1.08912 -0.22852 -1.08981 -0.22721 -1.09143 C -0.225 -1.09421 -0.22331 -1.09884 -0.22083 -1.10046 C -0.21641 -1.1037 -0.21745 -1.10231 -0.21237 -1.10972 C -0.20456 -1.12083 -0.21159 -1.11157 -0.20508 -1.12338 C -0.20404 -1.125 -0.20286 -1.12592 -0.20182 -1.12754 C -0.19818 -1.13425 -0.19674 -1.1405 -0.19232 -1.1456 C -0.19102 -1.14722 -0.18958 -1.14722 -0.18815 -1.14791 C -0.1806 -1.16388 -0.19023 -1.14467 -0.17969 -1.16157 C -0.17695 -1.16574 -0.17656 -1.17037 -0.17331 -1.17268 C -0.17161 -1.17407 -0.16979 -1.17453 -0.1681 -1.175 C -0.16589 -1.178 -0.16354 -1.18032 -0.16172 -1.18425 C -0.16068 -1.18634 -0.1599 -1.18935 -0.15859 -1.19097 C -0.15729 -1.19259 -0.15573 -1.19236 -0.1543 -1.19305 C -0.15052 -1.19884 -0.14766 -1.20208 -0.14479 -1.21134 C -0.14414 -1.21342 -0.14362 -1.21597 -0.14271 -1.21805 C -0.13724 -1.22963 -0.13776 -1.2206 -0.13216 -1.23842 C -0.13008 -1.24513 -0.12995 -1.24675 -0.12682 -1.25208 C -0.12591 -1.2537 -0.12461 -1.25463 -0.1237 -1.25648 C -0.1224 -1.25925 -0.12174 -1.26296 -0.12044 -1.26574 C -0.11771 -1.27152 -0.11575 -1.27083 -0.11198 -1.27245 C -0.10885 -1.27916 -0.10521 -1.28588 -0.10365 -1.2949 C -0.10273 -1.3 -0.10352 -1.30578 -0.10247 -1.31088 C -0.10169 -1.31527 -0.09961 -1.31851 -0.09831 -1.32245 C -0.09232 -1.33935 -0.09948 -1.31898 -0.09518 -1.33564 C -0.0931 -1.34351 -0.09089 -1.35023 -0.08776 -1.35578 C -0.08672 -1.35787 -0.0845 -1.36064 -0.0845 -1.36041 " pathEditMode="relative" rAng="0" ptsTypes="AAAAAAAAAAAAAAAAAAAAAAAAAAAAAAAAAAAAAAAAAAAAAAAAAAAAAAAAAAAAAAAAAAAAAAAAAAAAAAAAAAAAAAAAAAAAAAAAAAAAAAAAAAAAAAAAAAAAAAAAAA">
                                      <p:cBhvr>
                                        <p:cTn id="6" dur="12000" fill="hold"/>
                                        <p:tgtEl>
                                          <p:spTgt spid="42"/>
                                        </p:tgtEl>
                                        <p:attrNameLst>
                                          <p:attrName>ppt_x</p:attrName>
                                          <p:attrName>ppt_y</p:attrName>
                                        </p:attrNameLst>
                                      </p:cBhvr>
                                      <p:rCtr x="-9479" y="-67986"/>
                                    </p:animMotion>
                                  </p:childTnLst>
                                </p:cTn>
                              </p:par>
                              <p:par>
                                <p:cTn id="7" presetID="0" presetClass="path" presetSubtype="0" accel="50000" decel="50000" fill="hold" nodeType="withEffect">
                                  <p:stCondLst>
                                    <p:cond delay="0"/>
                                  </p:stCondLst>
                                  <p:childTnLst>
                                    <p:animMotion origin="layout" path="M 3.95833E-6 3.33333E-6 L 3.95833E-6 3.33333E-6 C 0.00013 -0.01297 0.0013 -0.11922 0.00208 -0.14283 C 0.00221 -0.14491 0.00286 -0.14653 0.00313 -0.14838 C 0.00352 -0.16413 0.00404 -0.17987 0.00417 -0.19538 C 0.00586 -0.32292 0.00313 -0.2676 0.00638 -0.325 C 0.00599 -0.3301 0.00573 -0.33496 0.00521 -0.34005 C 0.00469 -0.34514 0.00378 -0.35 0.00313 -0.3551 L 0.00104 -0.37385 C 0.00065 -0.39005 0.00026 -0.40625 3.95833E-6 -0.42269 C -0.00143 -0.51274 0.00156 -0.47755 -0.00208 -0.51644 C -0.00286 -0.58542 -0.00404 -0.65417 -0.00417 -0.72315 C -0.0043 -0.75371 -0.00378 -0.7845 -0.00312 -0.81505 C -0.00286 -0.83473 -0.00234 -0.8382 -0.00104 -0.8544 C -0.00065 -0.91389 -0.00065 -0.97315 3.95833E-6 -1.03264 C 3.95833E-6 -1.03519 0.00104 -1.0375 0.00104 -1.04028 C 0.00104 -1.05278 0.00013 -1.06528 3.95833E-6 -1.07778 C -0.00013 -1.08704 3.95833E-6 -1.09653 3.95833E-6 -1.10602 " pathEditMode="relative" ptsTypes="AAAAAAAAAAAAAAAAAA">
                                      <p:cBhvr>
                                        <p:cTn id="8" dur="12000" fill="hold"/>
                                        <p:tgtEl>
                                          <p:spTgt spid="47"/>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8.33333E-7 -0.01412 L 8.33333E-7 -0.01342 C -0.00065 -0.02014 -0.0013 -0.02615 -0.00208 -0.03264 C -0.00234 -0.03472 -0.0026 -0.0368 -0.00313 -0.03865 C -0.00443 -0.04305 -0.00742 -0.05139 -0.00742 -0.05115 L -0.00951 -0.06342 C -0.0099 -0.06551 -0.00977 -0.06805 -0.01055 -0.0699 C -0.01484 -0.07824 -0.01302 -0.07361 -0.01576 -0.08449 C -0.01797 -0.10092 -0.01524 -0.08449 -0.02005 -0.10092 C -0.02057 -0.10301 -0.02057 -0.10532 -0.02109 -0.1074 C -0.02162 -0.10926 -0.02253 -0.11134 -0.02318 -0.11342 C -0.02435 -0.11666 -0.02526 -0.12037 -0.02643 -0.12384 C -0.02708 -0.12986 -0.02787 -0.13727 -0.02956 -0.14236 C -0.03034 -0.1449 -0.03177 -0.14653 -0.03268 -0.14884 C -0.03399 -0.15185 -0.03464 -0.15602 -0.03594 -0.15879 C -0.03711 -0.16203 -0.0388 -0.16412 -0.0401 -0.16736 C -0.04792 -0.18657 -0.0405 -0.17407 -0.04857 -0.18611 C -0.05 -0.19004 -0.05104 -0.1949 -0.05274 -0.19861 C -0.05378 -0.20046 -0.05508 -0.20254 -0.05599 -0.20463 C -0.05716 -0.20787 -0.05807 -0.2118 -0.05912 -0.21504 L -0.0612 -0.23148 C -0.06159 -0.23449 -0.06185 -0.23703 -0.06224 -0.24004 L -0.06328 -0.24606 C -0.06302 -0.2544 -0.06289 -0.26296 -0.06224 -0.27106 C -0.06211 -0.27315 -0.06198 -0.27569 -0.0612 -0.27731 C -0.06016 -0.28009 -0.05846 -0.28148 -0.05703 -0.28356 C -0.05495 -0.28634 -0.05313 -0.29028 -0.05065 -0.2919 C -0.04505 -0.2956 -0.04844 -0.29282 -0.04115 -0.30231 L -0.03802 -0.30648 C -0.03659 -0.31041 -0.0362 -0.31759 -0.03372 -0.31875 L -0.02747 -0.32291 C -0.02669 -0.325 -0.0263 -0.32754 -0.02526 -0.3294 C -0.02448 -0.33055 -0.02331 -0.33125 -0.02214 -0.33125 C -0.0151 -0.33125 -0.00807 -0.32986 -0.00104 -0.3294 C 0.00208 -0.32847 0.00534 -0.32801 0.00846 -0.32708 C 0.00963 -0.32685 0.01055 -0.32569 0.01159 -0.325 C 0.01302 -0.32407 0.01445 -0.32361 0.01588 -0.32291 C 0.01693 -0.32199 0.01784 -0.31944 0.01901 -0.31875 C 0.03021 -0.31203 0.03268 -0.31481 0.04544 -0.3169 C 0.06107 -0.32129 0.0457 -0.31597 0.05807 -0.32291 C 0.06289 -0.32569 0.07109 -0.32662 0.075 -0.32708 C 0.07786 -0.32986 0.08242 -0.32963 0.08346 -0.33565 C 0.08685 -0.35532 0.08138 -0.32407 0.08659 -0.35 C 0.0875 -0.35416 0.0875 -0.35879 0.0888 -0.36227 C 0.09088 -0.36875 0.09141 -0.36944 0.09297 -0.37685 C 0.09492 -0.38588 0.09297 -0.38148 0.09609 -0.39143 C 0.09713 -0.39444 0.09831 -0.39699 0.09935 -0.39977 C 0.10221 -0.42778 0.09792 -0.39352 0.10351 -0.41828 C 0.1043 -0.42199 0.10417 -0.42592 0.10456 -0.42893 C 0.10482 -0.43125 0.10534 -0.43287 0.1056 -0.43518 C 0.10612 -0.43865 0.10638 -0.44213 0.10677 -0.44537 C 0.10638 -0.4537 0.10651 -0.4625 0.1056 -0.47037 C 0.10534 -0.47291 0.10404 -0.4743 0.10351 -0.47662 C 0.10299 -0.47916 0.10325 -0.48217 0.10247 -0.48495 C 0.10039 -0.49143 0.09661 -0.49606 0.09505 -0.50393 C 0.0944 -0.50694 0.09401 -0.51088 0.09297 -0.51365 C 0.09219 -0.51666 0.09075 -0.51805 0.08984 -0.52014 C 0.08542 -0.53078 0.09036 -0.52291 0.0845 -0.53078 C 0.08346 -0.53333 0.08242 -0.53611 0.08138 -0.53865 C 0.07995 -0.54305 0.07917 -0.54838 0.07708 -0.55139 L 0.07292 -0.55764 C 0.07031 -0.57315 0.07383 -0.55416 0.06979 -0.5699 C 0.06849 -0.57477 0.0681 -0.58009 0.06654 -0.58449 C 0.06523 -0.58796 0.06302 -0.59028 0.06133 -0.59282 C 0.05911 -0.6 0.05677 -0.60648 0.05495 -0.61365 C 0.0543 -0.6162 0.05365 -0.61921 0.05286 -0.62199 C 0.04987 -0.63125 0.04336 -0.64884 0.04336 -0.64838 C 0.04258 -0.65717 0.04245 -0.66435 0.0401 -0.67176 C 0.03932 -0.67407 0.03802 -0.67569 0.03698 -0.67778 C 0.03411 -0.69074 0.03229 -0.70139 0.02747 -0.71319 C 0.02604 -0.71643 0.02435 -0.71944 0.02331 -0.72361 C 0.01237 -0.76389 0.02187 -0.73379 0.01588 -0.76273 C 0.01536 -0.76528 0.01445 -0.7669 0.0138 -0.76898 C 0.01263 -0.77268 0.01159 -0.77592 0.01055 -0.7794 C 0.01029 -0.7824 0.01016 -0.78518 0.0095 -0.78773 C 0.00898 -0.78981 0.00794 -0.7919 0.00742 -0.79398 C 0.0069 -0.79606 0.00677 -0.79861 0.00638 -0.80023 C 0.00469 -0.80717 0.00234 -0.81365 0.00104 -0.82083 C 0.00078 -0.82315 0.00039 -0.825 8.33333E-7 -0.82731 C -0.0013 -0.83565 -0.00104 -0.83865 -0.00313 -0.84815 C -0.00469 -0.85509 -0.00664 -0.8618 -0.00846 -0.86898 C -0.00872 -0.88055 -0.00885 -0.89074 -0.00951 -0.90347 C -0.00964 -0.90393 -0.01029 -0.90602 -0.01055 -0.9081 C -0.01094 -0.9125 -0.01081 -0.91713 -0.01159 -0.92153 C -0.01224 -0.9243 -0.01367 -0.92731 -0.01471 -0.93102 C -0.0151 -0.94051 -0.01537 -0.95046 -0.01576 -0.96018 C -0.01602 -0.96435 -0.01693 -0.96828 -0.01693 -0.97222 C -0.01693 -1.05949 -0.0207 -1.03541 -0.01471 -1.0699 C -0.01445 -1.07477 -0.01419 -1.07963 -0.01367 -1.08449 C -0.00977 -1.1287 -0.01315 -1.09004 -0.01055 -1.11412 C -0.00977 -1.12106 -0.00912 -1.12778 -0.00846 -1.13472 C -0.00807 -1.1375 -0.00794 -1.14143 -0.00742 -1.1449 C -0.00703 -1.14676 -0.00664 -1.14884 -0.00625 -1.15092 C -0.00586 -1.15416 -0.0056 -1.15787 -0.00521 -1.16203 C -0.00482 -1.16666 -0.00482 -1.17129 -0.00417 -1.17592 C -0.00378 -1.1787 -0.00274 -1.18148 -0.00208 -1.18426 C -0.00169 -1.18773 -0.00143 -1.1912 -0.00104 -1.19444 C -0.00078 -1.19653 -0.00013 -1.19861 8.33333E-7 -1.20069 C 0.00052 -1.20717 0.00065 -1.21296 0.00104 -1.21921 C 0.00117 -1.22037 0.0026 -1.24514 0.00325 -1.24791 C 0.0043 -1.25347 0.00638 -1.25833 0.00742 -1.26435 L 0.0095 -1.27685 C 0.0099 -1.27384 0.00924 -1.26921 0.01055 -1.26828 C 0.01185 -1.26759 0.01224 -1.27245 0.01276 -1.275 C 0.01328 -1.27731 0.01328 -1.28055 0.0138 -1.28287 C 0.01432 -1.28541 0.0151 -1.28865 0.01588 -1.2912 C 0.01628 -1.29467 0.01667 -1.29815 0.01693 -1.30139 C 0.01732 -1.30671 0.01732 -1.3118 0.01797 -1.31643 C 0.01836 -1.31852 0.01953 -1.32014 0.02005 -1.32245 C 0.02096 -1.32569 0.02148 -1.3294 0.02226 -1.33287 C 0.02279 -1.33565 0.0237 -1.33819 0.02435 -1.34097 C 0.02474 -1.34328 0.02474 -1.34537 0.02539 -1.34768 C 0.02552 -1.34815 0.02604 -1.34768 0.02643 -1.34768 " pathEditMode="relative" rAng="0" ptsTypes="AAAAAAAAAAAAAAAAAAAAAAAAAAAAAAAAAAAAAAAAAAAAAAAAAAAAAAAAAAAAAAAAAAAAAAAAAAAAAAAAAAAAAAAAAAAAAAAAAAAAAAAAAAAAAAAAA">
                                      <p:cBhvr>
                                        <p:cTn id="10" dur="12000" fill="hold"/>
                                        <p:tgtEl>
                                          <p:spTgt spid="44"/>
                                        </p:tgtEl>
                                        <p:attrNameLst>
                                          <p:attrName>ppt_x</p:attrName>
                                          <p:attrName>ppt_y</p:attrName>
                                        </p:attrNameLst>
                                      </p:cBhvr>
                                      <p:rCtr x="2174" y="-66644"/>
                                    </p:animMotion>
                                  </p:childTnLst>
                                </p:cTn>
                              </p:par>
                              <p:par>
                                <p:cTn id="11" presetID="0" presetClass="path" presetSubtype="0" accel="50000" decel="50000" fill="hold" nodeType="withEffect">
                                  <p:stCondLst>
                                    <p:cond delay="0"/>
                                  </p:stCondLst>
                                  <p:childTnLst>
                                    <p:animMotion origin="layout" path="M 6.25E-7 -0.03055 L 6.25E-7 -0.03009 C 0.00104 -0.04815 0.00221 -0.05879 6.25E-7 -0.07685 C -0.00104 -0.08541 -0.00391 -0.09259 -0.00534 -0.10069 C -0.0069 -0.10972 -0.00755 -0.11458 -0.00951 -0.12315 C -0.01016 -0.12592 -0.01081 -0.12847 -0.01159 -0.13102 C -0.01537 -0.14259 -0.01393 -0.13518 -0.01693 -0.14537 C -0.02656 -0.17685 -0.0125 -0.1331 -0.02109 -0.15902 C -0.02227 -0.16227 -0.02292 -0.1662 -0.02435 -0.16921 C -0.02552 -0.17152 -0.02708 -0.17291 -0.02852 -0.17523 C -0.03294 -0.1875 -0.028 -0.17569 -0.03385 -0.18518 C -0.03607 -0.18889 -0.03802 -0.19328 -0.0401 -0.19722 C -0.04128 -0.1993 -0.04193 -0.20254 -0.04336 -0.20324 C -0.0444 -0.20416 -0.04544 -0.2044 -0.04648 -0.20509 C -0.04805 -0.20648 -0.053 -0.21389 -0.05391 -0.21551 C -0.05456 -0.21713 -0.05521 -0.21944 -0.05599 -0.22129 C -0.0569 -0.22361 -0.05833 -0.225 -0.05912 -0.22731 C -0.06003 -0.22963 -0.06081 -0.23935 -0.06133 -0.2412 C -0.06172 -0.24352 -0.06263 -0.24537 -0.06341 -0.24745 C -0.06471 -0.25717 -0.06797 -0.26458 -0.06237 -0.27152 C -0.06081 -0.27338 -0.05885 -0.27268 -0.05703 -0.27361 C -0.0556 -0.27453 -0.0543 -0.27615 -0.05287 -0.27731 C -0.05143 -0.27824 -0.05 -0.27824 -0.04857 -0.2794 C -0.0474 -0.28032 -0.04662 -0.2824 -0.04544 -0.28356 C -0.04362 -0.28518 -0.03971 -0.28634 -0.03802 -0.28727 C -0.03138 -0.2912 -0.0332 -0.2912 -0.02747 -0.29352 C -0.01068 -0.30023 -0.0224 -0.2949 -0.01263 -0.29953 C -0.00521 -0.30879 -0.00885 -0.30625 -0.00208 -0.30926 L 0.00742 -0.32152 C 0.00846 -0.32268 0.00963 -0.32361 0.01055 -0.32546 L 0.01693 -0.3375 C 0.01797 -0.33958 0.01875 -0.34236 0.02005 -0.34328 L 0.02318 -0.34745 C 0.02617 -0.35578 0.02721 -0.35833 0.02956 -0.36967 C 0.03216 -0.38171 0.0306 -0.37685 0.03372 -0.38565 C 0.03333 -0.39768 0.03255 -0.42453 0.03164 -0.43796 C 0.03151 -0.44097 0.03099 -0.44444 0.0306 -0.44791 C 0.02956 -0.46898 0.02852 -0.48865 0.02852 -0.50972 C 0.02852 -0.51898 0.02865 -0.52893 0.02956 -0.53796 C 0.02995 -0.5419 0.03385 -0.54722 0.0349 -0.55023 C 0.03607 -0.55301 0.03698 -0.55694 0.03802 -0.55995 C 0.03867 -0.56227 0.03932 -0.56412 0.0401 -0.56643 C 0.04115 -0.56875 0.04232 -0.57152 0.04336 -0.5743 C 0.04479 -0.57847 0.04544 -0.58472 0.04753 -0.58796 C 0.04948 -0.5919 0.05247 -0.59236 0.05495 -0.59421 C 0.05807 -0.6 0.06094 -0.60717 0.06445 -0.61227 C 0.06758 -0.6169 0.07057 -0.62199 0.07396 -0.62615 C 0.075 -0.62754 0.07604 -0.6287 0.07708 -0.63032 C 0.07891 -0.63333 0.08034 -0.63588 0.08242 -0.63819 C 0.08437 -0.64027 0.08659 -0.64097 0.08867 -0.64259 C 0.09023 -0.64352 0.09141 -0.64537 0.09297 -0.64606 C 0.09531 -0.64745 0.09792 -0.64745 0.10039 -0.64838 C 0.10312 -0.64953 0.10599 -0.65092 0.10872 -0.65231 C 0.12292 -0.65069 0.15482 -0.64676 0.16471 -0.64838 C 0.16992 -0.64884 0.17461 -0.65416 0.17956 -0.65648 C 0.18021 -0.65856 0.1806 -0.66111 0.18164 -0.6625 C 0.18359 -0.66458 0.18802 -0.6662 0.18802 -0.66597 C 0.18906 -0.66828 0.19049 -0.6699 0.19115 -0.67245 C 0.19232 -0.67592 0.19336 -0.68426 0.19336 -0.68402 C 0.19297 -0.69305 0.19284 -0.70208 0.19219 -0.71065 C 0.19206 -0.71319 0.19193 -0.71574 0.19115 -0.71852 C 0.19049 -0.72106 0.18906 -0.72245 0.18802 -0.7243 C 0.18672 -0.7294 0.18568 -0.73426 0.18372 -0.73842 C 0.18281 -0.74074 0.1819 -0.74282 0.1806 -0.74467 C 0.17969 -0.7456 0.17852 -0.74583 0.17747 -0.74676 C 0.17057 -0.75949 0.17187 -0.75949 0.16055 -0.76666 C 0.15508 -0.77014 0.14362 -0.7743 0.14362 -0.77407 C 0.13867 -0.78078 0.13424 -0.78819 0.12891 -0.79259 C 0.12461 -0.79606 0.11966 -0.79606 0.1151 -0.79884 C 0.1112 -0.80092 0.10729 -0.8037 0.10352 -0.80671 C 0.09987 -0.80972 0.09635 -0.81273 0.09297 -0.8169 C 0.09036 -0.81944 0.08828 -0.82407 0.08555 -0.82685 C 0.08398 -0.82824 0.08203 -0.82824 0.08021 -0.8287 C 0.07747 -0.82824 0.07461 -0.82615 0.07187 -0.82685 C 0.05365 -0.83055 0.06862 -0.83125 0.05807 -0.8368 C 0.05573 -0.83819 0.05312 -0.83819 0.05065 -0.83889 C 0.02812 -0.85324 0.04492 -0.84444 0.01055 -0.85092 C 0.00495 -0.85185 -0.00065 -0.8537 -0.00638 -0.85486 C -0.01862 -0.85717 -0.03099 -0.85879 -0.04336 -0.86065 C -0.06068 -0.86898 -0.07331 -0.87639 -0.09297 -0.88125 C -0.1 -0.88264 -0.10703 -0.88217 -0.11406 -0.88264 C -0.12188 -0.88842 -0.12943 -0.89444 -0.13737 -0.89884 C -0.14219 -0.90162 -0.14727 -0.90254 -0.15208 -0.90509 C -0.15677 -0.9074 -0.16133 -0.91018 -0.16589 -0.91273 C -0.17253 -0.92245 -0.17878 -0.9331 -0.18594 -0.94097 C -0.18906 -0.94467 -0.19297 -0.9449 -0.19648 -0.94745 C -0.22122 -0.96296 -0.20638 -0.95787 -0.22813 -0.96319 C -0.22956 -0.96111 -0.23125 -0.95949 -0.23242 -0.95787 C -0.23307 -0.95555 -0.23268 -0.95277 -0.23346 -0.95092 C -0.23711 -0.94421 -0.23893 -0.94375 -0.24297 -0.94097 L -0.25247 -0.94305 C -0.2543 -0.94537 -0.25313 -0.95092 -0.25352 -0.95509 C -0.25417 -0.96134 -0.25469 -0.96342 -0.2556 -0.96898 C -0.25599 -0.97453 -0.25664 -0.97963 -0.25664 -0.98518 C -0.25664 -0.98958 -0.25625 -1.02152 -0.25456 -1.03333 C -0.25404 -1.0368 -0.25326 -1.03981 -0.25247 -1.04328 C -0.25143 -1.04791 -0.24922 -1.05671 -0.24714 -1.06134 C -0.24375 -1.06921 -0.23438 -1.08171 -0.23242 -1.08541 C -0.23112 -1.08773 -0.22539 -1.10046 -0.22188 -1.10324 C -0.22057 -1.10463 -0.21901 -1.10463 -0.21758 -1.10532 C -0.21654 -1.1074 -0.2155 -1.10972 -0.21445 -1.11134 C -0.21263 -1.11527 -0.21133 -1.12037 -0.20912 -1.12338 C -0.20729 -1.12615 -0.20482 -1.12685 -0.20287 -1.1294 C -0.20091 -1.13217 -0.19948 -1.13495 -0.19753 -1.13727 C -0.19557 -1.13935 -0.19323 -1.14004 -0.19128 -1.14143 C -0.18932 -1.14282 -0.18776 -1.14537 -0.18594 -1.14745 C -0.18385 -1.14953 -0.18164 -1.15115 -0.17956 -1.15347 C -0.17526 -1.1581 -0.17122 -1.16389 -0.16693 -1.16898 C -0.16419 -1.17245 -0.16146 -1.17639 -0.15846 -1.17916 C -0.15456 -1.1824 -0.15091 -1.18703 -0.14688 -1.18935 C -0.14271 -1.19097 -0.13841 -1.19027 -0.13412 -1.19097 C -0.13164 -1.19143 -0.1293 -1.19236 -0.12682 -1.19305 C -0.12435 -1.19722 -0.11862 -1.20902 -0.11406 -1.21111 C -0.11133 -1.2125 -0.10846 -1.2125 -0.1056 -1.21319 C -0.10247 -1.21852 -0.09974 -1.22384 -0.09609 -1.22731 C -0.09388 -1.2294 -0.09115 -1.22801 -0.0888 -1.2294 C -0.0862 -1.23078 -0.08372 -1.2331 -0.08138 -1.23541 C -0.07357 -1.24259 -0.07604 -1.24213 -0.06979 -1.24722 C -0.06797 -1.24861 -0.06628 -1.25046 -0.06445 -1.25092 C -0.05716 -1.25324 -0.04961 -1.2537 -0.04232 -1.25509 C -0.03906 -1.25717 -0.03594 -1.25926 -0.03281 -1.26134 C -0.03099 -1.26203 -0.02917 -1.26203 -0.02747 -1.26296 C -0.01302 -1.27083 -0.03464 -1.26273 -0.01263 -1.27268 C -0.01029 -1.27384 -0.00781 -1.27384 -0.00534 -1.27477 C -0.00352 -1.27546 -0.00182 -1.27639 6.25E-7 -1.27708 L 0.01263 -1.28102 C 0.01406 -1.28287 0.01536 -1.28518 0.01693 -1.28703 C 0.01784 -1.28796 0.01927 -1.29027 0.02005 -1.28865 C 0.02135 -1.28634 0.0207 -1.28217 0.02109 -1.27893 C 0.02135 -1.27893 0.02786 -1.28194 0.02852 -1.28287 C 0.02982 -1.28518 0.03021 -1.28935 0.03164 -1.29074 C 0.0345 -1.29398 0.03815 -1.29398 0.04115 -1.29699 L 0.04544 -1.30092 C 0.04648 -1.30301 0.0474 -1.30532 0.04857 -1.30694 C 0.05039 -1.30972 0.05391 -1.31342 0.05599 -1.31527 C 0.05703 -1.31597 0.05807 -1.3169 0.05911 -1.31736 C 0.06055 -1.31736 0.06198 -1.31736 0.06341 -1.31736 " pathEditMode="relative" rAng="0" ptsTypes="AAAAAAAAAAAAAAAAAAAAAAAAAAAAAAAAAAAAAAAAAAAAAAAAAAAAAAAAAAAAAAAAAAAAAAAAAAAAAAAAAAAAAAAAAAAAAAAAAAAAAAAAAAAAAAAAAAAAAAAAAAAAAAAAAAAAAAAAA">
                                      <p:cBhvr>
                                        <p:cTn id="12" dur="12000" fill="hold"/>
                                        <p:tgtEl>
                                          <p:spTgt spid="46"/>
                                        </p:tgtEl>
                                        <p:attrNameLst>
                                          <p:attrName>ppt_x</p:attrName>
                                          <p:attrName>ppt_y</p:attrName>
                                        </p:attrNameLst>
                                      </p:cBhvr>
                                      <p:rCtr x="-3164" y="-64329"/>
                                    </p:animMotion>
                                  </p:childTnLst>
                                </p:cTn>
                              </p:par>
                              <p:par>
                                <p:cTn id="13" presetID="0" presetClass="path" presetSubtype="0" accel="50000" decel="50000" fill="hold" nodeType="withEffect">
                                  <p:stCondLst>
                                    <p:cond delay="0"/>
                                  </p:stCondLst>
                                  <p:childTnLst>
                                    <p:animMotion origin="layout" path="M 0.00508 1.11111E-6 L 0.00508 0.00023 C 0.00352 -0.02269 0.00313 -0.01829 0.00508 -0.04676 C 0.00508 -0.04884 0.00573 -0.0507 0.00612 -0.05255 C 0.00677 -0.05556 0.00742 -0.0588 0.00821 -0.06181 C 0.00847 -0.06458 0.00925 -0.075 0.01042 -0.0787 C 0.01133 -0.08148 0.0125 -0.0838 0.01354 -0.08634 C 0.01576 -0.1044 0.01302 -0.0875 0.01797 -0.10324 C 0.01888 -0.10602 0.01927 -0.10949 0.02018 -0.1125 C 0.02071 -0.11458 0.02162 -0.1162 0.02227 -0.11829 C 0.02344 -0.1213 0.02448 -0.12431 0.02565 -0.12755 C 0.0267 -0.13125 0.02761 -0.13519 0.02878 -0.13889 C 0.03008 -0.14283 0.03282 -0.14861 0.03425 -0.15208 C 0.0349 -0.15394 0.03568 -0.15579 0.03646 -0.15764 C 0.0388 -0.1706 0.03542 -0.15486 0.04063 -0.17083 C 0.04141 -0.17245 0.04128 -0.17477 0.0418 -0.17639 C 0.04349 -0.18148 0.04532 -0.18634 0.04727 -0.19144 C 0.04792 -0.19329 0.04857 -0.19537 0.04935 -0.19699 C 0.05078 -0.20023 0.05235 -0.20324 0.05378 -0.20648 C 0.05716 -0.21412 0.05612 -0.21482 0.06016 -0.22523 C 0.06146 -0.22847 0.06315 -0.23148 0.06459 -0.23472 C 0.06524 -0.23935 0.06706 -0.25255 0.06784 -0.25533 C 0.06901 -0.25972 0.07227 -0.26505 0.07435 -0.26852 C 0.07539 -0.27292 0.07617 -0.27732 0.07748 -0.28148 C 0.07904 -0.28611 0.08282 -0.29329 0.08516 -0.29653 C 0.08607 -0.29815 0.08737 -0.29884 0.08828 -0.30046 C 0.08959 -0.30208 0.09037 -0.3044 0.09167 -0.30602 C 0.09362 -0.30833 0.0961 -0.30926 0.09805 -0.31158 C 0.09948 -0.3132 0.10013 -0.31597 0.10143 -0.31736 C 0.10261 -0.31852 0.10417 -0.31852 0.10573 -0.31921 C 0.10677 -0.31968 0.10782 -0.32037 0.10886 -0.32107 C 0.11315 -0.34283 0.10768 -0.32546 0.11654 -0.33426 C 0.11771 -0.33519 0.11771 -0.33843 0.11862 -0.33982 C 0.11953 -0.34097 0.12097 -0.34097 0.12201 -0.34167 C 0.12409 -0.34537 0.12683 -0.34861 0.12839 -0.35301 C 0.12982 -0.35671 0.13164 -0.36019 0.13282 -0.36412 C 0.13998 -0.38912 0.13125 -0.3581 0.13594 -0.37732 C 0.13672 -0.37986 0.1375 -0.38241 0.13815 -0.38495 C 0.13854 -0.38866 0.13867 -0.39236 0.13933 -0.39607 C 0.14466 -0.43009 0.13867 -0.38171 0.14258 -0.41482 C 0.14505 -0.4581 0.14089 -0.41273 0.14805 -0.44676 C 0.14844 -0.44931 0.14935 -0.46806 0.15013 -0.4713 C 0.15078 -0.47408 0.15235 -0.47616 0.15339 -0.4787 C 0.15378 -0.48449 0.15378 -0.49005 0.15443 -0.4956 C 0.15482 -0.49838 0.15599 -0.5007 0.15651 -0.50324 C 0.15703 -0.50509 0.15729 -0.50695 0.15782 -0.5088 C 0.15808 -0.53009 0.15795 -0.55139 0.15886 -0.57269 C 0.15912 -0.57894 0.16042 -0.58519 0.16094 -0.59144 C 0.16146 -0.59699 0.16159 -0.60278 0.16198 -0.60833 C 0.16159 -0.61019 0.16146 -0.61227 0.16094 -0.61389 C 0.15964 -0.61783 0.15742 -0.62107 0.15651 -0.62523 C 0.15521 -0.63241 0.15495 -0.63565 0.15117 -0.64213 C 0.14909 -0.64583 0.14636 -0.64908 0.14466 -0.65347 C 0.14193 -0.66088 0.14362 -0.65787 0.13933 -0.66273 C 0.13854 -0.66458 0.13802 -0.66667 0.13711 -0.66852 C 0.13008 -0.68287 0.13711 -0.66574 0.13177 -0.67963 C 0.12995 -0.69421 0.13112 -0.68588 0.12839 -0.70417 C 0.12774 -0.70903 0.12696 -0.71412 0.1263 -0.71921 C 0.12461 -0.73287 0.12539 -0.72546 0.12409 -0.74167 C 0.12448 -0.75046 0.12435 -0.75926 0.12513 -0.76806 C 0.12539 -0.77014 0.12683 -0.77153 0.12735 -0.77361 C 0.12787 -0.77546 0.12813 -0.77732 0.12839 -0.77917 C 0.12943 -0.79167 0.12852 -0.79051 0.13177 -0.79977 C 0.13451 -0.80833 0.13659 -0.8132 0.13933 -0.8206 C 0.13998 -0.82245 0.14102 -0.82408 0.14141 -0.82616 C 0.14414 -0.84028 0.1405 -0.82292 0.14466 -0.8375 C 0.14922 -0.85301 0.1418 -0.83264 0.14805 -0.84861 C 0.15052 -0.8662 0.14805 -0.86019 0.15339 -0.86945 C 0.15378 -0.87245 0.15365 -0.87593 0.15443 -0.8787 C 0.15716 -0.88912 0.15782 -0.88889 0.16198 -0.89375 C 0.16263 -0.8956 0.16367 -0.89745 0.1642 -0.89931 C 0.16511 -0.90301 0.16511 -0.90741 0.16628 -0.91065 C 0.16771 -0.91458 0.17188 -0.91551 0.17396 -0.9162 C 0.18451 -0.93009 0.17149 -0.91412 0.1836 -0.9257 C 0.1875 -0.9294 0.19037 -0.93449 0.1944 -0.93704 C 0.19623 -0.93796 0.19805 -0.9382 0.19987 -0.93889 C 0.20104 -0.94005 0.20196 -0.94213 0.20313 -0.94259 C 0.20677 -0.94398 0.21042 -0.94352 0.21393 -0.94445 C 0.21511 -0.94468 0.21615 -0.9463 0.21732 -0.9463 C 0.22982 -0.94815 0.24258 -0.94884 0.25521 -0.95 C 0.2599 -0.93796 0.25417 -0.95 0.26159 -0.94259 C 0.26289 -0.9412 0.26367 -0.93843 0.26498 -0.93704 C 0.26667 -0.93495 0.27383 -0.93333 0.27474 -0.9331 C 0.27578 -0.93264 0.27683 -0.93218 0.27787 -0.93125 C 0.2888 -0.92199 0.27214 -0.9338 0.28555 -0.92384 C 0.28802 -0.92199 0.29037 -0.92153 0.2931 -0.92014 C 0.29414 -0.91945 0.29518 -0.91875 0.29636 -0.91829 C 0.29779 -0.91759 0.30078 -0.9162 0.30078 -0.91597 " pathEditMode="relative" rAng="0" ptsTypes="AAAAAAAAAAAAAAAAAAAAAAAAAAAAAAAAAAAAAAAAAAAAAAAAAAAAAAAAAAAAAAAAAAAAAAAAAAAAAAAAAAAAAAAA">
                                      <p:cBhvr>
                                        <p:cTn id="14" dur="12000" fill="hold"/>
                                        <p:tgtEl>
                                          <p:spTgt spid="43"/>
                                        </p:tgtEl>
                                        <p:attrNameLst>
                                          <p:attrName>ppt_x</p:attrName>
                                          <p:attrName>ppt_y</p:attrName>
                                        </p:attrNameLst>
                                      </p:cBhvr>
                                      <p:rCtr x="14714" y="-47500"/>
                                    </p:animMotion>
                                  </p:childTnLst>
                                </p:cTn>
                              </p:par>
                              <p:par>
                                <p:cTn id="15" presetID="0" presetClass="path" presetSubtype="0" accel="50000" decel="50000" fill="hold" nodeType="withEffect">
                                  <p:stCondLst>
                                    <p:cond delay="0"/>
                                  </p:stCondLst>
                                  <p:childTnLst>
                                    <p:animMotion origin="layout" path="M 3.125E-6 -0.00811 L 3.125E-6 -0.00764 C -0.00091 -0.02269 -0.00117 -0.02963 -0.00248 -0.04329 C -0.00287 -0.04676 -0.00339 -0.05024 -0.00365 -0.05394 C -0.00456 -0.06505 -0.00508 -0.07616 -0.00586 -0.0875 C -0.00638 -0.09329 -0.00756 -0.10417 -0.00834 -0.11042 C -0.0086 -0.1132 -0.00886 -0.11598 -0.00938 -0.11875 C -0.0099 -0.12107 -0.01094 -0.12292 -0.01172 -0.125 C -0.01172 -0.12547 -0.01354 -0.14237 -0.01407 -0.14375 C -0.01641 -0.15047 -0.01953 -0.15625 -0.02214 -0.1625 C -0.02357 -0.16575 -0.02552 -0.16783 -0.02696 -0.17107 C -0.02787 -0.17362 -0.02813 -0.17686 -0.02917 -0.1794 C -0.03008 -0.18195 -0.03164 -0.18334 -0.03269 -0.18565 C -0.03841 -0.19769 -0.03347 -0.19098 -0.03959 -0.19815 C -0.04089 -0.20162 -0.0418 -0.20533 -0.0431 -0.20857 C -0.04375 -0.21019 -0.04479 -0.21112 -0.04545 -0.21297 C -0.04623 -0.21459 -0.04701 -0.2169 -0.04779 -0.21922 C -0.04896 -0.222 -0.05 -0.22477 -0.05131 -0.22755 C -0.06784 -0.26366 -0.05287 -0.22894 -0.06055 -0.24815 C -0.06107 -0.24977 -0.06576 -0.26042 -0.06628 -0.26297 C -0.06745 -0.26713 -0.06862 -0.27547 -0.06862 -0.27524 C -0.06914 -0.2845 -0.06849 -0.29375 -0.06979 -0.30278 C -0.07019 -0.30533 -0.07644 -0.32014 -0.078 -0.32362 C -0.07839 -0.32639 -0.07839 -0.3294 -0.07917 -0.33195 C -0.07969 -0.33357 -0.08125 -0.3345 -0.08151 -0.33612 C -0.08242 -0.34213 -0.08216 -0.34862 -0.08256 -0.35487 C -0.0819 -0.37315 -0.08151 -0.39121 -0.08034 -0.40926 C -0.07774 -0.4507 -0.07865 -0.41088 -0.07448 -0.44908 C -0.07409 -0.45255 -0.07383 -0.45625 -0.07331 -0.45973 C -0.07227 -0.46598 -0.0711 -0.47223 -0.06979 -0.47848 C -0.06953 -0.48056 -0.06901 -0.48241 -0.06862 -0.48473 C -0.06732 -0.49514 -0.06797 -0.49028 -0.06628 -0.49931 C -0.06524 -0.51158 -0.06615 -0.51343 -0.06055 -0.52223 C -0.05964 -0.52385 -0.05821 -0.52385 -0.05716 -0.52431 C -0.05651 -0.52825 -0.05443 -0.54352 -0.05365 -0.54537 L -0.05131 -0.54954 C -0.04883 -0.56297 -0.04701 -0.56713 -0.05 -0.58287 C -0.05091 -0.58658 -0.05352 -0.58797 -0.05482 -0.59144 C -0.06094 -0.60787 -0.05287 -0.58797 -0.06055 -0.60162 C -0.06914 -0.61713 -0.06107 -0.60857 -0.06979 -0.61644 C -0.0711 -0.61852 -0.07227 -0.62037 -0.07331 -0.62269 C -0.07461 -0.62524 -0.07539 -0.62871 -0.0767 -0.63102 C -0.07774 -0.63241 -0.07917 -0.63241 -0.08034 -0.63311 C -0.0836 -0.64098 -0.08542 -0.64676 -0.09076 -0.65209 C -0.09336 -0.6544 -0.09623 -0.65487 -0.09883 -0.65602 C -0.10886 -0.67408 -0.12123 -0.69653 -0.13138 -0.71042 C -0.13933 -0.72107 -0.13698 -0.7176 -0.14766 -0.73565 C -0.14961 -0.73889 -0.1517 -0.74213 -0.15339 -0.74607 C -0.15456 -0.74838 -0.15482 -0.75186 -0.15573 -0.7544 C -0.15756 -0.75903 -0.16055 -0.76667 -0.16407 -0.76899 C -0.16576 -0.77037 -0.16771 -0.77061 -0.16966 -0.77107 C -0.17019 -0.77338 -0.17071 -0.77524 -0.17097 -0.77732 C -0.17136 -0.78149 -0.17162 -0.78588 -0.17214 -0.79005 C -0.17253 -0.79491 -0.17266 -0.79977 -0.17318 -0.80463 C -0.17474 -0.81551 -0.17591 -0.81737 -0.17787 -0.82755 C -0.17904 -0.8338 -0.17956 -0.84237 -0.18008 -0.84838 C -0.17943 -0.87292 -0.17982 -0.89746 -0.17787 -0.92153 C -0.17748 -0.92732 -0.17461 -0.93125 -0.17318 -0.93635 C -0.17123 -0.94352 -0.1711 -0.94838 -0.16862 -0.9551 C -0.1681 -0.95695 -0.16693 -0.95764 -0.16628 -0.9595 C -0.16498 -0.96274 -0.1642 -0.96644 -0.16276 -0.96968 C -0.16224 -0.97153 -0.1612 -0.97246 -0.16055 -0.97385 C -0.15925 -0.97662 -0.15834 -0.97963 -0.15703 -0.98241 C -0.15599 -0.98473 -0.15456 -0.98635 -0.15339 -0.98866 C -0.15261 -0.99051 -0.15235 -0.99329 -0.15117 -0.99491 C -0.15026 -0.9963 -0.14883 -0.9963 -0.14766 -0.997 C -0.14688 -0.99838 -0.14597 -0.99954 -0.14532 -1.00116 C -0.14427 -1.0051 -0.14388 -1.0095 -0.14297 -1.01366 C -0.14271 -1.01575 -0.14245 -1.01806 -0.14193 -1.02014 C -0.14011 -1.02662 -0.13594 -1.04329 -0.13256 -1.04931 C -0.12891 -1.05579 -0.13086 -1.05186 -0.1267 -1.06181 C -0.12644 -1.0595 -0.1267 -1.05463 -0.12565 -1.05556 C -0.12253 -1.05787 -0.11862 -1.06806 -0.11862 -1.06783 C -0.11784 -1.07292 -0.11732 -1.07778 -0.11628 -1.08264 C -0.11589 -1.08519 -0.11459 -1.08658 -0.11407 -1.08889 C -0.11328 -1.09167 -0.11354 -1.09468 -0.11276 -1.09746 C -0.1112 -1.10394 -0.10821 -1.11042 -0.10586 -1.11621 C -0.10456 -1.12269 -0.10495 -1.12292 -0.10235 -1.12871 C -0.1017 -1.13033 -0.10065 -1.13125 -0.1 -1.13311 C -0.09818 -1.13704 -0.09571 -1.14769 -0.09297 -1.15186 C -0.09141 -1.15348 -0.08933 -1.15579 -0.08737 -1.15764 C -0.08529 -1.16922 -0.0875 -1.16042 -0.08151 -1.17269 C -0.08021 -1.17524 -0.07917 -1.17801 -0.078 -1.18056 C -0.07722 -1.18264 -0.0767 -1.18588 -0.07565 -1.18727 C -0.07435 -1.18889 -0.07253 -1.18866 -0.0711 -1.18936 C -0.07149 -1.19237 -0.07175 -1.1963 -0.07214 -1.19977 C -0.0724 -1.20186 -0.07318 -1.20394 -0.07331 -1.20625 C -0.07383 -1.21088 -0.07396 -1.21598 -0.07448 -1.22061 C -0.07787 -1.25371 -0.07214 -1.25162 -0.08151 -1.25162 " pathEditMode="relative" rAng="0" ptsTypes="AAAAAAAAAAAAAAAAAAAAAAAAAAAAAAAAAAAAAAAAAAAAAAAAAAAAAAAAAAAAAAAAAAAAAAAAAAAAAAAAAAAAAAAAA">
                                      <p:cBhvr>
                                        <p:cTn id="16" dur="12000" fill="hold"/>
                                        <p:tgtEl>
                                          <p:spTgt spid="45"/>
                                        </p:tgtEl>
                                        <p:attrNameLst>
                                          <p:attrName>ppt_x</p:attrName>
                                          <p:attrName>ppt_y</p:attrName>
                                        </p:attrNameLst>
                                      </p:cBhvr>
                                      <p:rCtr x="-9010" y="-62153"/>
                                    </p:animMotion>
                                  </p:childTnLst>
                                </p:cTn>
                              </p:par>
                            </p:childTnLst>
                          </p:cTn>
                        </p:par>
                      </p:childTnLst>
                    </p:cTn>
                  </p:par>
                  <p:par>
                    <p:cTn id="17" fill="hold">
                      <p:stCondLst>
                        <p:cond delay="indefinite"/>
                      </p:stCondLst>
                      <p:childTnLst>
                        <p:par>
                          <p:cTn id="18" fill="hold">
                            <p:stCondLst>
                              <p:cond delay="0"/>
                            </p:stCondLst>
                            <p:childTnLst>
                              <p:par>
                                <p:cTn id="19" presetID="15" presetClass="emph" presetSubtype="0" grpId="0" nodeType="clickEffect">
                                  <p:stCondLst>
                                    <p:cond delay="0"/>
                                  </p:stCondLst>
                                  <p:iterate type="lt">
                                    <p:tmAbs val="25"/>
                                  </p:iterate>
                                  <p:childTnLst>
                                    <p:set>
                                      <p:cBhvr override="childStyle">
                                        <p:cTn id="20" dur="indefinite"/>
                                        <p:tgtEl>
                                          <p:spTgt spid="31"/>
                                        </p:tgtEl>
                                        <p:attrNameLst>
                                          <p:attrName>style.fontWeight</p:attrName>
                                        </p:attrNameLst>
                                      </p:cBhvr>
                                      <p:to>
                                        <p:strVal val="bold"/>
                                      </p:to>
                                    </p:set>
                                  </p:childTnLst>
                                </p:cTn>
                              </p:par>
                              <p:par>
                                <p:cTn id="21" presetID="26" presetClass="emph" presetSubtype="0" fill="hold" grpId="0" nodeType="withEffect">
                                  <p:stCondLst>
                                    <p:cond delay="0"/>
                                  </p:stCondLst>
                                  <p:childTnLst>
                                    <p:animEffect transition="out" filter="fade">
                                      <p:cBhvr>
                                        <p:cTn id="22" dur="3000" tmFilter="0, 0; .2, .5; .8, .5; 1, 0"/>
                                        <p:tgtEl>
                                          <p:spTgt spid="32"/>
                                        </p:tgtEl>
                                      </p:cBhvr>
                                    </p:animEffect>
                                    <p:animScale>
                                      <p:cBhvr>
                                        <p:cTn id="23" dur="1500" autoRev="1" fill="hold"/>
                                        <p:tgtEl>
                                          <p:spTgt spid="32"/>
                                        </p:tgtEl>
                                      </p:cBhvr>
                                      <p:by x="105000" y="105000"/>
                                    </p:animScale>
                                  </p:childTnLst>
                                </p:cTn>
                              </p:par>
                              <p:par>
                                <p:cTn id="24" presetID="26" presetClass="emph" presetSubtype="0" fill="hold" grpId="0" nodeType="withEffect">
                                  <p:stCondLst>
                                    <p:cond delay="0"/>
                                  </p:stCondLst>
                                  <p:childTnLst>
                                    <p:animEffect transition="out" filter="fade">
                                      <p:cBhvr>
                                        <p:cTn id="25" dur="3000" tmFilter="0, 0; .2, .5; .8, .5; 1, 0"/>
                                        <p:tgtEl>
                                          <p:spTgt spid="34"/>
                                        </p:tgtEl>
                                      </p:cBhvr>
                                    </p:animEffect>
                                    <p:animScale>
                                      <p:cBhvr>
                                        <p:cTn id="26" dur="150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F9C9D"/>
        </a:solidFill>
        <a:effectLst/>
      </p:bgPr>
    </p:bg>
    <p:spTree>
      <p:nvGrpSpPr>
        <p:cNvPr id="1" name=""/>
        <p:cNvGrpSpPr/>
        <p:nvPr/>
      </p:nvGrpSpPr>
      <p:grpSpPr>
        <a:xfrm>
          <a:off x="0" y="0"/>
          <a:ext cx="0" cy="0"/>
          <a:chOff x="0" y="0"/>
          <a:chExt cx="0" cy="0"/>
        </a:xfrm>
      </p:grpSpPr>
      <p:pic>
        <p:nvPicPr>
          <p:cNvPr id="104" name="Graphic 103" descr="Line arrow Counter clockwise curve">
            <a:extLst>
              <a:ext uri="{FF2B5EF4-FFF2-40B4-BE49-F238E27FC236}">
                <a16:creationId xmlns:a16="http://schemas.microsoft.com/office/drawing/2014/main" id="{EA911A40-C9DB-4548-B0A8-F589F23063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3872841">
            <a:off x="3148104" y="2628789"/>
            <a:ext cx="3930461" cy="4187969"/>
          </a:xfrm>
          <a:prstGeom prst="rect">
            <a:avLst/>
          </a:prstGeom>
        </p:spPr>
      </p:pic>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952417"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Introduction</a:t>
            </a:r>
          </a:p>
        </p:txBody>
      </p:sp>
      <p:pic>
        <p:nvPicPr>
          <p:cNvPr id="10" name="Picture 9">
            <a:extLst>
              <a:ext uri="{FF2B5EF4-FFF2-40B4-BE49-F238E27FC236}">
                <a16:creationId xmlns:a16="http://schemas.microsoft.com/office/drawing/2014/main" id="{98CACA60-3EDB-4879-8A45-1E0922D235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1046532" y="3131713"/>
            <a:ext cx="530600" cy="594574"/>
          </a:xfrm>
          <a:prstGeom prst="rect">
            <a:avLst/>
          </a:prstGeom>
        </p:spPr>
      </p:pic>
      <p:sp>
        <p:nvSpPr>
          <p:cNvPr id="12" name="Rectangle 11">
            <a:extLst>
              <a:ext uri="{FF2B5EF4-FFF2-40B4-BE49-F238E27FC236}">
                <a16:creationId xmlns:a16="http://schemas.microsoft.com/office/drawing/2014/main" id="{154C5703-9D3A-47C5-8507-EF01555903D5}"/>
              </a:ext>
            </a:extLst>
          </p:cNvPr>
          <p:cNvSpPr/>
          <p:nvPr/>
        </p:nvSpPr>
        <p:spPr>
          <a:xfrm>
            <a:off x="-9538696"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347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416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510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sp>
        <p:nvSpPr>
          <p:cNvPr id="92" name="Rectangle 91">
            <a:extLst>
              <a:ext uri="{FF2B5EF4-FFF2-40B4-BE49-F238E27FC236}">
                <a16:creationId xmlns:a16="http://schemas.microsoft.com/office/drawing/2014/main" id="{F006A0F7-EC26-45F0-B021-2B043CA7A0B3}"/>
              </a:ext>
            </a:extLst>
          </p:cNvPr>
          <p:cNvSpPr/>
          <p:nvPr/>
        </p:nvSpPr>
        <p:spPr>
          <a:xfrm>
            <a:off x="2979185" y="581891"/>
            <a:ext cx="6862776" cy="769441"/>
          </a:xfrm>
          <a:prstGeom prst="rect">
            <a:avLst/>
          </a:prstGeom>
        </p:spPr>
        <p:txBody>
          <a:bodyPr wrap="none">
            <a:spAutoFit/>
          </a:bodyPr>
          <a:lstStyle/>
          <a:p>
            <a:r>
              <a:rPr lang="en-GB" sz="4400" b="1" dirty="0">
                <a:solidFill>
                  <a:schemeClr val="bg1"/>
                </a:solidFill>
                <a:latin typeface="Tw Cen MT" panose="020B0602020104020603" pitchFamily="34" charset="0"/>
              </a:rPr>
              <a:t>Business Intelligence System</a:t>
            </a:r>
            <a:endParaRPr lang="en-GB" sz="4400" dirty="0">
              <a:solidFill>
                <a:schemeClr val="bg1"/>
              </a:solidFill>
              <a:latin typeface="Tw Cen MT" panose="020B0602020104020603" pitchFamily="34" charset="0"/>
            </a:endParaRPr>
          </a:p>
        </p:txBody>
      </p:sp>
      <p:sp>
        <p:nvSpPr>
          <p:cNvPr id="95" name="Rectangle 94">
            <a:extLst>
              <a:ext uri="{FF2B5EF4-FFF2-40B4-BE49-F238E27FC236}">
                <a16:creationId xmlns:a16="http://schemas.microsoft.com/office/drawing/2014/main" id="{A57A0C45-C4BC-4DF4-AB14-74E7DC269222}"/>
              </a:ext>
            </a:extLst>
          </p:cNvPr>
          <p:cNvSpPr/>
          <p:nvPr/>
        </p:nvSpPr>
        <p:spPr>
          <a:xfrm>
            <a:off x="3743955" y="4904692"/>
            <a:ext cx="3929054" cy="4050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pPr>
            <a:r>
              <a:rPr lang="en-US" sz="3200" b="1" dirty="0">
                <a:solidFill>
                  <a:schemeClr val="bg2">
                    <a:lumMod val="90000"/>
                  </a:schemeClr>
                </a:solidFill>
                <a:latin typeface="Tw Cen MT" panose="020B0602020104020603" pitchFamily="34" charset="0"/>
              </a:rPr>
              <a:t>Insights Creation</a:t>
            </a:r>
          </a:p>
        </p:txBody>
      </p:sp>
      <p:sp>
        <p:nvSpPr>
          <p:cNvPr id="96" name="Rectangle 95">
            <a:extLst>
              <a:ext uri="{FF2B5EF4-FFF2-40B4-BE49-F238E27FC236}">
                <a16:creationId xmlns:a16="http://schemas.microsoft.com/office/drawing/2014/main" id="{AA3E16D0-ACDC-48B6-A6C9-66B1CFBEFFE8}"/>
              </a:ext>
            </a:extLst>
          </p:cNvPr>
          <p:cNvSpPr/>
          <p:nvPr/>
        </p:nvSpPr>
        <p:spPr>
          <a:xfrm>
            <a:off x="6799083" y="5714803"/>
            <a:ext cx="3647284" cy="3693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pPr>
            <a:r>
              <a:rPr lang="en-US" sz="3200" b="1" dirty="0">
                <a:solidFill>
                  <a:schemeClr val="tx2">
                    <a:lumMod val="50000"/>
                  </a:schemeClr>
                </a:solidFill>
                <a:latin typeface="Tw Cen MT" panose="020B0602020104020603" pitchFamily="34" charset="0"/>
              </a:rPr>
              <a:t>BIS Architecture</a:t>
            </a:r>
          </a:p>
        </p:txBody>
      </p:sp>
      <p:sp>
        <p:nvSpPr>
          <p:cNvPr id="99" name="Rectangle 98">
            <a:extLst>
              <a:ext uri="{FF2B5EF4-FFF2-40B4-BE49-F238E27FC236}">
                <a16:creationId xmlns:a16="http://schemas.microsoft.com/office/drawing/2014/main" id="{6FF1AB43-33B3-43B5-92FA-E6C2E46A6910}"/>
              </a:ext>
            </a:extLst>
          </p:cNvPr>
          <p:cNvSpPr/>
          <p:nvPr/>
        </p:nvSpPr>
        <p:spPr>
          <a:xfrm>
            <a:off x="7367261" y="3227235"/>
            <a:ext cx="3647284" cy="3693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pPr>
            <a:r>
              <a:rPr lang="en-US" sz="3200" b="1" dirty="0">
                <a:solidFill>
                  <a:schemeClr val="bg1"/>
                </a:solidFill>
                <a:latin typeface="Tw Cen MT" panose="020B0602020104020603" pitchFamily="34" charset="0"/>
              </a:rPr>
              <a:t>Data Integration</a:t>
            </a:r>
          </a:p>
        </p:txBody>
      </p:sp>
      <p:pic>
        <p:nvPicPr>
          <p:cNvPr id="101" name="Graphic 100" descr="Line arrow Counter clockwise curve">
            <a:extLst>
              <a:ext uri="{FF2B5EF4-FFF2-40B4-BE49-F238E27FC236}">
                <a16:creationId xmlns:a16="http://schemas.microsoft.com/office/drawing/2014/main" id="{58C2D92A-BDE3-48C1-B9FD-18AD198CBE7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4510090" y="613159"/>
            <a:ext cx="2209917" cy="2756233"/>
          </a:xfrm>
          <a:prstGeom prst="rect">
            <a:avLst/>
          </a:prstGeom>
        </p:spPr>
      </p:pic>
      <p:pic>
        <p:nvPicPr>
          <p:cNvPr id="103" name="Graphic 102" descr="Line arrow Counter clockwise curve">
            <a:extLst>
              <a:ext uri="{FF2B5EF4-FFF2-40B4-BE49-F238E27FC236}">
                <a16:creationId xmlns:a16="http://schemas.microsoft.com/office/drawing/2014/main" id="{F9321440-3B9A-4E02-ACA5-F89808B3B34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7517877" flipV="1">
            <a:off x="8168501" y="1838241"/>
            <a:ext cx="1123901" cy="1520825"/>
          </a:xfrm>
          <a:prstGeom prst="rect">
            <a:avLst/>
          </a:prstGeom>
        </p:spPr>
      </p:pic>
      <p:sp>
        <p:nvSpPr>
          <p:cNvPr id="35" name="Rectangle 34">
            <a:extLst>
              <a:ext uri="{FF2B5EF4-FFF2-40B4-BE49-F238E27FC236}">
                <a16:creationId xmlns:a16="http://schemas.microsoft.com/office/drawing/2014/main" id="{A57A0C45-C4BC-4DF4-AB14-74E7DC269222}"/>
              </a:ext>
            </a:extLst>
          </p:cNvPr>
          <p:cNvSpPr/>
          <p:nvPr/>
        </p:nvSpPr>
        <p:spPr>
          <a:xfrm>
            <a:off x="2941593" y="2541266"/>
            <a:ext cx="5104583" cy="4050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pPr>
            <a:r>
              <a:rPr lang="en-US" sz="3200" b="1" dirty="0">
                <a:solidFill>
                  <a:srgbClr val="FEC630"/>
                </a:solidFill>
                <a:latin typeface="Tw Cen MT" panose="020B0602020104020603" pitchFamily="34" charset="0"/>
              </a:rPr>
              <a:t>Business Intelligence</a:t>
            </a:r>
          </a:p>
        </p:txBody>
      </p:sp>
      <p:sp>
        <p:nvSpPr>
          <p:cNvPr id="36" name="Rectangle 35">
            <a:extLst>
              <a:ext uri="{FF2B5EF4-FFF2-40B4-BE49-F238E27FC236}">
                <a16:creationId xmlns:a16="http://schemas.microsoft.com/office/drawing/2014/main" id="{A57A0C45-C4BC-4DF4-AB14-74E7DC269222}"/>
              </a:ext>
            </a:extLst>
          </p:cNvPr>
          <p:cNvSpPr/>
          <p:nvPr/>
        </p:nvSpPr>
        <p:spPr>
          <a:xfrm>
            <a:off x="8301176" y="1679033"/>
            <a:ext cx="3647284" cy="3693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pPr>
            <a:r>
              <a:rPr lang="en-US" sz="3200" b="1" dirty="0">
                <a:solidFill>
                  <a:srgbClr val="FFFF00"/>
                </a:solidFill>
                <a:latin typeface="Tw Cen MT" panose="020B0602020104020603" pitchFamily="34" charset="0"/>
              </a:rPr>
              <a:t>Organizational Memory</a:t>
            </a:r>
          </a:p>
        </p:txBody>
      </p:sp>
      <p:pic>
        <p:nvPicPr>
          <p:cNvPr id="37" name="Graphic 102" descr="Line arrow Counter clockwise curve">
            <a:extLst>
              <a:ext uri="{FF2B5EF4-FFF2-40B4-BE49-F238E27FC236}">
                <a16:creationId xmlns:a16="http://schemas.microsoft.com/office/drawing/2014/main" id="{F9321440-3B9A-4E02-ACA5-F89808B3B34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873168" flipV="1">
            <a:off x="9492370" y="5555329"/>
            <a:ext cx="1123901" cy="1520825"/>
          </a:xfrm>
          <a:prstGeom prst="rect">
            <a:avLst/>
          </a:prstGeom>
        </p:spPr>
      </p:pic>
      <p:pic>
        <p:nvPicPr>
          <p:cNvPr id="38" name="Graphic 102" descr="Line arrow Counter clockwise curve">
            <a:extLst>
              <a:ext uri="{FF2B5EF4-FFF2-40B4-BE49-F238E27FC236}">
                <a16:creationId xmlns:a16="http://schemas.microsoft.com/office/drawing/2014/main" id="{F9321440-3B9A-4E02-ACA5-F89808B3B34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7880012" flipV="1">
            <a:off x="5773789" y="5308352"/>
            <a:ext cx="1123901" cy="1520825"/>
          </a:xfrm>
          <a:prstGeom prst="rect">
            <a:avLst/>
          </a:prstGeom>
        </p:spPr>
      </p:pic>
      <p:pic>
        <p:nvPicPr>
          <p:cNvPr id="39" name="Graphic 102" descr="Line arrow Counter clockwise curve">
            <a:extLst>
              <a:ext uri="{FF2B5EF4-FFF2-40B4-BE49-F238E27FC236}">
                <a16:creationId xmlns:a16="http://schemas.microsoft.com/office/drawing/2014/main" id="{F9321440-3B9A-4E02-ACA5-F89808B3B34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7517877" flipV="1">
            <a:off x="3209355" y="-367396"/>
            <a:ext cx="1123901" cy="1520825"/>
          </a:xfrm>
          <a:prstGeom prst="rect">
            <a:avLst/>
          </a:prstGeom>
        </p:spPr>
      </p:pic>
      <p:pic>
        <p:nvPicPr>
          <p:cNvPr id="40" name="Graphic 102" descr="Line arrow Counter clockwise curve">
            <a:extLst>
              <a:ext uri="{FF2B5EF4-FFF2-40B4-BE49-F238E27FC236}">
                <a16:creationId xmlns:a16="http://schemas.microsoft.com/office/drawing/2014/main" id="{F9321440-3B9A-4E02-ACA5-F89808B3B34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7517877" flipV="1">
            <a:off x="9280011" y="207276"/>
            <a:ext cx="1123901" cy="1520825"/>
          </a:xfrm>
          <a:prstGeom prst="rect">
            <a:avLst/>
          </a:prstGeom>
        </p:spPr>
      </p:pic>
      <p:sp>
        <p:nvSpPr>
          <p:cNvPr id="28" name="Rectangle 27">
            <a:extLst>
              <a:ext uri="{FF2B5EF4-FFF2-40B4-BE49-F238E27FC236}">
                <a16:creationId xmlns:a16="http://schemas.microsoft.com/office/drawing/2014/main" id="{A28DBDDC-A12C-4C32-BE79-AFEF33593796}"/>
              </a:ext>
            </a:extLst>
          </p:cNvPr>
          <p:cNvSpPr/>
          <p:nvPr/>
        </p:nvSpPr>
        <p:spPr>
          <a:xfrm>
            <a:off x="7653886" y="4398439"/>
            <a:ext cx="3647284" cy="3693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pPr>
            <a:r>
              <a:rPr lang="en-US" sz="3200" b="1" dirty="0">
                <a:solidFill>
                  <a:schemeClr val="accent6">
                    <a:lumMod val="50000"/>
                  </a:schemeClr>
                </a:solidFill>
                <a:latin typeface="Tw Cen MT" panose="020B0602020104020603" pitchFamily="34" charset="0"/>
              </a:rPr>
              <a:t>Presentation</a:t>
            </a:r>
          </a:p>
        </p:txBody>
      </p:sp>
      <p:pic>
        <p:nvPicPr>
          <p:cNvPr id="29" name="Graphic 102" descr="Line arrow Counter clockwise curve">
            <a:extLst>
              <a:ext uri="{FF2B5EF4-FFF2-40B4-BE49-F238E27FC236}">
                <a16:creationId xmlns:a16="http://schemas.microsoft.com/office/drawing/2014/main" id="{F059AFC3-5F8A-4A28-9DE5-A424CA0D664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873168" flipV="1">
            <a:off x="10347173" y="4238965"/>
            <a:ext cx="1123901" cy="1520825"/>
          </a:xfrm>
          <a:prstGeom prst="rect">
            <a:avLst/>
          </a:prstGeom>
        </p:spPr>
      </p:pic>
      <p:pic>
        <p:nvPicPr>
          <p:cNvPr id="3" name="Picture 2">
            <a:extLst>
              <a:ext uri="{FF2B5EF4-FFF2-40B4-BE49-F238E27FC236}">
                <a16:creationId xmlns:a16="http://schemas.microsoft.com/office/drawing/2014/main" id="{9C4703FE-1533-4C5B-9B0E-960A0F60A79D}"/>
              </a:ext>
            </a:extLst>
          </p:cNvPr>
          <p:cNvPicPr>
            <a:picLocks noChangeAspect="1"/>
          </p:cNvPicPr>
          <p:nvPr/>
        </p:nvPicPr>
        <p:blipFill>
          <a:blip r:embed="rId7"/>
          <a:stretch>
            <a:fillRect/>
          </a:stretch>
        </p:blipFill>
        <p:spPr>
          <a:xfrm>
            <a:off x="10670706" y="111796"/>
            <a:ext cx="1501638" cy="1260217"/>
          </a:xfrm>
          <a:prstGeom prst="rect">
            <a:avLst/>
          </a:prstGeom>
        </p:spPr>
      </p:pic>
    </p:spTree>
    <p:extLst>
      <p:ext uri="{BB962C8B-B14F-4D97-AF65-F5344CB8AC3E}">
        <p14:creationId xmlns:p14="http://schemas.microsoft.com/office/powerpoint/2010/main" val="332000403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80">
                                          <p:stCondLst>
                                            <p:cond delay="0"/>
                                          </p:stCondLst>
                                        </p:cTn>
                                        <p:tgtEl>
                                          <p:spTgt spid="92"/>
                                        </p:tgtEl>
                                      </p:cBhvr>
                                    </p:animEffect>
                                    <p:anim calcmode="lin" valueType="num">
                                      <p:cBhvr>
                                        <p:cTn id="8" dur="1822"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2"/>
                                        </p:tgtEl>
                                        <p:attrNameLst>
                                          <p:attrName>ppt_y</p:attrName>
                                        </p:attrNameLst>
                                      </p:cBhvr>
                                      <p:tavLst>
                                        <p:tav tm="0" fmla="#ppt_y-sin(pi*$)/81">
                                          <p:val>
                                            <p:fltVal val="0"/>
                                          </p:val>
                                        </p:tav>
                                        <p:tav tm="100000">
                                          <p:val>
                                            <p:fltVal val="1"/>
                                          </p:val>
                                        </p:tav>
                                      </p:tavLst>
                                    </p:anim>
                                    <p:animScale>
                                      <p:cBhvr>
                                        <p:cTn id="13" dur="26">
                                          <p:stCondLst>
                                            <p:cond delay="650"/>
                                          </p:stCondLst>
                                        </p:cTn>
                                        <p:tgtEl>
                                          <p:spTgt spid="92"/>
                                        </p:tgtEl>
                                      </p:cBhvr>
                                      <p:to x="100000" y="60000"/>
                                    </p:animScale>
                                    <p:animScale>
                                      <p:cBhvr>
                                        <p:cTn id="14" dur="166" decel="50000">
                                          <p:stCondLst>
                                            <p:cond delay="676"/>
                                          </p:stCondLst>
                                        </p:cTn>
                                        <p:tgtEl>
                                          <p:spTgt spid="92"/>
                                        </p:tgtEl>
                                      </p:cBhvr>
                                      <p:to x="100000" y="100000"/>
                                    </p:animScale>
                                    <p:animScale>
                                      <p:cBhvr>
                                        <p:cTn id="15" dur="26">
                                          <p:stCondLst>
                                            <p:cond delay="1312"/>
                                          </p:stCondLst>
                                        </p:cTn>
                                        <p:tgtEl>
                                          <p:spTgt spid="92"/>
                                        </p:tgtEl>
                                      </p:cBhvr>
                                      <p:to x="100000" y="80000"/>
                                    </p:animScale>
                                    <p:animScale>
                                      <p:cBhvr>
                                        <p:cTn id="16" dur="166" decel="50000">
                                          <p:stCondLst>
                                            <p:cond delay="1338"/>
                                          </p:stCondLst>
                                        </p:cTn>
                                        <p:tgtEl>
                                          <p:spTgt spid="92"/>
                                        </p:tgtEl>
                                      </p:cBhvr>
                                      <p:to x="100000" y="100000"/>
                                    </p:animScale>
                                    <p:animScale>
                                      <p:cBhvr>
                                        <p:cTn id="17" dur="26">
                                          <p:stCondLst>
                                            <p:cond delay="1642"/>
                                          </p:stCondLst>
                                        </p:cTn>
                                        <p:tgtEl>
                                          <p:spTgt spid="92"/>
                                        </p:tgtEl>
                                      </p:cBhvr>
                                      <p:to x="100000" y="90000"/>
                                    </p:animScale>
                                    <p:animScale>
                                      <p:cBhvr>
                                        <p:cTn id="18" dur="166" decel="50000">
                                          <p:stCondLst>
                                            <p:cond delay="1668"/>
                                          </p:stCondLst>
                                        </p:cTn>
                                        <p:tgtEl>
                                          <p:spTgt spid="92"/>
                                        </p:tgtEl>
                                      </p:cBhvr>
                                      <p:to x="100000" y="100000"/>
                                    </p:animScale>
                                    <p:animScale>
                                      <p:cBhvr>
                                        <p:cTn id="19" dur="26">
                                          <p:stCondLst>
                                            <p:cond delay="1808"/>
                                          </p:stCondLst>
                                        </p:cTn>
                                        <p:tgtEl>
                                          <p:spTgt spid="92"/>
                                        </p:tgtEl>
                                      </p:cBhvr>
                                      <p:to x="100000" y="95000"/>
                                    </p:animScale>
                                    <p:animScale>
                                      <p:cBhvr>
                                        <p:cTn id="20" dur="166" decel="50000">
                                          <p:stCondLst>
                                            <p:cond delay="1834"/>
                                          </p:stCondLst>
                                        </p:cTn>
                                        <p:tgtEl>
                                          <p:spTgt spid="92"/>
                                        </p:tgtEl>
                                      </p:cBhvr>
                                      <p:to x="100000" y="100000"/>
                                    </p:animScale>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95"/>
                                        </p:tgtEl>
                                        <p:attrNameLst>
                                          <p:attrName>style.visibility</p:attrName>
                                        </p:attrNameLst>
                                      </p:cBhvr>
                                      <p:to>
                                        <p:strVal val="visible"/>
                                      </p:to>
                                    </p:set>
                                    <p:anim calcmode="lin" valueType="num">
                                      <p:cBhvr additive="base">
                                        <p:cTn id="24" dur="500" fill="hold"/>
                                        <p:tgtEl>
                                          <p:spTgt spid="95"/>
                                        </p:tgtEl>
                                        <p:attrNameLst>
                                          <p:attrName>ppt_x</p:attrName>
                                        </p:attrNameLst>
                                      </p:cBhvr>
                                      <p:tavLst>
                                        <p:tav tm="0">
                                          <p:val>
                                            <p:strVal val="#ppt_x"/>
                                          </p:val>
                                        </p:tav>
                                        <p:tav tm="100000">
                                          <p:val>
                                            <p:strVal val="#ppt_x"/>
                                          </p:val>
                                        </p:tav>
                                      </p:tavLst>
                                    </p:anim>
                                    <p:anim calcmode="lin" valueType="num">
                                      <p:cBhvr additive="base">
                                        <p:cTn id="25" dur="500" fill="hold"/>
                                        <p:tgtEl>
                                          <p:spTgt spid="95"/>
                                        </p:tgtEl>
                                        <p:attrNameLst>
                                          <p:attrName>ppt_y</p:attrName>
                                        </p:attrNameLst>
                                      </p:cBhvr>
                                      <p:tavLst>
                                        <p:tav tm="0">
                                          <p:val>
                                            <p:strVal val="1+#ppt_h/2"/>
                                          </p:val>
                                        </p:tav>
                                        <p:tav tm="100000">
                                          <p:val>
                                            <p:strVal val="#ppt_y"/>
                                          </p:val>
                                        </p:tav>
                                      </p:tavLst>
                                    </p:anim>
                                  </p:childTnLst>
                                </p:cTn>
                              </p:par>
                              <p:par>
                                <p:cTn id="26" presetID="53" presetClass="entr" presetSubtype="16"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anim calcmode="lin" valueType="num">
                                      <p:cBhvr>
                                        <p:cTn id="28" dur="500" fill="hold"/>
                                        <p:tgtEl>
                                          <p:spTgt spid="101"/>
                                        </p:tgtEl>
                                        <p:attrNameLst>
                                          <p:attrName>ppt_w</p:attrName>
                                        </p:attrNameLst>
                                      </p:cBhvr>
                                      <p:tavLst>
                                        <p:tav tm="0">
                                          <p:val>
                                            <p:fltVal val="0"/>
                                          </p:val>
                                        </p:tav>
                                        <p:tav tm="100000">
                                          <p:val>
                                            <p:strVal val="#ppt_w"/>
                                          </p:val>
                                        </p:tav>
                                      </p:tavLst>
                                    </p:anim>
                                    <p:anim calcmode="lin" valueType="num">
                                      <p:cBhvr>
                                        <p:cTn id="29" dur="500" fill="hold"/>
                                        <p:tgtEl>
                                          <p:spTgt spid="101"/>
                                        </p:tgtEl>
                                        <p:attrNameLst>
                                          <p:attrName>ppt_h</p:attrName>
                                        </p:attrNameLst>
                                      </p:cBhvr>
                                      <p:tavLst>
                                        <p:tav tm="0">
                                          <p:val>
                                            <p:fltVal val="0"/>
                                          </p:val>
                                        </p:tav>
                                        <p:tav tm="100000">
                                          <p:val>
                                            <p:strVal val="#ppt_h"/>
                                          </p:val>
                                        </p:tav>
                                      </p:tavLst>
                                    </p:anim>
                                    <p:animEffect transition="in" filter="fade">
                                      <p:cBhvr>
                                        <p:cTn id="30" dur="500"/>
                                        <p:tgtEl>
                                          <p:spTgt spid="101"/>
                                        </p:tgtEl>
                                      </p:cBhvr>
                                    </p:animEffect>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additive="base">
                                        <p:cTn id="34" dur="500" fill="hold"/>
                                        <p:tgtEl>
                                          <p:spTgt spid="96"/>
                                        </p:tgtEl>
                                        <p:attrNameLst>
                                          <p:attrName>ppt_x</p:attrName>
                                        </p:attrNameLst>
                                      </p:cBhvr>
                                      <p:tavLst>
                                        <p:tav tm="0">
                                          <p:val>
                                            <p:strVal val="#ppt_x"/>
                                          </p:val>
                                        </p:tav>
                                        <p:tav tm="100000">
                                          <p:val>
                                            <p:strVal val="#ppt_x"/>
                                          </p:val>
                                        </p:tav>
                                      </p:tavLst>
                                    </p:anim>
                                    <p:anim calcmode="lin" valueType="num">
                                      <p:cBhvr additive="base">
                                        <p:cTn id="35" dur="500" fill="hold"/>
                                        <p:tgtEl>
                                          <p:spTgt spid="96"/>
                                        </p:tgtEl>
                                        <p:attrNameLst>
                                          <p:attrName>ppt_y</p:attrName>
                                        </p:attrNameLst>
                                      </p:cBhvr>
                                      <p:tavLst>
                                        <p:tav tm="0">
                                          <p:val>
                                            <p:strVal val="1+#ppt_h/2"/>
                                          </p:val>
                                        </p:tav>
                                        <p:tav tm="100000">
                                          <p:val>
                                            <p:strVal val="#ppt_y"/>
                                          </p:val>
                                        </p:tav>
                                      </p:tavLst>
                                    </p:anim>
                                  </p:childTnLst>
                                </p:cTn>
                              </p:par>
                              <p:par>
                                <p:cTn id="36" presetID="53" presetClass="entr" presetSubtype="16" fill="hold" grpId="0" nodeType="withEffect">
                                  <p:stCondLst>
                                    <p:cond delay="0"/>
                                  </p:stCondLst>
                                  <p:childTnLst>
                                    <p:set>
                                      <p:cBhvr>
                                        <p:cTn id="37" dur="1" fill="hold">
                                          <p:stCondLst>
                                            <p:cond delay="0"/>
                                          </p:stCondLst>
                                        </p:cTn>
                                        <p:tgtEl>
                                          <p:spTgt spid="99"/>
                                        </p:tgtEl>
                                        <p:attrNameLst>
                                          <p:attrName>style.visibility</p:attrName>
                                        </p:attrNameLst>
                                      </p:cBhvr>
                                      <p:to>
                                        <p:strVal val="visible"/>
                                      </p:to>
                                    </p:set>
                                    <p:anim calcmode="lin" valueType="num">
                                      <p:cBhvr>
                                        <p:cTn id="38" dur="500" fill="hold"/>
                                        <p:tgtEl>
                                          <p:spTgt spid="99"/>
                                        </p:tgtEl>
                                        <p:attrNameLst>
                                          <p:attrName>ppt_w</p:attrName>
                                        </p:attrNameLst>
                                      </p:cBhvr>
                                      <p:tavLst>
                                        <p:tav tm="0">
                                          <p:val>
                                            <p:fltVal val="0"/>
                                          </p:val>
                                        </p:tav>
                                        <p:tav tm="100000">
                                          <p:val>
                                            <p:strVal val="#ppt_w"/>
                                          </p:val>
                                        </p:tav>
                                      </p:tavLst>
                                    </p:anim>
                                    <p:anim calcmode="lin" valueType="num">
                                      <p:cBhvr>
                                        <p:cTn id="39" dur="500" fill="hold"/>
                                        <p:tgtEl>
                                          <p:spTgt spid="99"/>
                                        </p:tgtEl>
                                        <p:attrNameLst>
                                          <p:attrName>ppt_h</p:attrName>
                                        </p:attrNameLst>
                                      </p:cBhvr>
                                      <p:tavLst>
                                        <p:tav tm="0">
                                          <p:val>
                                            <p:fltVal val="0"/>
                                          </p:val>
                                        </p:tav>
                                        <p:tav tm="100000">
                                          <p:val>
                                            <p:strVal val="#ppt_h"/>
                                          </p:val>
                                        </p:tav>
                                      </p:tavLst>
                                    </p:anim>
                                    <p:animEffect transition="in" filter="fade">
                                      <p:cBhvr>
                                        <p:cTn id="40" dur="500"/>
                                        <p:tgtEl>
                                          <p:spTgt spid="99"/>
                                        </p:tgtEl>
                                      </p:cBhvr>
                                    </p:animEffect>
                                  </p:childTnLst>
                                </p:cTn>
                              </p:par>
                              <p:par>
                                <p:cTn id="41" presetID="53" presetClass="entr" presetSubtype="16"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anim calcmode="lin" valueType="num">
                                      <p:cBhvr>
                                        <p:cTn id="43" dur="500" fill="hold"/>
                                        <p:tgtEl>
                                          <p:spTgt spid="103"/>
                                        </p:tgtEl>
                                        <p:attrNameLst>
                                          <p:attrName>ppt_w</p:attrName>
                                        </p:attrNameLst>
                                      </p:cBhvr>
                                      <p:tavLst>
                                        <p:tav tm="0">
                                          <p:val>
                                            <p:fltVal val="0"/>
                                          </p:val>
                                        </p:tav>
                                        <p:tav tm="100000">
                                          <p:val>
                                            <p:strVal val="#ppt_w"/>
                                          </p:val>
                                        </p:tav>
                                      </p:tavLst>
                                    </p:anim>
                                    <p:anim calcmode="lin" valueType="num">
                                      <p:cBhvr>
                                        <p:cTn id="44" dur="500" fill="hold"/>
                                        <p:tgtEl>
                                          <p:spTgt spid="103"/>
                                        </p:tgtEl>
                                        <p:attrNameLst>
                                          <p:attrName>ppt_h</p:attrName>
                                        </p:attrNameLst>
                                      </p:cBhvr>
                                      <p:tavLst>
                                        <p:tav tm="0">
                                          <p:val>
                                            <p:fltVal val="0"/>
                                          </p:val>
                                        </p:tav>
                                        <p:tav tm="100000">
                                          <p:val>
                                            <p:strVal val="#ppt_h"/>
                                          </p:val>
                                        </p:tav>
                                      </p:tavLst>
                                    </p:anim>
                                    <p:animEffect transition="in" filter="fade">
                                      <p:cBhvr>
                                        <p:cTn id="45" dur="500"/>
                                        <p:tgtEl>
                                          <p:spTgt spid="103"/>
                                        </p:tgtEl>
                                      </p:cBhvr>
                                    </p:animEffect>
                                  </p:childTnLst>
                                </p:cTn>
                              </p:par>
                              <p:par>
                                <p:cTn id="46" presetID="53" presetClass="entr" presetSubtype="16" fill="hold" nodeType="withEffect">
                                  <p:stCondLst>
                                    <p:cond delay="0"/>
                                  </p:stCondLst>
                                  <p:childTnLst>
                                    <p:set>
                                      <p:cBhvr>
                                        <p:cTn id="47" dur="1" fill="hold">
                                          <p:stCondLst>
                                            <p:cond delay="0"/>
                                          </p:stCondLst>
                                        </p:cTn>
                                        <p:tgtEl>
                                          <p:spTgt spid="104"/>
                                        </p:tgtEl>
                                        <p:attrNameLst>
                                          <p:attrName>style.visibility</p:attrName>
                                        </p:attrNameLst>
                                      </p:cBhvr>
                                      <p:to>
                                        <p:strVal val="visible"/>
                                      </p:to>
                                    </p:set>
                                    <p:anim calcmode="lin" valueType="num">
                                      <p:cBhvr>
                                        <p:cTn id="48" dur="500" fill="hold"/>
                                        <p:tgtEl>
                                          <p:spTgt spid="104"/>
                                        </p:tgtEl>
                                        <p:attrNameLst>
                                          <p:attrName>ppt_w</p:attrName>
                                        </p:attrNameLst>
                                      </p:cBhvr>
                                      <p:tavLst>
                                        <p:tav tm="0">
                                          <p:val>
                                            <p:fltVal val="0"/>
                                          </p:val>
                                        </p:tav>
                                        <p:tav tm="100000">
                                          <p:val>
                                            <p:strVal val="#ppt_w"/>
                                          </p:val>
                                        </p:tav>
                                      </p:tavLst>
                                    </p:anim>
                                    <p:anim calcmode="lin" valueType="num">
                                      <p:cBhvr>
                                        <p:cTn id="49" dur="500" fill="hold"/>
                                        <p:tgtEl>
                                          <p:spTgt spid="104"/>
                                        </p:tgtEl>
                                        <p:attrNameLst>
                                          <p:attrName>ppt_h</p:attrName>
                                        </p:attrNameLst>
                                      </p:cBhvr>
                                      <p:tavLst>
                                        <p:tav tm="0">
                                          <p:val>
                                            <p:fltVal val="0"/>
                                          </p:val>
                                        </p:tav>
                                        <p:tav tm="100000">
                                          <p:val>
                                            <p:strVal val="#ppt_h"/>
                                          </p:val>
                                        </p:tav>
                                      </p:tavLst>
                                    </p:anim>
                                    <p:animEffect transition="in" filter="fade">
                                      <p:cBhvr>
                                        <p:cTn id="50" dur="500"/>
                                        <p:tgtEl>
                                          <p:spTgt spid="104"/>
                                        </p:tgtEl>
                                      </p:cBhvr>
                                    </p:animEffect>
                                  </p:childTnLst>
                                </p:cTn>
                              </p:par>
                            </p:childTnLst>
                          </p:cTn>
                        </p:par>
                        <p:par>
                          <p:cTn id="51" fill="hold">
                            <p:stCondLst>
                              <p:cond delay="3000"/>
                            </p:stCondLst>
                            <p:childTnLst>
                              <p:par>
                                <p:cTn id="52" presetID="2" presetClass="entr" presetSubtype="4"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additive="base">
                                        <p:cTn id="54" dur="500" fill="hold"/>
                                        <p:tgtEl>
                                          <p:spTgt spid="35"/>
                                        </p:tgtEl>
                                        <p:attrNameLst>
                                          <p:attrName>ppt_x</p:attrName>
                                        </p:attrNameLst>
                                      </p:cBhvr>
                                      <p:tavLst>
                                        <p:tav tm="0">
                                          <p:val>
                                            <p:strVal val="#ppt_x"/>
                                          </p:val>
                                        </p:tav>
                                        <p:tav tm="100000">
                                          <p:val>
                                            <p:strVal val="#ppt_x"/>
                                          </p:val>
                                        </p:tav>
                                      </p:tavLst>
                                    </p:anim>
                                    <p:anim calcmode="lin" valueType="num">
                                      <p:cBhvr additive="base">
                                        <p:cTn id="55" dur="500" fill="hold"/>
                                        <p:tgtEl>
                                          <p:spTgt spid="35"/>
                                        </p:tgtEl>
                                        <p:attrNameLst>
                                          <p:attrName>ppt_y</p:attrName>
                                        </p:attrNameLst>
                                      </p:cBhvr>
                                      <p:tavLst>
                                        <p:tav tm="0">
                                          <p:val>
                                            <p:strVal val="1+#ppt_h/2"/>
                                          </p:val>
                                        </p:tav>
                                        <p:tav tm="100000">
                                          <p:val>
                                            <p:strVal val="#ppt_y"/>
                                          </p:val>
                                        </p:tav>
                                      </p:tavLst>
                                    </p:anim>
                                  </p:childTnLst>
                                </p:cTn>
                              </p:par>
                            </p:childTnLst>
                          </p:cTn>
                        </p:par>
                        <p:par>
                          <p:cTn id="56" fill="hold">
                            <p:stCondLst>
                              <p:cond delay="3500"/>
                            </p:stCondLst>
                            <p:childTnLst>
                              <p:par>
                                <p:cTn id="57" presetID="2" presetClass="entr" presetSubtype="4"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ppt_x"/>
                                          </p:val>
                                        </p:tav>
                                        <p:tav tm="100000">
                                          <p:val>
                                            <p:strVal val="#ppt_x"/>
                                          </p:val>
                                        </p:tav>
                                      </p:tavLst>
                                    </p:anim>
                                    <p:anim calcmode="lin" valueType="num">
                                      <p:cBhvr additive="base">
                                        <p:cTn id="60" dur="500" fill="hold"/>
                                        <p:tgtEl>
                                          <p:spTgt spid="36"/>
                                        </p:tgtEl>
                                        <p:attrNameLst>
                                          <p:attrName>ppt_y</p:attrName>
                                        </p:attrNameLst>
                                      </p:cBhvr>
                                      <p:tavLst>
                                        <p:tav tm="0">
                                          <p:val>
                                            <p:strVal val="1+#ppt_h/2"/>
                                          </p:val>
                                        </p:tav>
                                        <p:tav tm="100000">
                                          <p:val>
                                            <p:strVal val="#ppt_y"/>
                                          </p:val>
                                        </p:tav>
                                      </p:tavLst>
                                    </p:anim>
                                  </p:childTnLst>
                                </p:cTn>
                              </p:par>
                              <p:par>
                                <p:cTn id="61" presetID="53" presetClass="entr" presetSubtype="16"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p:cTn id="63" dur="500" fill="hold"/>
                                        <p:tgtEl>
                                          <p:spTgt spid="37"/>
                                        </p:tgtEl>
                                        <p:attrNameLst>
                                          <p:attrName>ppt_w</p:attrName>
                                        </p:attrNameLst>
                                      </p:cBhvr>
                                      <p:tavLst>
                                        <p:tav tm="0">
                                          <p:val>
                                            <p:fltVal val="0"/>
                                          </p:val>
                                        </p:tav>
                                        <p:tav tm="100000">
                                          <p:val>
                                            <p:strVal val="#ppt_w"/>
                                          </p:val>
                                        </p:tav>
                                      </p:tavLst>
                                    </p:anim>
                                    <p:anim calcmode="lin" valueType="num">
                                      <p:cBhvr>
                                        <p:cTn id="64" dur="500" fill="hold"/>
                                        <p:tgtEl>
                                          <p:spTgt spid="37"/>
                                        </p:tgtEl>
                                        <p:attrNameLst>
                                          <p:attrName>ppt_h</p:attrName>
                                        </p:attrNameLst>
                                      </p:cBhvr>
                                      <p:tavLst>
                                        <p:tav tm="0">
                                          <p:val>
                                            <p:fltVal val="0"/>
                                          </p:val>
                                        </p:tav>
                                        <p:tav tm="100000">
                                          <p:val>
                                            <p:strVal val="#ppt_h"/>
                                          </p:val>
                                        </p:tav>
                                      </p:tavLst>
                                    </p:anim>
                                    <p:animEffect transition="in" filter="fade">
                                      <p:cBhvr>
                                        <p:cTn id="65" dur="500"/>
                                        <p:tgtEl>
                                          <p:spTgt spid="37"/>
                                        </p:tgtEl>
                                      </p:cBhvr>
                                    </p:animEffect>
                                  </p:childTnLst>
                                </p:cTn>
                              </p:par>
                              <p:par>
                                <p:cTn id="66" presetID="53" presetClass="entr" presetSubtype="16" fill="hold" nodeType="withEffect">
                                  <p:stCondLst>
                                    <p:cond delay="0"/>
                                  </p:stCondLst>
                                  <p:childTnLst>
                                    <p:set>
                                      <p:cBhvr>
                                        <p:cTn id="67" dur="1" fill="hold">
                                          <p:stCondLst>
                                            <p:cond delay="0"/>
                                          </p:stCondLst>
                                        </p:cTn>
                                        <p:tgtEl>
                                          <p:spTgt spid="38"/>
                                        </p:tgtEl>
                                        <p:attrNameLst>
                                          <p:attrName>style.visibility</p:attrName>
                                        </p:attrNameLst>
                                      </p:cBhvr>
                                      <p:to>
                                        <p:strVal val="visible"/>
                                      </p:to>
                                    </p:set>
                                    <p:anim calcmode="lin" valueType="num">
                                      <p:cBhvr>
                                        <p:cTn id="68" dur="500" fill="hold"/>
                                        <p:tgtEl>
                                          <p:spTgt spid="38"/>
                                        </p:tgtEl>
                                        <p:attrNameLst>
                                          <p:attrName>ppt_w</p:attrName>
                                        </p:attrNameLst>
                                      </p:cBhvr>
                                      <p:tavLst>
                                        <p:tav tm="0">
                                          <p:val>
                                            <p:fltVal val="0"/>
                                          </p:val>
                                        </p:tav>
                                        <p:tav tm="100000">
                                          <p:val>
                                            <p:strVal val="#ppt_w"/>
                                          </p:val>
                                        </p:tav>
                                      </p:tavLst>
                                    </p:anim>
                                    <p:anim calcmode="lin" valueType="num">
                                      <p:cBhvr>
                                        <p:cTn id="69" dur="500" fill="hold"/>
                                        <p:tgtEl>
                                          <p:spTgt spid="38"/>
                                        </p:tgtEl>
                                        <p:attrNameLst>
                                          <p:attrName>ppt_h</p:attrName>
                                        </p:attrNameLst>
                                      </p:cBhvr>
                                      <p:tavLst>
                                        <p:tav tm="0">
                                          <p:val>
                                            <p:fltVal val="0"/>
                                          </p:val>
                                        </p:tav>
                                        <p:tav tm="100000">
                                          <p:val>
                                            <p:strVal val="#ppt_h"/>
                                          </p:val>
                                        </p:tav>
                                      </p:tavLst>
                                    </p:anim>
                                    <p:animEffect transition="in" filter="fade">
                                      <p:cBhvr>
                                        <p:cTn id="70" dur="500"/>
                                        <p:tgtEl>
                                          <p:spTgt spid="38"/>
                                        </p:tgtEl>
                                      </p:cBhvr>
                                    </p:animEffect>
                                  </p:childTnLst>
                                </p:cTn>
                              </p:par>
                              <p:par>
                                <p:cTn id="71" presetID="53" presetClass="entr" presetSubtype="16"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 calcmode="lin" valueType="num">
                                      <p:cBhvr>
                                        <p:cTn id="73" dur="500" fill="hold"/>
                                        <p:tgtEl>
                                          <p:spTgt spid="39"/>
                                        </p:tgtEl>
                                        <p:attrNameLst>
                                          <p:attrName>ppt_w</p:attrName>
                                        </p:attrNameLst>
                                      </p:cBhvr>
                                      <p:tavLst>
                                        <p:tav tm="0">
                                          <p:val>
                                            <p:fltVal val="0"/>
                                          </p:val>
                                        </p:tav>
                                        <p:tav tm="100000">
                                          <p:val>
                                            <p:strVal val="#ppt_w"/>
                                          </p:val>
                                        </p:tav>
                                      </p:tavLst>
                                    </p:anim>
                                    <p:anim calcmode="lin" valueType="num">
                                      <p:cBhvr>
                                        <p:cTn id="74" dur="500" fill="hold"/>
                                        <p:tgtEl>
                                          <p:spTgt spid="39"/>
                                        </p:tgtEl>
                                        <p:attrNameLst>
                                          <p:attrName>ppt_h</p:attrName>
                                        </p:attrNameLst>
                                      </p:cBhvr>
                                      <p:tavLst>
                                        <p:tav tm="0">
                                          <p:val>
                                            <p:fltVal val="0"/>
                                          </p:val>
                                        </p:tav>
                                        <p:tav tm="100000">
                                          <p:val>
                                            <p:strVal val="#ppt_h"/>
                                          </p:val>
                                        </p:tav>
                                      </p:tavLst>
                                    </p:anim>
                                    <p:animEffect transition="in" filter="fade">
                                      <p:cBhvr>
                                        <p:cTn id="75" dur="500"/>
                                        <p:tgtEl>
                                          <p:spTgt spid="39"/>
                                        </p:tgtEl>
                                      </p:cBhvr>
                                    </p:animEffect>
                                  </p:childTnLst>
                                </p:cTn>
                              </p:par>
                              <p:par>
                                <p:cTn id="76" presetID="53" presetClass="entr" presetSubtype="16" fill="hold" nodeType="withEffect">
                                  <p:stCondLst>
                                    <p:cond delay="0"/>
                                  </p:stCondLst>
                                  <p:childTnLst>
                                    <p:set>
                                      <p:cBhvr>
                                        <p:cTn id="77" dur="1" fill="hold">
                                          <p:stCondLst>
                                            <p:cond delay="0"/>
                                          </p:stCondLst>
                                        </p:cTn>
                                        <p:tgtEl>
                                          <p:spTgt spid="40"/>
                                        </p:tgtEl>
                                        <p:attrNameLst>
                                          <p:attrName>style.visibility</p:attrName>
                                        </p:attrNameLst>
                                      </p:cBhvr>
                                      <p:to>
                                        <p:strVal val="visible"/>
                                      </p:to>
                                    </p:set>
                                    <p:anim calcmode="lin" valueType="num">
                                      <p:cBhvr>
                                        <p:cTn id="78" dur="500" fill="hold"/>
                                        <p:tgtEl>
                                          <p:spTgt spid="40"/>
                                        </p:tgtEl>
                                        <p:attrNameLst>
                                          <p:attrName>ppt_w</p:attrName>
                                        </p:attrNameLst>
                                      </p:cBhvr>
                                      <p:tavLst>
                                        <p:tav tm="0">
                                          <p:val>
                                            <p:fltVal val="0"/>
                                          </p:val>
                                        </p:tav>
                                        <p:tav tm="100000">
                                          <p:val>
                                            <p:strVal val="#ppt_w"/>
                                          </p:val>
                                        </p:tav>
                                      </p:tavLst>
                                    </p:anim>
                                    <p:anim calcmode="lin" valueType="num">
                                      <p:cBhvr>
                                        <p:cTn id="79" dur="500" fill="hold"/>
                                        <p:tgtEl>
                                          <p:spTgt spid="40"/>
                                        </p:tgtEl>
                                        <p:attrNameLst>
                                          <p:attrName>ppt_h</p:attrName>
                                        </p:attrNameLst>
                                      </p:cBhvr>
                                      <p:tavLst>
                                        <p:tav tm="0">
                                          <p:val>
                                            <p:fltVal val="0"/>
                                          </p:val>
                                        </p:tav>
                                        <p:tav tm="100000">
                                          <p:val>
                                            <p:strVal val="#ppt_h"/>
                                          </p:val>
                                        </p:tav>
                                      </p:tavLst>
                                    </p:anim>
                                    <p:animEffect transition="in" filter="fade">
                                      <p:cBhvr>
                                        <p:cTn id="80" dur="500"/>
                                        <p:tgtEl>
                                          <p:spTgt spid="40"/>
                                        </p:tgtEl>
                                      </p:cBhvr>
                                    </p:animEffect>
                                  </p:childTnLst>
                                </p:cTn>
                              </p:par>
                            </p:childTnLst>
                          </p:cTn>
                        </p:par>
                        <p:par>
                          <p:cTn id="81" fill="hold">
                            <p:stCondLst>
                              <p:cond delay="4000"/>
                            </p:stCondLst>
                            <p:childTnLst>
                              <p:par>
                                <p:cTn id="82" presetID="2" presetClass="entr" presetSubtype="4" fill="hold" grpId="0" nodeType="after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additive="base">
                                        <p:cTn id="84" dur="500" fill="hold"/>
                                        <p:tgtEl>
                                          <p:spTgt spid="28"/>
                                        </p:tgtEl>
                                        <p:attrNameLst>
                                          <p:attrName>ppt_x</p:attrName>
                                        </p:attrNameLst>
                                      </p:cBhvr>
                                      <p:tavLst>
                                        <p:tav tm="0">
                                          <p:val>
                                            <p:strVal val="#ppt_x"/>
                                          </p:val>
                                        </p:tav>
                                        <p:tav tm="100000">
                                          <p:val>
                                            <p:strVal val="#ppt_x"/>
                                          </p:val>
                                        </p:tav>
                                      </p:tavLst>
                                    </p:anim>
                                    <p:anim calcmode="lin" valueType="num">
                                      <p:cBhvr additive="base">
                                        <p:cTn id="85" dur="500" fill="hold"/>
                                        <p:tgtEl>
                                          <p:spTgt spid="28"/>
                                        </p:tgtEl>
                                        <p:attrNameLst>
                                          <p:attrName>ppt_y</p:attrName>
                                        </p:attrNameLst>
                                      </p:cBhvr>
                                      <p:tavLst>
                                        <p:tav tm="0">
                                          <p:val>
                                            <p:strVal val="1+#ppt_h/2"/>
                                          </p:val>
                                        </p:tav>
                                        <p:tav tm="100000">
                                          <p:val>
                                            <p:strVal val="#ppt_y"/>
                                          </p:val>
                                        </p:tav>
                                      </p:tavLst>
                                    </p:anim>
                                  </p:childTnLst>
                                </p:cTn>
                              </p:par>
                              <p:par>
                                <p:cTn id="86" presetID="53" presetClass="entr" presetSubtype="16" fill="hold" nodeType="with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p:cTn id="88" dur="500" fill="hold"/>
                                        <p:tgtEl>
                                          <p:spTgt spid="29"/>
                                        </p:tgtEl>
                                        <p:attrNameLst>
                                          <p:attrName>ppt_w</p:attrName>
                                        </p:attrNameLst>
                                      </p:cBhvr>
                                      <p:tavLst>
                                        <p:tav tm="0">
                                          <p:val>
                                            <p:fltVal val="0"/>
                                          </p:val>
                                        </p:tav>
                                        <p:tav tm="100000">
                                          <p:val>
                                            <p:strVal val="#ppt_w"/>
                                          </p:val>
                                        </p:tav>
                                      </p:tavLst>
                                    </p:anim>
                                    <p:anim calcmode="lin" valueType="num">
                                      <p:cBhvr>
                                        <p:cTn id="89" dur="500" fill="hold"/>
                                        <p:tgtEl>
                                          <p:spTgt spid="29"/>
                                        </p:tgtEl>
                                        <p:attrNameLst>
                                          <p:attrName>ppt_h</p:attrName>
                                        </p:attrNameLst>
                                      </p:cBhvr>
                                      <p:tavLst>
                                        <p:tav tm="0">
                                          <p:val>
                                            <p:fltVal val="0"/>
                                          </p:val>
                                        </p:tav>
                                        <p:tav tm="100000">
                                          <p:val>
                                            <p:strVal val="#ppt_h"/>
                                          </p:val>
                                        </p:tav>
                                      </p:tavLst>
                                    </p:anim>
                                    <p:animEffect transition="in" filter="fade">
                                      <p:cBhvr>
                                        <p:cTn id="9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5" grpId="0"/>
      <p:bldP spid="96" grpId="0"/>
      <p:bldP spid="99" grpId="0"/>
      <p:bldP spid="35" grpId="0"/>
      <p:bldP spid="36"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E303D"/>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1D97A59-5DC3-458D-A83B-19E1E0C265E6}"/>
              </a:ext>
            </a:extLst>
          </p:cNvPr>
          <p:cNvSpPr/>
          <p:nvPr/>
        </p:nvSpPr>
        <p:spPr>
          <a:xfrm>
            <a:off x="-29070" y="-69573"/>
            <a:ext cx="12193319" cy="6858000"/>
          </a:xfrm>
          <a:prstGeom prst="rect">
            <a:avLst/>
          </a:prstGeom>
          <a:solidFill>
            <a:srgbClr val="2E303D"/>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FA059F7F-035A-4756-A62D-1F93481893F0}"/>
              </a:ext>
            </a:extLst>
          </p:cNvPr>
          <p:cNvSpPr txBox="1"/>
          <p:nvPr/>
        </p:nvSpPr>
        <p:spPr>
          <a:xfrm>
            <a:off x="4937342" y="257339"/>
            <a:ext cx="4948143" cy="1015663"/>
          </a:xfrm>
          <a:prstGeom prst="rect">
            <a:avLst/>
          </a:prstGeom>
          <a:noFill/>
        </p:spPr>
        <p:txBody>
          <a:bodyPr wrap="square" rtlCol="0">
            <a:spAutoFit/>
          </a:bodyPr>
          <a:lstStyle/>
          <a:p>
            <a:pPr algn="ctr"/>
            <a:r>
              <a:rPr lang="en-US" sz="6000" dirty="0">
                <a:solidFill>
                  <a:schemeClr val="bg1"/>
                </a:solidFill>
                <a:latin typeface="Tw Cen MT" panose="020B0602020104020603" pitchFamily="34" charset="0"/>
              </a:rPr>
              <a:t>Generation 1</a:t>
            </a:r>
          </a:p>
        </p:txBody>
      </p:sp>
      <p:graphicFrame>
        <p:nvGraphicFramePr>
          <p:cNvPr id="22" name="Diagram 21">
            <a:extLst>
              <a:ext uri="{FF2B5EF4-FFF2-40B4-BE49-F238E27FC236}">
                <a16:creationId xmlns:a16="http://schemas.microsoft.com/office/drawing/2014/main" id="{173C0E5D-0E61-4651-AFD1-6B75400F9EAC}"/>
              </a:ext>
            </a:extLst>
          </p:cNvPr>
          <p:cNvGraphicFramePr/>
          <p:nvPr>
            <p:extLst>
              <p:ext uri="{D42A27DB-BD31-4B8C-83A1-F6EECF244321}">
                <p14:modId xmlns:p14="http://schemas.microsoft.com/office/powerpoint/2010/main" val="266796743"/>
              </p:ext>
            </p:extLst>
          </p:nvPr>
        </p:nvGraphicFramePr>
        <p:xfrm>
          <a:off x="2852226" y="1726620"/>
          <a:ext cx="7043297" cy="40590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 name="Graphic 58" descr="Research">
            <a:extLst>
              <a:ext uri="{FF2B5EF4-FFF2-40B4-BE49-F238E27FC236}">
                <a16:creationId xmlns:a16="http://schemas.microsoft.com/office/drawing/2014/main" id="{5C4B5786-9C7A-49E4-BA21-A6712D19B3C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65522" y="5282291"/>
            <a:ext cx="833600" cy="833600"/>
          </a:xfrm>
          <a:prstGeom prst="rect">
            <a:avLst/>
          </a:prstGeom>
        </p:spPr>
      </p:pic>
      <p:sp>
        <p:nvSpPr>
          <p:cNvPr id="24" name="Rectangle: Rounded Corners 62">
            <a:hlinkClick r:id="rId9" action="ppaction://hlinksldjump"/>
            <a:extLst>
              <a:ext uri="{FF2B5EF4-FFF2-40B4-BE49-F238E27FC236}">
                <a16:creationId xmlns:a16="http://schemas.microsoft.com/office/drawing/2014/main" id="{D73A7C05-BAE6-4C07-A5B3-9CDAD0F3679B}"/>
              </a:ext>
            </a:extLst>
          </p:cNvPr>
          <p:cNvSpPr/>
          <p:nvPr/>
        </p:nvSpPr>
        <p:spPr>
          <a:xfrm>
            <a:off x="2713665" y="1559237"/>
            <a:ext cx="2482101" cy="4392118"/>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MY" dirty="0"/>
          </a:p>
        </p:txBody>
      </p:sp>
      <p:sp>
        <p:nvSpPr>
          <p:cNvPr id="25" name="TextBox 24">
            <a:extLst>
              <a:ext uri="{FF2B5EF4-FFF2-40B4-BE49-F238E27FC236}">
                <a16:creationId xmlns:a16="http://schemas.microsoft.com/office/drawing/2014/main" id="{555D1BD4-0E45-420D-AA70-1BBDD9A86E08}"/>
              </a:ext>
            </a:extLst>
          </p:cNvPr>
          <p:cNvSpPr txBox="1"/>
          <p:nvPr/>
        </p:nvSpPr>
        <p:spPr>
          <a:xfrm>
            <a:off x="3282912" y="6097924"/>
            <a:ext cx="1350227" cy="369332"/>
          </a:xfrm>
          <a:prstGeom prst="rect">
            <a:avLst/>
          </a:prstGeom>
          <a:noFill/>
        </p:spPr>
        <p:txBody>
          <a:bodyPr wrap="square" rtlCol="0">
            <a:spAutoFit/>
          </a:bodyPr>
          <a:lstStyle/>
          <a:p>
            <a:r>
              <a:rPr lang="en-US" b="1" dirty="0">
                <a:solidFill>
                  <a:schemeClr val="bg1"/>
                </a:solidFill>
              </a:rPr>
              <a:t>ERP System</a:t>
            </a:r>
          </a:p>
        </p:txBody>
      </p:sp>
      <p:pic>
        <p:nvPicPr>
          <p:cNvPr id="26" name="Graphic 55" descr="Bar chart">
            <a:extLst>
              <a:ext uri="{FF2B5EF4-FFF2-40B4-BE49-F238E27FC236}">
                <a16:creationId xmlns:a16="http://schemas.microsoft.com/office/drawing/2014/main" id="{06300D2A-3EE4-418C-A7C9-DC694EC7073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1261235">
            <a:off x="9510335" y="1479956"/>
            <a:ext cx="833600" cy="833600"/>
          </a:xfrm>
          <a:prstGeom prst="rect">
            <a:avLst/>
          </a:prstGeom>
        </p:spPr>
      </p:pic>
      <p:sp>
        <p:nvSpPr>
          <p:cNvPr id="27" name="TextBox 26">
            <a:extLst>
              <a:ext uri="{FF2B5EF4-FFF2-40B4-BE49-F238E27FC236}">
                <a16:creationId xmlns:a16="http://schemas.microsoft.com/office/drawing/2014/main" id="{746F8504-10E7-442C-8909-FF15E199B181}"/>
              </a:ext>
            </a:extLst>
          </p:cNvPr>
          <p:cNvSpPr txBox="1"/>
          <p:nvPr/>
        </p:nvSpPr>
        <p:spPr>
          <a:xfrm>
            <a:off x="6007956" y="5730386"/>
            <a:ext cx="2805650" cy="1015663"/>
          </a:xfrm>
          <a:prstGeom prst="rect">
            <a:avLst/>
          </a:prstGeom>
          <a:noFill/>
        </p:spPr>
        <p:txBody>
          <a:bodyPr wrap="square" rtlCol="0">
            <a:spAutoFit/>
          </a:bodyPr>
          <a:lstStyle/>
          <a:p>
            <a:pPr algn="ctr"/>
            <a:r>
              <a:rPr lang="en-US" sz="6000" dirty="0">
                <a:solidFill>
                  <a:schemeClr val="bg1"/>
                </a:solidFill>
                <a:latin typeface="Tw Cen MT" panose="020B0602020104020603" pitchFamily="34" charset="0"/>
              </a:rPr>
              <a:t>DBMS</a:t>
            </a:r>
          </a:p>
        </p:txBody>
      </p:sp>
      <p:sp>
        <p:nvSpPr>
          <p:cNvPr id="12" name="Rectangle 11">
            <a:extLst>
              <a:ext uri="{FF2B5EF4-FFF2-40B4-BE49-F238E27FC236}">
                <a16:creationId xmlns:a16="http://schemas.microsoft.com/office/drawing/2014/main" id="{154C5703-9D3A-47C5-8507-EF01555903D5}"/>
              </a:ext>
            </a:extLst>
          </p:cNvPr>
          <p:cNvSpPr/>
          <p:nvPr/>
        </p:nvSpPr>
        <p:spPr>
          <a:xfrm>
            <a:off x="-9538696"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347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416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1510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782181" y="2951945"/>
            <a:ext cx="1992086" cy="954107"/>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BI &amp; DW Introduction</a:t>
            </a:r>
          </a:p>
        </p:txBody>
      </p:sp>
      <p:pic>
        <p:nvPicPr>
          <p:cNvPr id="28" name="Picture 27">
            <a:extLst>
              <a:ext uri="{FF2B5EF4-FFF2-40B4-BE49-F238E27FC236}">
                <a16:creationId xmlns:a16="http://schemas.microsoft.com/office/drawing/2014/main" id="{57F6090D-4F00-4B80-B084-59697073CAC4}"/>
              </a:ext>
            </a:extLst>
          </p:cNvPr>
          <p:cNvPicPr>
            <a:picLocks noChangeAspect="1"/>
          </p:cNvPicPr>
          <p:nvPr/>
        </p:nvPicPr>
        <p:blipFill>
          <a:blip r:embed="rId13"/>
          <a:stretch>
            <a:fillRect/>
          </a:stretch>
        </p:blipFill>
        <p:spPr>
          <a:xfrm>
            <a:off x="10882727" y="30575"/>
            <a:ext cx="1309273" cy="1217071"/>
          </a:xfrm>
          <a:prstGeom prst="rect">
            <a:avLst/>
          </a:prstGeom>
        </p:spPr>
      </p:pic>
    </p:spTree>
    <p:extLst>
      <p:ext uri="{BB962C8B-B14F-4D97-AF65-F5344CB8AC3E}">
        <p14:creationId xmlns:p14="http://schemas.microsoft.com/office/powerpoint/2010/main" val="8196415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1"/>
                                        </p:tgtEl>
                                        <p:attrNameLst>
                                          <p:attrName>style.fontWeight</p:attrName>
                                        </p:attrNameLst>
                                      </p:cBhvr>
                                      <p:to>
                                        <p:strVal val="bold"/>
                                      </p:to>
                                    </p:set>
                                  </p:childTnLst>
                                </p:cTn>
                              </p:par>
                              <p:par>
                                <p:cTn id="7" presetID="26"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wipe(down)">
                                      <p:cBhvr>
                                        <p:cTn id="9" dur="580">
                                          <p:stCondLst>
                                            <p:cond delay="0"/>
                                          </p:stCondLst>
                                        </p:cTn>
                                        <p:tgtEl>
                                          <p:spTgt spid="22"/>
                                        </p:tgtEl>
                                      </p:cBhvr>
                                    </p:animEffect>
                                    <p:anim calcmode="lin" valueType="num">
                                      <p:cBhvr>
                                        <p:cTn id="1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5" dur="26">
                                          <p:stCondLst>
                                            <p:cond delay="650"/>
                                          </p:stCondLst>
                                        </p:cTn>
                                        <p:tgtEl>
                                          <p:spTgt spid="22"/>
                                        </p:tgtEl>
                                      </p:cBhvr>
                                      <p:to x="100000" y="60000"/>
                                    </p:animScale>
                                    <p:animScale>
                                      <p:cBhvr>
                                        <p:cTn id="16" dur="166" decel="50000">
                                          <p:stCondLst>
                                            <p:cond delay="676"/>
                                          </p:stCondLst>
                                        </p:cTn>
                                        <p:tgtEl>
                                          <p:spTgt spid="22"/>
                                        </p:tgtEl>
                                      </p:cBhvr>
                                      <p:to x="100000" y="100000"/>
                                    </p:animScale>
                                    <p:animScale>
                                      <p:cBhvr>
                                        <p:cTn id="17" dur="26">
                                          <p:stCondLst>
                                            <p:cond delay="1312"/>
                                          </p:stCondLst>
                                        </p:cTn>
                                        <p:tgtEl>
                                          <p:spTgt spid="22"/>
                                        </p:tgtEl>
                                      </p:cBhvr>
                                      <p:to x="100000" y="80000"/>
                                    </p:animScale>
                                    <p:animScale>
                                      <p:cBhvr>
                                        <p:cTn id="18" dur="166" decel="50000">
                                          <p:stCondLst>
                                            <p:cond delay="1338"/>
                                          </p:stCondLst>
                                        </p:cTn>
                                        <p:tgtEl>
                                          <p:spTgt spid="22"/>
                                        </p:tgtEl>
                                      </p:cBhvr>
                                      <p:to x="100000" y="100000"/>
                                    </p:animScale>
                                    <p:animScale>
                                      <p:cBhvr>
                                        <p:cTn id="19" dur="26">
                                          <p:stCondLst>
                                            <p:cond delay="1642"/>
                                          </p:stCondLst>
                                        </p:cTn>
                                        <p:tgtEl>
                                          <p:spTgt spid="22"/>
                                        </p:tgtEl>
                                      </p:cBhvr>
                                      <p:to x="100000" y="90000"/>
                                    </p:animScale>
                                    <p:animScale>
                                      <p:cBhvr>
                                        <p:cTn id="20" dur="166" decel="50000">
                                          <p:stCondLst>
                                            <p:cond delay="1668"/>
                                          </p:stCondLst>
                                        </p:cTn>
                                        <p:tgtEl>
                                          <p:spTgt spid="22"/>
                                        </p:tgtEl>
                                      </p:cBhvr>
                                      <p:to x="100000" y="100000"/>
                                    </p:animScale>
                                    <p:animScale>
                                      <p:cBhvr>
                                        <p:cTn id="21" dur="26">
                                          <p:stCondLst>
                                            <p:cond delay="1808"/>
                                          </p:stCondLst>
                                        </p:cTn>
                                        <p:tgtEl>
                                          <p:spTgt spid="22"/>
                                        </p:tgtEl>
                                      </p:cBhvr>
                                      <p:to x="100000" y="95000"/>
                                    </p:animScale>
                                    <p:animScale>
                                      <p:cBhvr>
                                        <p:cTn id="22" dur="166" decel="50000">
                                          <p:stCondLst>
                                            <p:cond delay="1834"/>
                                          </p:stCondLst>
                                        </p:cTn>
                                        <p:tgtEl>
                                          <p:spTgt spid="22"/>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80">
                                          <p:stCondLst>
                                            <p:cond delay="0"/>
                                          </p:stCondLst>
                                        </p:cTn>
                                        <p:tgtEl>
                                          <p:spTgt spid="23"/>
                                        </p:tgtEl>
                                      </p:cBhvr>
                                    </p:animEffect>
                                    <p:anim calcmode="lin" valueType="num">
                                      <p:cBhvr>
                                        <p:cTn id="2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1" dur="26">
                                          <p:stCondLst>
                                            <p:cond delay="650"/>
                                          </p:stCondLst>
                                        </p:cTn>
                                        <p:tgtEl>
                                          <p:spTgt spid="23"/>
                                        </p:tgtEl>
                                      </p:cBhvr>
                                      <p:to x="100000" y="60000"/>
                                    </p:animScale>
                                    <p:animScale>
                                      <p:cBhvr>
                                        <p:cTn id="32" dur="166" decel="50000">
                                          <p:stCondLst>
                                            <p:cond delay="676"/>
                                          </p:stCondLst>
                                        </p:cTn>
                                        <p:tgtEl>
                                          <p:spTgt spid="23"/>
                                        </p:tgtEl>
                                      </p:cBhvr>
                                      <p:to x="100000" y="100000"/>
                                    </p:animScale>
                                    <p:animScale>
                                      <p:cBhvr>
                                        <p:cTn id="33" dur="26">
                                          <p:stCondLst>
                                            <p:cond delay="1312"/>
                                          </p:stCondLst>
                                        </p:cTn>
                                        <p:tgtEl>
                                          <p:spTgt spid="23"/>
                                        </p:tgtEl>
                                      </p:cBhvr>
                                      <p:to x="100000" y="80000"/>
                                    </p:animScale>
                                    <p:animScale>
                                      <p:cBhvr>
                                        <p:cTn id="34" dur="166" decel="50000">
                                          <p:stCondLst>
                                            <p:cond delay="1338"/>
                                          </p:stCondLst>
                                        </p:cTn>
                                        <p:tgtEl>
                                          <p:spTgt spid="23"/>
                                        </p:tgtEl>
                                      </p:cBhvr>
                                      <p:to x="100000" y="100000"/>
                                    </p:animScale>
                                    <p:animScale>
                                      <p:cBhvr>
                                        <p:cTn id="35" dur="26">
                                          <p:stCondLst>
                                            <p:cond delay="1642"/>
                                          </p:stCondLst>
                                        </p:cTn>
                                        <p:tgtEl>
                                          <p:spTgt spid="23"/>
                                        </p:tgtEl>
                                      </p:cBhvr>
                                      <p:to x="100000" y="90000"/>
                                    </p:animScale>
                                    <p:animScale>
                                      <p:cBhvr>
                                        <p:cTn id="36" dur="166" decel="50000">
                                          <p:stCondLst>
                                            <p:cond delay="1668"/>
                                          </p:stCondLst>
                                        </p:cTn>
                                        <p:tgtEl>
                                          <p:spTgt spid="23"/>
                                        </p:tgtEl>
                                      </p:cBhvr>
                                      <p:to x="100000" y="100000"/>
                                    </p:animScale>
                                    <p:animScale>
                                      <p:cBhvr>
                                        <p:cTn id="37" dur="26">
                                          <p:stCondLst>
                                            <p:cond delay="1808"/>
                                          </p:stCondLst>
                                        </p:cTn>
                                        <p:tgtEl>
                                          <p:spTgt spid="23"/>
                                        </p:tgtEl>
                                      </p:cBhvr>
                                      <p:to x="100000" y="95000"/>
                                    </p:animScale>
                                    <p:animScale>
                                      <p:cBhvr>
                                        <p:cTn id="38" dur="166" decel="50000">
                                          <p:stCondLst>
                                            <p:cond delay="1834"/>
                                          </p:stCondLst>
                                        </p:cTn>
                                        <p:tgtEl>
                                          <p:spTgt spid="23"/>
                                        </p:tgtEl>
                                      </p:cBhvr>
                                      <p:to x="100000" y="100000"/>
                                    </p:animScale>
                                  </p:childTnLst>
                                </p:cTn>
                              </p:par>
                            </p:childTnLst>
                          </p:cTn>
                        </p:par>
                        <p:par>
                          <p:cTn id="39" fill="hold">
                            <p:stCondLst>
                              <p:cond delay="2000"/>
                            </p:stCondLst>
                            <p:childTnLst>
                              <p:par>
                                <p:cTn id="40" presetID="31"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fltVal val="0"/>
                                          </p:val>
                                        </p:tav>
                                        <p:tav tm="100000">
                                          <p:val>
                                            <p:strVal val="#ppt_w"/>
                                          </p:val>
                                        </p:tav>
                                      </p:tavLst>
                                    </p:anim>
                                    <p:anim calcmode="lin" valueType="num">
                                      <p:cBhvr>
                                        <p:cTn id="43" dur="1000" fill="hold"/>
                                        <p:tgtEl>
                                          <p:spTgt spid="24"/>
                                        </p:tgtEl>
                                        <p:attrNameLst>
                                          <p:attrName>ppt_h</p:attrName>
                                        </p:attrNameLst>
                                      </p:cBhvr>
                                      <p:tavLst>
                                        <p:tav tm="0">
                                          <p:val>
                                            <p:fltVal val="0"/>
                                          </p:val>
                                        </p:tav>
                                        <p:tav tm="100000">
                                          <p:val>
                                            <p:strVal val="#ppt_h"/>
                                          </p:val>
                                        </p:tav>
                                      </p:tavLst>
                                    </p:anim>
                                    <p:anim calcmode="lin" valueType="num">
                                      <p:cBhvr>
                                        <p:cTn id="44" dur="1000" fill="hold"/>
                                        <p:tgtEl>
                                          <p:spTgt spid="24"/>
                                        </p:tgtEl>
                                        <p:attrNameLst>
                                          <p:attrName>style.rotation</p:attrName>
                                        </p:attrNameLst>
                                      </p:cBhvr>
                                      <p:tavLst>
                                        <p:tav tm="0">
                                          <p:val>
                                            <p:fltVal val="90"/>
                                          </p:val>
                                        </p:tav>
                                        <p:tav tm="100000">
                                          <p:val>
                                            <p:fltVal val="0"/>
                                          </p:val>
                                        </p:tav>
                                      </p:tavLst>
                                    </p:anim>
                                    <p:animEffect transition="in" filter="fade">
                                      <p:cBhvr>
                                        <p:cTn id="45" dur="1000"/>
                                        <p:tgtEl>
                                          <p:spTgt spid="24"/>
                                        </p:tgtEl>
                                      </p:cBhvr>
                                    </p:animEffect>
                                  </p:childTnLst>
                                </p:cTn>
                              </p:par>
                              <p:par>
                                <p:cTn id="46" presetID="26"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down)">
                                      <p:cBhvr>
                                        <p:cTn id="48" dur="580">
                                          <p:stCondLst>
                                            <p:cond delay="0"/>
                                          </p:stCondLst>
                                        </p:cTn>
                                        <p:tgtEl>
                                          <p:spTgt spid="26"/>
                                        </p:tgtEl>
                                      </p:cBhvr>
                                    </p:animEffect>
                                    <p:anim calcmode="lin" valueType="num">
                                      <p:cBhvr>
                                        <p:cTn id="49"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4" dur="26">
                                          <p:stCondLst>
                                            <p:cond delay="650"/>
                                          </p:stCondLst>
                                        </p:cTn>
                                        <p:tgtEl>
                                          <p:spTgt spid="26"/>
                                        </p:tgtEl>
                                      </p:cBhvr>
                                      <p:to x="100000" y="60000"/>
                                    </p:animScale>
                                    <p:animScale>
                                      <p:cBhvr>
                                        <p:cTn id="55" dur="166" decel="50000">
                                          <p:stCondLst>
                                            <p:cond delay="676"/>
                                          </p:stCondLst>
                                        </p:cTn>
                                        <p:tgtEl>
                                          <p:spTgt spid="26"/>
                                        </p:tgtEl>
                                      </p:cBhvr>
                                      <p:to x="100000" y="100000"/>
                                    </p:animScale>
                                    <p:animScale>
                                      <p:cBhvr>
                                        <p:cTn id="56" dur="26">
                                          <p:stCondLst>
                                            <p:cond delay="1312"/>
                                          </p:stCondLst>
                                        </p:cTn>
                                        <p:tgtEl>
                                          <p:spTgt spid="26"/>
                                        </p:tgtEl>
                                      </p:cBhvr>
                                      <p:to x="100000" y="80000"/>
                                    </p:animScale>
                                    <p:animScale>
                                      <p:cBhvr>
                                        <p:cTn id="57" dur="166" decel="50000">
                                          <p:stCondLst>
                                            <p:cond delay="1338"/>
                                          </p:stCondLst>
                                        </p:cTn>
                                        <p:tgtEl>
                                          <p:spTgt spid="26"/>
                                        </p:tgtEl>
                                      </p:cBhvr>
                                      <p:to x="100000" y="100000"/>
                                    </p:animScale>
                                    <p:animScale>
                                      <p:cBhvr>
                                        <p:cTn id="58" dur="26">
                                          <p:stCondLst>
                                            <p:cond delay="1642"/>
                                          </p:stCondLst>
                                        </p:cTn>
                                        <p:tgtEl>
                                          <p:spTgt spid="26"/>
                                        </p:tgtEl>
                                      </p:cBhvr>
                                      <p:to x="100000" y="90000"/>
                                    </p:animScale>
                                    <p:animScale>
                                      <p:cBhvr>
                                        <p:cTn id="59" dur="166" decel="50000">
                                          <p:stCondLst>
                                            <p:cond delay="1668"/>
                                          </p:stCondLst>
                                        </p:cTn>
                                        <p:tgtEl>
                                          <p:spTgt spid="26"/>
                                        </p:tgtEl>
                                      </p:cBhvr>
                                      <p:to x="100000" y="100000"/>
                                    </p:animScale>
                                    <p:animScale>
                                      <p:cBhvr>
                                        <p:cTn id="60" dur="26">
                                          <p:stCondLst>
                                            <p:cond delay="1808"/>
                                          </p:stCondLst>
                                        </p:cTn>
                                        <p:tgtEl>
                                          <p:spTgt spid="26"/>
                                        </p:tgtEl>
                                      </p:cBhvr>
                                      <p:to x="100000" y="95000"/>
                                    </p:animScale>
                                    <p:animScale>
                                      <p:cBhvr>
                                        <p:cTn id="61" dur="166" decel="50000">
                                          <p:stCondLst>
                                            <p:cond delay="1834"/>
                                          </p:stCondLst>
                                        </p:cTn>
                                        <p:tgtEl>
                                          <p:spTgt spid="26"/>
                                        </p:tgtEl>
                                      </p:cBhvr>
                                      <p:to x="100000" y="100000"/>
                                    </p:animScale>
                                  </p:childTnLst>
                                </p:cTn>
                              </p:par>
                              <p:par>
                                <p:cTn id="62" presetID="15" presetClass="emph" presetSubtype="0" grpId="0" nodeType="withEffect">
                                  <p:stCondLst>
                                    <p:cond delay="0"/>
                                  </p:stCondLst>
                                  <p:iterate type="lt">
                                    <p:tmAbs val="25"/>
                                  </p:iterate>
                                  <p:childTnLst>
                                    <p:set>
                                      <p:cBhvr override="childStyle">
                                        <p:cTn id="63" dur="indefinite"/>
                                        <p:tgtEl>
                                          <p:spTgt spid="2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Graphic spid="22" grpId="0">
        <p:bldAsOne/>
      </p:bldGraphic>
      <p:bldP spid="24"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E303D"/>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2460B9-EC7D-48E9-9415-6B3DBECA73DB}"/>
              </a:ext>
            </a:extLst>
          </p:cNvPr>
          <p:cNvSpPr/>
          <p:nvPr/>
        </p:nvSpPr>
        <p:spPr>
          <a:xfrm>
            <a:off x="-1835" y="-69573"/>
            <a:ext cx="12193319" cy="6858000"/>
          </a:xfrm>
          <a:prstGeom prst="rect">
            <a:avLst/>
          </a:prstGeom>
          <a:solidFill>
            <a:srgbClr val="303142"/>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21D97A59-5DC3-458D-A83B-19E1E0C265E6}"/>
              </a:ext>
            </a:extLst>
          </p:cNvPr>
          <p:cNvSpPr/>
          <p:nvPr/>
        </p:nvSpPr>
        <p:spPr>
          <a:xfrm>
            <a:off x="-9192" y="-19878"/>
            <a:ext cx="12193319" cy="6858000"/>
          </a:xfrm>
          <a:prstGeom prst="rect">
            <a:avLst/>
          </a:prstGeom>
          <a:solidFill>
            <a:srgbClr val="2E303D"/>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154C5703-9D3A-47C5-8507-EF01555903D5}"/>
              </a:ext>
            </a:extLst>
          </p:cNvPr>
          <p:cNvSpPr/>
          <p:nvPr/>
        </p:nvSpPr>
        <p:spPr>
          <a:xfrm>
            <a:off x="-9538696"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347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416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10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782181" y="2951945"/>
            <a:ext cx="1992086" cy="954107"/>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BI &amp; DW Introduction</a:t>
            </a:r>
          </a:p>
        </p:txBody>
      </p:sp>
      <p:pic>
        <p:nvPicPr>
          <p:cNvPr id="28" name="Picture 27">
            <a:extLst>
              <a:ext uri="{FF2B5EF4-FFF2-40B4-BE49-F238E27FC236}">
                <a16:creationId xmlns:a16="http://schemas.microsoft.com/office/drawing/2014/main" id="{57F6090D-4F00-4B80-B084-59697073CAC4}"/>
              </a:ext>
            </a:extLst>
          </p:cNvPr>
          <p:cNvPicPr>
            <a:picLocks noChangeAspect="1"/>
          </p:cNvPicPr>
          <p:nvPr/>
        </p:nvPicPr>
        <p:blipFill>
          <a:blip r:embed="rId3"/>
          <a:stretch>
            <a:fillRect/>
          </a:stretch>
        </p:blipFill>
        <p:spPr>
          <a:xfrm>
            <a:off x="10882727" y="30575"/>
            <a:ext cx="1309273" cy="1217071"/>
          </a:xfrm>
          <a:prstGeom prst="rect">
            <a:avLst/>
          </a:prstGeom>
        </p:spPr>
      </p:pic>
      <p:sp>
        <p:nvSpPr>
          <p:cNvPr id="22" name="TextBox 21">
            <a:extLst>
              <a:ext uri="{FF2B5EF4-FFF2-40B4-BE49-F238E27FC236}">
                <a16:creationId xmlns:a16="http://schemas.microsoft.com/office/drawing/2014/main" id="{19C238AA-A85E-4007-86AE-8178B7FFA270}"/>
              </a:ext>
            </a:extLst>
          </p:cNvPr>
          <p:cNvSpPr txBox="1"/>
          <p:nvPr/>
        </p:nvSpPr>
        <p:spPr>
          <a:xfrm>
            <a:off x="5029511" y="219077"/>
            <a:ext cx="4885327" cy="1015663"/>
          </a:xfrm>
          <a:prstGeom prst="rect">
            <a:avLst/>
          </a:prstGeom>
          <a:noFill/>
        </p:spPr>
        <p:txBody>
          <a:bodyPr wrap="square" rtlCol="0">
            <a:spAutoFit/>
          </a:bodyPr>
          <a:lstStyle/>
          <a:p>
            <a:pPr algn="ctr"/>
            <a:r>
              <a:rPr lang="en-US" sz="6000" dirty="0">
                <a:solidFill>
                  <a:schemeClr val="bg1"/>
                </a:solidFill>
                <a:latin typeface="Tw Cen MT" panose="020B0602020104020603" pitchFamily="34" charset="0"/>
              </a:rPr>
              <a:t>Generation 2</a:t>
            </a:r>
          </a:p>
        </p:txBody>
      </p:sp>
      <p:graphicFrame>
        <p:nvGraphicFramePr>
          <p:cNvPr id="23" name="Diagram 22">
            <a:extLst>
              <a:ext uri="{FF2B5EF4-FFF2-40B4-BE49-F238E27FC236}">
                <a16:creationId xmlns:a16="http://schemas.microsoft.com/office/drawing/2014/main" id="{5CAE8D7E-67F1-4934-8475-64ACCDBCF5BA}"/>
              </a:ext>
            </a:extLst>
          </p:cNvPr>
          <p:cNvGraphicFramePr/>
          <p:nvPr>
            <p:extLst>
              <p:ext uri="{D42A27DB-BD31-4B8C-83A1-F6EECF244321}">
                <p14:modId xmlns:p14="http://schemas.microsoft.com/office/powerpoint/2010/main" val="3361690575"/>
              </p:ext>
            </p:extLst>
          </p:nvPr>
        </p:nvGraphicFramePr>
        <p:xfrm>
          <a:off x="2912060" y="1707885"/>
          <a:ext cx="7043297" cy="40590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4" name="Graphic 55" descr="Bar chart">
            <a:extLst>
              <a:ext uri="{FF2B5EF4-FFF2-40B4-BE49-F238E27FC236}">
                <a16:creationId xmlns:a16="http://schemas.microsoft.com/office/drawing/2014/main" id="{C3C44A4E-D076-40F3-BB09-A67B6770530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1261235">
            <a:off x="9570169" y="1461221"/>
            <a:ext cx="833600" cy="833600"/>
          </a:xfrm>
          <a:prstGeom prst="rect">
            <a:avLst/>
          </a:prstGeom>
        </p:spPr>
      </p:pic>
      <p:pic>
        <p:nvPicPr>
          <p:cNvPr id="25" name="Graphic 58" descr="Research">
            <a:extLst>
              <a:ext uri="{FF2B5EF4-FFF2-40B4-BE49-F238E27FC236}">
                <a16:creationId xmlns:a16="http://schemas.microsoft.com/office/drawing/2014/main" id="{2B7DC8F9-354C-47C8-8DA6-41DF1B05BED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25356" y="5263556"/>
            <a:ext cx="833600" cy="833600"/>
          </a:xfrm>
          <a:prstGeom prst="rect">
            <a:avLst/>
          </a:prstGeom>
        </p:spPr>
      </p:pic>
      <p:pic>
        <p:nvPicPr>
          <p:cNvPr id="26" name="Graphic 59" descr="Bullseye">
            <a:extLst>
              <a:ext uri="{FF2B5EF4-FFF2-40B4-BE49-F238E27FC236}">
                <a16:creationId xmlns:a16="http://schemas.microsoft.com/office/drawing/2014/main" id="{DBB7527A-EE36-4D29-87DE-09CC46552D8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93578" y="3817778"/>
            <a:ext cx="833600" cy="833600"/>
          </a:xfrm>
          <a:prstGeom prst="rect">
            <a:avLst/>
          </a:prstGeom>
        </p:spPr>
      </p:pic>
      <p:sp>
        <p:nvSpPr>
          <p:cNvPr id="27" name="TextBox 26">
            <a:extLst>
              <a:ext uri="{FF2B5EF4-FFF2-40B4-BE49-F238E27FC236}">
                <a16:creationId xmlns:a16="http://schemas.microsoft.com/office/drawing/2014/main" id="{6848F11F-B079-4D68-9FEB-E269F03BD9C7}"/>
              </a:ext>
            </a:extLst>
          </p:cNvPr>
          <p:cNvSpPr txBox="1"/>
          <p:nvPr/>
        </p:nvSpPr>
        <p:spPr>
          <a:xfrm>
            <a:off x="5230553" y="4651378"/>
            <a:ext cx="1086088" cy="369332"/>
          </a:xfrm>
          <a:prstGeom prst="rect">
            <a:avLst/>
          </a:prstGeom>
          <a:noFill/>
        </p:spPr>
        <p:txBody>
          <a:bodyPr wrap="square" rtlCol="0" anchor="ctr">
            <a:spAutoFit/>
          </a:bodyPr>
          <a:lstStyle/>
          <a:p>
            <a:pPr algn="ctr"/>
            <a:r>
              <a:rPr lang="en-GB" b="1" dirty="0">
                <a:solidFill>
                  <a:srgbClr val="002060"/>
                </a:solidFill>
              </a:rPr>
              <a:t>ELT / ETL</a:t>
            </a:r>
          </a:p>
        </p:txBody>
      </p:sp>
      <p:sp>
        <p:nvSpPr>
          <p:cNvPr id="29" name="Rectangle: Rounded Corners 62">
            <a:hlinkClick r:id="rId15" action="ppaction://hlinksldjump"/>
            <a:extLst>
              <a:ext uri="{FF2B5EF4-FFF2-40B4-BE49-F238E27FC236}">
                <a16:creationId xmlns:a16="http://schemas.microsoft.com/office/drawing/2014/main" id="{87758102-5EE4-45A2-93A9-77655D7CED7D}"/>
              </a:ext>
            </a:extLst>
          </p:cNvPr>
          <p:cNvSpPr/>
          <p:nvPr/>
        </p:nvSpPr>
        <p:spPr>
          <a:xfrm>
            <a:off x="2661980" y="1498285"/>
            <a:ext cx="2482101" cy="4392118"/>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MY" dirty="0"/>
          </a:p>
        </p:txBody>
      </p:sp>
      <p:sp>
        <p:nvSpPr>
          <p:cNvPr id="30" name="TextBox 29">
            <a:extLst>
              <a:ext uri="{FF2B5EF4-FFF2-40B4-BE49-F238E27FC236}">
                <a16:creationId xmlns:a16="http://schemas.microsoft.com/office/drawing/2014/main" id="{F3BB9AF9-5EEA-4E6B-806B-E8999A8230B3}"/>
              </a:ext>
            </a:extLst>
          </p:cNvPr>
          <p:cNvSpPr txBox="1"/>
          <p:nvPr/>
        </p:nvSpPr>
        <p:spPr>
          <a:xfrm>
            <a:off x="3342746" y="6079189"/>
            <a:ext cx="1350227" cy="369332"/>
          </a:xfrm>
          <a:prstGeom prst="rect">
            <a:avLst/>
          </a:prstGeom>
          <a:noFill/>
        </p:spPr>
        <p:txBody>
          <a:bodyPr wrap="square" rtlCol="0">
            <a:spAutoFit/>
          </a:bodyPr>
          <a:lstStyle/>
          <a:p>
            <a:r>
              <a:rPr lang="en-US" b="1" dirty="0">
                <a:solidFill>
                  <a:schemeClr val="bg1"/>
                </a:solidFill>
              </a:rPr>
              <a:t>ERP System</a:t>
            </a:r>
          </a:p>
        </p:txBody>
      </p:sp>
      <p:sp>
        <p:nvSpPr>
          <p:cNvPr id="31" name="TextBox 30">
            <a:extLst>
              <a:ext uri="{FF2B5EF4-FFF2-40B4-BE49-F238E27FC236}">
                <a16:creationId xmlns:a16="http://schemas.microsoft.com/office/drawing/2014/main" id="{3A9BEDF2-C6E6-4F8D-AA21-5CC55C7EFAA1}"/>
              </a:ext>
            </a:extLst>
          </p:cNvPr>
          <p:cNvSpPr txBox="1"/>
          <p:nvPr/>
        </p:nvSpPr>
        <p:spPr>
          <a:xfrm>
            <a:off x="6570506" y="5748040"/>
            <a:ext cx="1845734" cy="1015663"/>
          </a:xfrm>
          <a:prstGeom prst="rect">
            <a:avLst/>
          </a:prstGeom>
          <a:noFill/>
        </p:spPr>
        <p:txBody>
          <a:bodyPr wrap="square" rtlCol="0">
            <a:spAutoFit/>
          </a:bodyPr>
          <a:lstStyle/>
          <a:p>
            <a:pPr algn="ctr"/>
            <a:r>
              <a:rPr lang="en-US" sz="6000" dirty="0">
                <a:solidFill>
                  <a:schemeClr val="bg1"/>
                </a:solidFill>
                <a:latin typeface="Tw Cen MT" panose="020B0602020104020603" pitchFamily="34" charset="0"/>
              </a:rPr>
              <a:t>BIS</a:t>
            </a:r>
          </a:p>
        </p:txBody>
      </p:sp>
    </p:spTree>
    <p:extLst>
      <p:ext uri="{BB962C8B-B14F-4D97-AF65-F5344CB8AC3E}">
        <p14:creationId xmlns:p14="http://schemas.microsoft.com/office/powerpoint/2010/main" val="60891987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2"/>
                                        </p:tgtEl>
                                        <p:attrNameLst>
                                          <p:attrName>style.fontWeight</p:attrName>
                                        </p:attrNameLst>
                                      </p:cBhvr>
                                      <p:to>
                                        <p:strVal val="bold"/>
                                      </p:to>
                                    </p:set>
                                  </p:childTnLst>
                                </p:cTn>
                              </p:par>
                              <p:par>
                                <p:cTn id="7" presetID="26"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wipe(down)">
                                      <p:cBhvr>
                                        <p:cTn id="9" dur="580">
                                          <p:stCondLst>
                                            <p:cond delay="0"/>
                                          </p:stCondLst>
                                        </p:cTn>
                                        <p:tgtEl>
                                          <p:spTgt spid="23"/>
                                        </p:tgtEl>
                                      </p:cBhvr>
                                    </p:animEffect>
                                    <p:anim calcmode="lin" valueType="num">
                                      <p:cBhvr>
                                        <p:cTn id="1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5" dur="26">
                                          <p:stCondLst>
                                            <p:cond delay="650"/>
                                          </p:stCondLst>
                                        </p:cTn>
                                        <p:tgtEl>
                                          <p:spTgt spid="23"/>
                                        </p:tgtEl>
                                      </p:cBhvr>
                                      <p:to x="100000" y="60000"/>
                                    </p:animScale>
                                    <p:animScale>
                                      <p:cBhvr>
                                        <p:cTn id="16" dur="166" decel="50000">
                                          <p:stCondLst>
                                            <p:cond delay="676"/>
                                          </p:stCondLst>
                                        </p:cTn>
                                        <p:tgtEl>
                                          <p:spTgt spid="23"/>
                                        </p:tgtEl>
                                      </p:cBhvr>
                                      <p:to x="100000" y="100000"/>
                                    </p:animScale>
                                    <p:animScale>
                                      <p:cBhvr>
                                        <p:cTn id="17" dur="26">
                                          <p:stCondLst>
                                            <p:cond delay="1312"/>
                                          </p:stCondLst>
                                        </p:cTn>
                                        <p:tgtEl>
                                          <p:spTgt spid="23"/>
                                        </p:tgtEl>
                                      </p:cBhvr>
                                      <p:to x="100000" y="80000"/>
                                    </p:animScale>
                                    <p:animScale>
                                      <p:cBhvr>
                                        <p:cTn id="18" dur="166" decel="50000">
                                          <p:stCondLst>
                                            <p:cond delay="1338"/>
                                          </p:stCondLst>
                                        </p:cTn>
                                        <p:tgtEl>
                                          <p:spTgt spid="23"/>
                                        </p:tgtEl>
                                      </p:cBhvr>
                                      <p:to x="100000" y="100000"/>
                                    </p:animScale>
                                    <p:animScale>
                                      <p:cBhvr>
                                        <p:cTn id="19" dur="26">
                                          <p:stCondLst>
                                            <p:cond delay="1642"/>
                                          </p:stCondLst>
                                        </p:cTn>
                                        <p:tgtEl>
                                          <p:spTgt spid="23"/>
                                        </p:tgtEl>
                                      </p:cBhvr>
                                      <p:to x="100000" y="90000"/>
                                    </p:animScale>
                                    <p:animScale>
                                      <p:cBhvr>
                                        <p:cTn id="20" dur="166" decel="50000">
                                          <p:stCondLst>
                                            <p:cond delay="1668"/>
                                          </p:stCondLst>
                                        </p:cTn>
                                        <p:tgtEl>
                                          <p:spTgt spid="23"/>
                                        </p:tgtEl>
                                      </p:cBhvr>
                                      <p:to x="100000" y="100000"/>
                                    </p:animScale>
                                    <p:animScale>
                                      <p:cBhvr>
                                        <p:cTn id="21" dur="26">
                                          <p:stCondLst>
                                            <p:cond delay="1808"/>
                                          </p:stCondLst>
                                        </p:cTn>
                                        <p:tgtEl>
                                          <p:spTgt spid="23"/>
                                        </p:tgtEl>
                                      </p:cBhvr>
                                      <p:to x="100000" y="95000"/>
                                    </p:animScale>
                                    <p:animScale>
                                      <p:cBhvr>
                                        <p:cTn id="22" dur="166" decel="50000">
                                          <p:stCondLst>
                                            <p:cond delay="1834"/>
                                          </p:stCondLst>
                                        </p:cTn>
                                        <p:tgtEl>
                                          <p:spTgt spid="23"/>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80">
                                          <p:stCondLst>
                                            <p:cond delay="0"/>
                                          </p:stCondLst>
                                        </p:cTn>
                                        <p:tgtEl>
                                          <p:spTgt spid="24"/>
                                        </p:tgtEl>
                                      </p:cBhvr>
                                    </p:animEffect>
                                    <p:anim calcmode="lin" valueType="num">
                                      <p:cBhvr>
                                        <p:cTn id="2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1" dur="26">
                                          <p:stCondLst>
                                            <p:cond delay="650"/>
                                          </p:stCondLst>
                                        </p:cTn>
                                        <p:tgtEl>
                                          <p:spTgt spid="24"/>
                                        </p:tgtEl>
                                      </p:cBhvr>
                                      <p:to x="100000" y="60000"/>
                                    </p:animScale>
                                    <p:animScale>
                                      <p:cBhvr>
                                        <p:cTn id="32" dur="166" decel="50000">
                                          <p:stCondLst>
                                            <p:cond delay="676"/>
                                          </p:stCondLst>
                                        </p:cTn>
                                        <p:tgtEl>
                                          <p:spTgt spid="24"/>
                                        </p:tgtEl>
                                      </p:cBhvr>
                                      <p:to x="100000" y="100000"/>
                                    </p:animScale>
                                    <p:animScale>
                                      <p:cBhvr>
                                        <p:cTn id="33" dur="26">
                                          <p:stCondLst>
                                            <p:cond delay="1312"/>
                                          </p:stCondLst>
                                        </p:cTn>
                                        <p:tgtEl>
                                          <p:spTgt spid="24"/>
                                        </p:tgtEl>
                                      </p:cBhvr>
                                      <p:to x="100000" y="80000"/>
                                    </p:animScale>
                                    <p:animScale>
                                      <p:cBhvr>
                                        <p:cTn id="34" dur="166" decel="50000">
                                          <p:stCondLst>
                                            <p:cond delay="1338"/>
                                          </p:stCondLst>
                                        </p:cTn>
                                        <p:tgtEl>
                                          <p:spTgt spid="24"/>
                                        </p:tgtEl>
                                      </p:cBhvr>
                                      <p:to x="100000" y="100000"/>
                                    </p:animScale>
                                    <p:animScale>
                                      <p:cBhvr>
                                        <p:cTn id="35" dur="26">
                                          <p:stCondLst>
                                            <p:cond delay="1642"/>
                                          </p:stCondLst>
                                        </p:cTn>
                                        <p:tgtEl>
                                          <p:spTgt spid="24"/>
                                        </p:tgtEl>
                                      </p:cBhvr>
                                      <p:to x="100000" y="90000"/>
                                    </p:animScale>
                                    <p:animScale>
                                      <p:cBhvr>
                                        <p:cTn id="36" dur="166" decel="50000">
                                          <p:stCondLst>
                                            <p:cond delay="1668"/>
                                          </p:stCondLst>
                                        </p:cTn>
                                        <p:tgtEl>
                                          <p:spTgt spid="24"/>
                                        </p:tgtEl>
                                      </p:cBhvr>
                                      <p:to x="100000" y="100000"/>
                                    </p:animScale>
                                    <p:animScale>
                                      <p:cBhvr>
                                        <p:cTn id="37" dur="26">
                                          <p:stCondLst>
                                            <p:cond delay="1808"/>
                                          </p:stCondLst>
                                        </p:cTn>
                                        <p:tgtEl>
                                          <p:spTgt spid="24"/>
                                        </p:tgtEl>
                                      </p:cBhvr>
                                      <p:to x="100000" y="95000"/>
                                    </p:animScale>
                                    <p:animScale>
                                      <p:cBhvr>
                                        <p:cTn id="38" dur="166" decel="50000">
                                          <p:stCondLst>
                                            <p:cond delay="1834"/>
                                          </p:stCondLst>
                                        </p:cTn>
                                        <p:tgtEl>
                                          <p:spTgt spid="24"/>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80">
                                          <p:stCondLst>
                                            <p:cond delay="0"/>
                                          </p:stCondLst>
                                        </p:cTn>
                                        <p:tgtEl>
                                          <p:spTgt spid="25"/>
                                        </p:tgtEl>
                                      </p:cBhvr>
                                    </p:animEffect>
                                    <p:anim calcmode="lin" valueType="num">
                                      <p:cBhvr>
                                        <p:cTn id="42"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7" dur="26">
                                          <p:stCondLst>
                                            <p:cond delay="650"/>
                                          </p:stCondLst>
                                        </p:cTn>
                                        <p:tgtEl>
                                          <p:spTgt spid="25"/>
                                        </p:tgtEl>
                                      </p:cBhvr>
                                      <p:to x="100000" y="60000"/>
                                    </p:animScale>
                                    <p:animScale>
                                      <p:cBhvr>
                                        <p:cTn id="48" dur="166" decel="50000">
                                          <p:stCondLst>
                                            <p:cond delay="676"/>
                                          </p:stCondLst>
                                        </p:cTn>
                                        <p:tgtEl>
                                          <p:spTgt spid="25"/>
                                        </p:tgtEl>
                                      </p:cBhvr>
                                      <p:to x="100000" y="100000"/>
                                    </p:animScale>
                                    <p:animScale>
                                      <p:cBhvr>
                                        <p:cTn id="49" dur="26">
                                          <p:stCondLst>
                                            <p:cond delay="1312"/>
                                          </p:stCondLst>
                                        </p:cTn>
                                        <p:tgtEl>
                                          <p:spTgt spid="25"/>
                                        </p:tgtEl>
                                      </p:cBhvr>
                                      <p:to x="100000" y="80000"/>
                                    </p:animScale>
                                    <p:animScale>
                                      <p:cBhvr>
                                        <p:cTn id="50" dur="166" decel="50000">
                                          <p:stCondLst>
                                            <p:cond delay="1338"/>
                                          </p:stCondLst>
                                        </p:cTn>
                                        <p:tgtEl>
                                          <p:spTgt spid="25"/>
                                        </p:tgtEl>
                                      </p:cBhvr>
                                      <p:to x="100000" y="100000"/>
                                    </p:animScale>
                                    <p:animScale>
                                      <p:cBhvr>
                                        <p:cTn id="51" dur="26">
                                          <p:stCondLst>
                                            <p:cond delay="1642"/>
                                          </p:stCondLst>
                                        </p:cTn>
                                        <p:tgtEl>
                                          <p:spTgt spid="25"/>
                                        </p:tgtEl>
                                      </p:cBhvr>
                                      <p:to x="100000" y="90000"/>
                                    </p:animScale>
                                    <p:animScale>
                                      <p:cBhvr>
                                        <p:cTn id="52" dur="166" decel="50000">
                                          <p:stCondLst>
                                            <p:cond delay="1668"/>
                                          </p:stCondLst>
                                        </p:cTn>
                                        <p:tgtEl>
                                          <p:spTgt spid="25"/>
                                        </p:tgtEl>
                                      </p:cBhvr>
                                      <p:to x="100000" y="100000"/>
                                    </p:animScale>
                                    <p:animScale>
                                      <p:cBhvr>
                                        <p:cTn id="53" dur="26">
                                          <p:stCondLst>
                                            <p:cond delay="1808"/>
                                          </p:stCondLst>
                                        </p:cTn>
                                        <p:tgtEl>
                                          <p:spTgt spid="25"/>
                                        </p:tgtEl>
                                      </p:cBhvr>
                                      <p:to x="100000" y="95000"/>
                                    </p:animScale>
                                    <p:animScale>
                                      <p:cBhvr>
                                        <p:cTn id="54" dur="166" decel="50000">
                                          <p:stCondLst>
                                            <p:cond delay="1834"/>
                                          </p:stCondLst>
                                        </p:cTn>
                                        <p:tgtEl>
                                          <p:spTgt spid="25"/>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80">
                                          <p:stCondLst>
                                            <p:cond delay="0"/>
                                          </p:stCondLst>
                                        </p:cTn>
                                        <p:tgtEl>
                                          <p:spTgt spid="26"/>
                                        </p:tgtEl>
                                      </p:cBhvr>
                                    </p:animEffect>
                                    <p:anim calcmode="lin" valueType="num">
                                      <p:cBhvr>
                                        <p:cTn id="5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3" dur="26">
                                          <p:stCondLst>
                                            <p:cond delay="650"/>
                                          </p:stCondLst>
                                        </p:cTn>
                                        <p:tgtEl>
                                          <p:spTgt spid="26"/>
                                        </p:tgtEl>
                                      </p:cBhvr>
                                      <p:to x="100000" y="60000"/>
                                    </p:animScale>
                                    <p:animScale>
                                      <p:cBhvr>
                                        <p:cTn id="64" dur="166" decel="50000">
                                          <p:stCondLst>
                                            <p:cond delay="676"/>
                                          </p:stCondLst>
                                        </p:cTn>
                                        <p:tgtEl>
                                          <p:spTgt spid="26"/>
                                        </p:tgtEl>
                                      </p:cBhvr>
                                      <p:to x="100000" y="100000"/>
                                    </p:animScale>
                                    <p:animScale>
                                      <p:cBhvr>
                                        <p:cTn id="65" dur="26">
                                          <p:stCondLst>
                                            <p:cond delay="1312"/>
                                          </p:stCondLst>
                                        </p:cTn>
                                        <p:tgtEl>
                                          <p:spTgt spid="26"/>
                                        </p:tgtEl>
                                      </p:cBhvr>
                                      <p:to x="100000" y="80000"/>
                                    </p:animScale>
                                    <p:animScale>
                                      <p:cBhvr>
                                        <p:cTn id="66" dur="166" decel="50000">
                                          <p:stCondLst>
                                            <p:cond delay="1338"/>
                                          </p:stCondLst>
                                        </p:cTn>
                                        <p:tgtEl>
                                          <p:spTgt spid="26"/>
                                        </p:tgtEl>
                                      </p:cBhvr>
                                      <p:to x="100000" y="100000"/>
                                    </p:animScale>
                                    <p:animScale>
                                      <p:cBhvr>
                                        <p:cTn id="67" dur="26">
                                          <p:stCondLst>
                                            <p:cond delay="1642"/>
                                          </p:stCondLst>
                                        </p:cTn>
                                        <p:tgtEl>
                                          <p:spTgt spid="26"/>
                                        </p:tgtEl>
                                      </p:cBhvr>
                                      <p:to x="100000" y="90000"/>
                                    </p:animScale>
                                    <p:animScale>
                                      <p:cBhvr>
                                        <p:cTn id="68" dur="166" decel="50000">
                                          <p:stCondLst>
                                            <p:cond delay="1668"/>
                                          </p:stCondLst>
                                        </p:cTn>
                                        <p:tgtEl>
                                          <p:spTgt spid="26"/>
                                        </p:tgtEl>
                                      </p:cBhvr>
                                      <p:to x="100000" y="100000"/>
                                    </p:animScale>
                                    <p:animScale>
                                      <p:cBhvr>
                                        <p:cTn id="69" dur="26">
                                          <p:stCondLst>
                                            <p:cond delay="1808"/>
                                          </p:stCondLst>
                                        </p:cTn>
                                        <p:tgtEl>
                                          <p:spTgt spid="26"/>
                                        </p:tgtEl>
                                      </p:cBhvr>
                                      <p:to x="100000" y="95000"/>
                                    </p:animScale>
                                    <p:animScale>
                                      <p:cBhvr>
                                        <p:cTn id="70" dur="166" decel="50000">
                                          <p:stCondLst>
                                            <p:cond delay="1834"/>
                                          </p:stCondLst>
                                        </p:cTn>
                                        <p:tgtEl>
                                          <p:spTgt spid="26"/>
                                        </p:tgtEl>
                                      </p:cBhvr>
                                      <p:to x="100000" y="100000"/>
                                    </p:animScale>
                                  </p:childTnLst>
                                </p:cTn>
                              </p:par>
                              <p:par>
                                <p:cTn id="71" presetID="26" presetClass="entr"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ipe(down)">
                                      <p:cBhvr>
                                        <p:cTn id="73" dur="580">
                                          <p:stCondLst>
                                            <p:cond delay="0"/>
                                          </p:stCondLst>
                                        </p:cTn>
                                        <p:tgtEl>
                                          <p:spTgt spid="27"/>
                                        </p:tgtEl>
                                      </p:cBhvr>
                                    </p:animEffect>
                                    <p:anim calcmode="lin" valueType="num">
                                      <p:cBhvr>
                                        <p:cTn id="74"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79" dur="26">
                                          <p:stCondLst>
                                            <p:cond delay="650"/>
                                          </p:stCondLst>
                                        </p:cTn>
                                        <p:tgtEl>
                                          <p:spTgt spid="27"/>
                                        </p:tgtEl>
                                      </p:cBhvr>
                                      <p:to x="100000" y="60000"/>
                                    </p:animScale>
                                    <p:animScale>
                                      <p:cBhvr>
                                        <p:cTn id="80" dur="166" decel="50000">
                                          <p:stCondLst>
                                            <p:cond delay="676"/>
                                          </p:stCondLst>
                                        </p:cTn>
                                        <p:tgtEl>
                                          <p:spTgt spid="27"/>
                                        </p:tgtEl>
                                      </p:cBhvr>
                                      <p:to x="100000" y="100000"/>
                                    </p:animScale>
                                    <p:animScale>
                                      <p:cBhvr>
                                        <p:cTn id="81" dur="26">
                                          <p:stCondLst>
                                            <p:cond delay="1312"/>
                                          </p:stCondLst>
                                        </p:cTn>
                                        <p:tgtEl>
                                          <p:spTgt spid="27"/>
                                        </p:tgtEl>
                                      </p:cBhvr>
                                      <p:to x="100000" y="80000"/>
                                    </p:animScale>
                                    <p:animScale>
                                      <p:cBhvr>
                                        <p:cTn id="82" dur="166" decel="50000">
                                          <p:stCondLst>
                                            <p:cond delay="1338"/>
                                          </p:stCondLst>
                                        </p:cTn>
                                        <p:tgtEl>
                                          <p:spTgt spid="27"/>
                                        </p:tgtEl>
                                      </p:cBhvr>
                                      <p:to x="100000" y="100000"/>
                                    </p:animScale>
                                    <p:animScale>
                                      <p:cBhvr>
                                        <p:cTn id="83" dur="26">
                                          <p:stCondLst>
                                            <p:cond delay="1642"/>
                                          </p:stCondLst>
                                        </p:cTn>
                                        <p:tgtEl>
                                          <p:spTgt spid="27"/>
                                        </p:tgtEl>
                                      </p:cBhvr>
                                      <p:to x="100000" y="90000"/>
                                    </p:animScale>
                                    <p:animScale>
                                      <p:cBhvr>
                                        <p:cTn id="84" dur="166" decel="50000">
                                          <p:stCondLst>
                                            <p:cond delay="1668"/>
                                          </p:stCondLst>
                                        </p:cTn>
                                        <p:tgtEl>
                                          <p:spTgt spid="27"/>
                                        </p:tgtEl>
                                      </p:cBhvr>
                                      <p:to x="100000" y="100000"/>
                                    </p:animScale>
                                    <p:animScale>
                                      <p:cBhvr>
                                        <p:cTn id="85" dur="26">
                                          <p:stCondLst>
                                            <p:cond delay="1808"/>
                                          </p:stCondLst>
                                        </p:cTn>
                                        <p:tgtEl>
                                          <p:spTgt spid="27"/>
                                        </p:tgtEl>
                                      </p:cBhvr>
                                      <p:to x="100000" y="95000"/>
                                    </p:animScale>
                                    <p:animScale>
                                      <p:cBhvr>
                                        <p:cTn id="86" dur="166" decel="50000">
                                          <p:stCondLst>
                                            <p:cond delay="1834"/>
                                          </p:stCondLst>
                                        </p:cTn>
                                        <p:tgtEl>
                                          <p:spTgt spid="27"/>
                                        </p:tgtEl>
                                      </p:cBhvr>
                                      <p:to x="100000" y="100000"/>
                                    </p:animScale>
                                  </p:childTnLst>
                                </p:cTn>
                              </p:par>
                            </p:childTnLst>
                          </p:cTn>
                        </p:par>
                        <p:par>
                          <p:cTn id="87" fill="hold">
                            <p:stCondLst>
                              <p:cond delay="2000"/>
                            </p:stCondLst>
                            <p:childTnLst>
                              <p:par>
                                <p:cTn id="88" presetID="31" presetClass="entr" presetSubtype="0" fill="hold" grpId="0" nodeType="afterEffect">
                                  <p:stCondLst>
                                    <p:cond delay="0"/>
                                  </p:stCondLst>
                                  <p:childTnLst>
                                    <p:set>
                                      <p:cBhvr>
                                        <p:cTn id="89" dur="1" fill="hold">
                                          <p:stCondLst>
                                            <p:cond delay="0"/>
                                          </p:stCondLst>
                                        </p:cTn>
                                        <p:tgtEl>
                                          <p:spTgt spid="29"/>
                                        </p:tgtEl>
                                        <p:attrNameLst>
                                          <p:attrName>style.visibility</p:attrName>
                                        </p:attrNameLst>
                                      </p:cBhvr>
                                      <p:to>
                                        <p:strVal val="visible"/>
                                      </p:to>
                                    </p:set>
                                    <p:anim calcmode="lin" valueType="num">
                                      <p:cBhvr>
                                        <p:cTn id="90" dur="1000" fill="hold"/>
                                        <p:tgtEl>
                                          <p:spTgt spid="29"/>
                                        </p:tgtEl>
                                        <p:attrNameLst>
                                          <p:attrName>ppt_w</p:attrName>
                                        </p:attrNameLst>
                                      </p:cBhvr>
                                      <p:tavLst>
                                        <p:tav tm="0">
                                          <p:val>
                                            <p:fltVal val="0"/>
                                          </p:val>
                                        </p:tav>
                                        <p:tav tm="100000">
                                          <p:val>
                                            <p:strVal val="#ppt_w"/>
                                          </p:val>
                                        </p:tav>
                                      </p:tavLst>
                                    </p:anim>
                                    <p:anim calcmode="lin" valueType="num">
                                      <p:cBhvr>
                                        <p:cTn id="91" dur="1000" fill="hold"/>
                                        <p:tgtEl>
                                          <p:spTgt spid="29"/>
                                        </p:tgtEl>
                                        <p:attrNameLst>
                                          <p:attrName>ppt_h</p:attrName>
                                        </p:attrNameLst>
                                      </p:cBhvr>
                                      <p:tavLst>
                                        <p:tav tm="0">
                                          <p:val>
                                            <p:fltVal val="0"/>
                                          </p:val>
                                        </p:tav>
                                        <p:tav tm="100000">
                                          <p:val>
                                            <p:strVal val="#ppt_h"/>
                                          </p:val>
                                        </p:tav>
                                      </p:tavLst>
                                    </p:anim>
                                    <p:anim calcmode="lin" valueType="num">
                                      <p:cBhvr>
                                        <p:cTn id="92" dur="1000" fill="hold"/>
                                        <p:tgtEl>
                                          <p:spTgt spid="29"/>
                                        </p:tgtEl>
                                        <p:attrNameLst>
                                          <p:attrName>style.rotation</p:attrName>
                                        </p:attrNameLst>
                                      </p:cBhvr>
                                      <p:tavLst>
                                        <p:tav tm="0">
                                          <p:val>
                                            <p:fltVal val="90"/>
                                          </p:val>
                                        </p:tav>
                                        <p:tav tm="100000">
                                          <p:val>
                                            <p:fltVal val="0"/>
                                          </p:val>
                                        </p:tav>
                                      </p:tavLst>
                                    </p:anim>
                                    <p:animEffect transition="in" filter="fade">
                                      <p:cBhvr>
                                        <p:cTn id="93" dur="1000"/>
                                        <p:tgtEl>
                                          <p:spTgt spid="29"/>
                                        </p:tgtEl>
                                      </p:cBhvr>
                                    </p:animEffect>
                                  </p:childTnLst>
                                </p:cTn>
                              </p:par>
                              <p:par>
                                <p:cTn id="94" presetID="15" presetClass="emph" presetSubtype="0" grpId="0" nodeType="withEffect">
                                  <p:stCondLst>
                                    <p:cond delay="0"/>
                                  </p:stCondLst>
                                  <p:iterate type="lt">
                                    <p:tmAbs val="25"/>
                                  </p:iterate>
                                  <p:childTnLst>
                                    <p:set>
                                      <p:cBhvr override="childStyle">
                                        <p:cTn id="95" dur="indefinite"/>
                                        <p:tgtEl>
                                          <p:spTgt spid="31"/>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Graphic spid="23" grpId="0">
        <p:bldAsOne/>
      </p:bldGraphic>
      <p:bldP spid="27" grpId="0"/>
      <p:bldP spid="29" grpId="0" animBg="1"/>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E303D"/>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05D1D54-FC70-4E95-B621-38FD9C0A3D27}"/>
              </a:ext>
            </a:extLst>
          </p:cNvPr>
          <p:cNvSpPr/>
          <p:nvPr/>
        </p:nvSpPr>
        <p:spPr>
          <a:xfrm>
            <a:off x="-4349" y="-29817"/>
            <a:ext cx="12193319" cy="6858000"/>
          </a:xfrm>
          <a:prstGeom prst="rect">
            <a:avLst/>
          </a:prstGeom>
          <a:solidFill>
            <a:srgbClr val="2A2C39"/>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1D97A59-5DC3-458D-A83B-19E1E0C265E6}"/>
              </a:ext>
            </a:extLst>
          </p:cNvPr>
          <p:cNvSpPr/>
          <p:nvPr/>
        </p:nvSpPr>
        <p:spPr>
          <a:xfrm>
            <a:off x="-29070" y="-69573"/>
            <a:ext cx="12193319" cy="6858000"/>
          </a:xfrm>
          <a:prstGeom prst="rect">
            <a:avLst/>
          </a:prstGeom>
          <a:solidFill>
            <a:srgbClr val="2E303D"/>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154C5703-9D3A-47C5-8507-EF01555903D5}"/>
              </a:ext>
            </a:extLst>
          </p:cNvPr>
          <p:cNvSpPr/>
          <p:nvPr/>
        </p:nvSpPr>
        <p:spPr>
          <a:xfrm>
            <a:off x="-9538696"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347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416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10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782181" y="2951945"/>
            <a:ext cx="1992086" cy="954107"/>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BI &amp; DW Introduction</a:t>
            </a:r>
          </a:p>
        </p:txBody>
      </p:sp>
      <p:pic>
        <p:nvPicPr>
          <p:cNvPr id="28" name="Picture 27">
            <a:extLst>
              <a:ext uri="{FF2B5EF4-FFF2-40B4-BE49-F238E27FC236}">
                <a16:creationId xmlns:a16="http://schemas.microsoft.com/office/drawing/2014/main" id="{57F6090D-4F00-4B80-B084-59697073CAC4}"/>
              </a:ext>
            </a:extLst>
          </p:cNvPr>
          <p:cNvPicPr>
            <a:picLocks noChangeAspect="1"/>
          </p:cNvPicPr>
          <p:nvPr/>
        </p:nvPicPr>
        <p:blipFill>
          <a:blip r:embed="rId3"/>
          <a:stretch>
            <a:fillRect/>
          </a:stretch>
        </p:blipFill>
        <p:spPr>
          <a:xfrm>
            <a:off x="10882727" y="30575"/>
            <a:ext cx="1309273" cy="1217071"/>
          </a:xfrm>
          <a:prstGeom prst="rect">
            <a:avLst/>
          </a:prstGeom>
        </p:spPr>
      </p:pic>
      <p:sp>
        <p:nvSpPr>
          <p:cNvPr id="30" name="TextBox 29">
            <a:extLst>
              <a:ext uri="{FF2B5EF4-FFF2-40B4-BE49-F238E27FC236}">
                <a16:creationId xmlns:a16="http://schemas.microsoft.com/office/drawing/2014/main" id="{9AE7083B-F4C7-479F-8661-A3F7C92EFA59}"/>
              </a:ext>
            </a:extLst>
          </p:cNvPr>
          <p:cNvSpPr txBox="1"/>
          <p:nvPr/>
        </p:nvSpPr>
        <p:spPr>
          <a:xfrm>
            <a:off x="5001203" y="242559"/>
            <a:ext cx="4926872" cy="1015663"/>
          </a:xfrm>
          <a:prstGeom prst="rect">
            <a:avLst/>
          </a:prstGeom>
          <a:noFill/>
        </p:spPr>
        <p:txBody>
          <a:bodyPr wrap="square" rtlCol="0">
            <a:spAutoFit/>
          </a:bodyPr>
          <a:lstStyle/>
          <a:p>
            <a:pPr algn="ctr"/>
            <a:r>
              <a:rPr lang="en-US" sz="6000" dirty="0">
                <a:solidFill>
                  <a:schemeClr val="bg1"/>
                </a:solidFill>
                <a:latin typeface="Tw Cen MT" panose="020B0602020104020603" pitchFamily="34" charset="0"/>
              </a:rPr>
              <a:t>Generation 3</a:t>
            </a:r>
          </a:p>
        </p:txBody>
      </p:sp>
      <p:graphicFrame>
        <p:nvGraphicFramePr>
          <p:cNvPr id="31" name="Diagram 30">
            <a:extLst>
              <a:ext uri="{FF2B5EF4-FFF2-40B4-BE49-F238E27FC236}">
                <a16:creationId xmlns:a16="http://schemas.microsoft.com/office/drawing/2014/main" id="{B8BDB276-222E-417A-A3C3-E4724E04AE33}"/>
              </a:ext>
            </a:extLst>
          </p:cNvPr>
          <p:cNvGraphicFramePr/>
          <p:nvPr>
            <p:extLst>
              <p:ext uri="{D42A27DB-BD31-4B8C-83A1-F6EECF244321}">
                <p14:modId xmlns:p14="http://schemas.microsoft.com/office/powerpoint/2010/main" val="1118988834"/>
              </p:ext>
            </p:extLst>
          </p:nvPr>
        </p:nvGraphicFramePr>
        <p:xfrm>
          <a:off x="2916473" y="1747641"/>
          <a:ext cx="7043297" cy="40590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2" name="Graphic 55" descr="Bar chart">
            <a:extLst>
              <a:ext uri="{FF2B5EF4-FFF2-40B4-BE49-F238E27FC236}">
                <a16:creationId xmlns:a16="http://schemas.microsoft.com/office/drawing/2014/main" id="{6C3E6C0D-39BF-4D01-BA5B-109A7F57915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1261235">
            <a:off x="9574582" y="1500977"/>
            <a:ext cx="833600" cy="833600"/>
          </a:xfrm>
          <a:prstGeom prst="rect">
            <a:avLst/>
          </a:prstGeom>
        </p:spPr>
      </p:pic>
      <p:pic>
        <p:nvPicPr>
          <p:cNvPr id="33" name="Graphic 59" descr="Bullseye">
            <a:extLst>
              <a:ext uri="{FF2B5EF4-FFF2-40B4-BE49-F238E27FC236}">
                <a16:creationId xmlns:a16="http://schemas.microsoft.com/office/drawing/2014/main" id="{8FBDDB7B-4B38-4777-B27F-566E8E8E474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97991" y="3857534"/>
            <a:ext cx="833600" cy="833600"/>
          </a:xfrm>
          <a:prstGeom prst="rect">
            <a:avLst/>
          </a:prstGeom>
        </p:spPr>
      </p:pic>
      <p:pic>
        <p:nvPicPr>
          <p:cNvPr id="34" name="Graphic 60" descr="Classroom">
            <a:extLst>
              <a:ext uri="{FF2B5EF4-FFF2-40B4-BE49-F238E27FC236}">
                <a16:creationId xmlns:a16="http://schemas.microsoft.com/office/drawing/2014/main" id="{FDFEE334-1602-4B7A-AA5A-BF70D4EA47A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31792" y="2587524"/>
            <a:ext cx="833600" cy="833600"/>
          </a:xfrm>
          <a:prstGeom prst="rect">
            <a:avLst/>
          </a:prstGeom>
        </p:spPr>
      </p:pic>
      <p:sp>
        <p:nvSpPr>
          <p:cNvPr id="35" name="TextBox 34">
            <a:extLst>
              <a:ext uri="{FF2B5EF4-FFF2-40B4-BE49-F238E27FC236}">
                <a16:creationId xmlns:a16="http://schemas.microsoft.com/office/drawing/2014/main" id="{6929CD69-4FEE-4DF0-88F1-8FEA9B2754A8}"/>
              </a:ext>
            </a:extLst>
          </p:cNvPr>
          <p:cNvSpPr txBox="1"/>
          <p:nvPr/>
        </p:nvSpPr>
        <p:spPr>
          <a:xfrm>
            <a:off x="5239265" y="4691134"/>
            <a:ext cx="1086088" cy="369332"/>
          </a:xfrm>
          <a:prstGeom prst="rect">
            <a:avLst/>
          </a:prstGeom>
          <a:noFill/>
        </p:spPr>
        <p:txBody>
          <a:bodyPr wrap="square" rtlCol="0" anchor="ctr">
            <a:spAutoFit/>
          </a:bodyPr>
          <a:lstStyle/>
          <a:p>
            <a:pPr algn="ctr"/>
            <a:r>
              <a:rPr lang="en-GB" b="1" dirty="0">
                <a:solidFill>
                  <a:srgbClr val="FF0000"/>
                </a:solidFill>
              </a:rPr>
              <a:t>ELT / ETL</a:t>
            </a:r>
          </a:p>
        </p:txBody>
      </p:sp>
      <p:sp>
        <p:nvSpPr>
          <p:cNvPr id="36" name="Rectangle: Rounded Corners 62">
            <a:hlinkClick r:id="rId15" action="ppaction://hlinksldjump"/>
            <a:extLst>
              <a:ext uri="{FF2B5EF4-FFF2-40B4-BE49-F238E27FC236}">
                <a16:creationId xmlns:a16="http://schemas.microsoft.com/office/drawing/2014/main" id="{B8C6A9EE-02DC-4837-A813-B1D1BCC5A699}"/>
              </a:ext>
            </a:extLst>
          </p:cNvPr>
          <p:cNvSpPr/>
          <p:nvPr/>
        </p:nvSpPr>
        <p:spPr>
          <a:xfrm>
            <a:off x="2739625" y="1554676"/>
            <a:ext cx="2482101" cy="4392118"/>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MY" dirty="0"/>
          </a:p>
        </p:txBody>
      </p:sp>
      <p:sp>
        <p:nvSpPr>
          <p:cNvPr id="37" name="TextBox 36">
            <a:extLst>
              <a:ext uri="{FF2B5EF4-FFF2-40B4-BE49-F238E27FC236}">
                <a16:creationId xmlns:a16="http://schemas.microsoft.com/office/drawing/2014/main" id="{46908B36-7392-4B4B-89F6-691524CEA78D}"/>
              </a:ext>
            </a:extLst>
          </p:cNvPr>
          <p:cNvSpPr txBox="1"/>
          <p:nvPr/>
        </p:nvSpPr>
        <p:spPr>
          <a:xfrm>
            <a:off x="3351458" y="6118945"/>
            <a:ext cx="1350227" cy="369332"/>
          </a:xfrm>
          <a:prstGeom prst="rect">
            <a:avLst/>
          </a:prstGeom>
          <a:noFill/>
        </p:spPr>
        <p:txBody>
          <a:bodyPr wrap="square" rtlCol="0">
            <a:spAutoFit/>
          </a:bodyPr>
          <a:lstStyle/>
          <a:p>
            <a:r>
              <a:rPr lang="en-US" b="1" dirty="0">
                <a:solidFill>
                  <a:schemeClr val="bg1"/>
                </a:solidFill>
              </a:rPr>
              <a:t>ERP System</a:t>
            </a:r>
          </a:p>
        </p:txBody>
      </p:sp>
      <p:sp>
        <p:nvSpPr>
          <p:cNvPr id="38" name="TextBox 37">
            <a:extLst>
              <a:ext uri="{FF2B5EF4-FFF2-40B4-BE49-F238E27FC236}">
                <a16:creationId xmlns:a16="http://schemas.microsoft.com/office/drawing/2014/main" id="{B25144F6-0648-4FED-B086-7126FB5447C2}"/>
              </a:ext>
            </a:extLst>
          </p:cNvPr>
          <p:cNvSpPr txBox="1"/>
          <p:nvPr/>
        </p:nvSpPr>
        <p:spPr>
          <a:xfrm>
            <a:off x="6557985" y="5787796"/>
            <a:ext cx="1913468" cy="1015663"/>
          </a:xfrm>
          <a:prstGeom prst="rect">
            <a:avLst/>
          </a:prstGeom>
          <a:noFill/>
        </p:spPr>
        <p:txBody>
          <a:bodyPr wrap="square" rtlCol="0">
            <a:spAutoFit/>
          </a:bodyPr>
          <a:lstStyle/>
          <a:p>
            <a:pPr algn="ctr"/>
            <a:r>
              <a:rPr lang="en-US" sz="6000" dirty="0">
                <a:solidFill>
                  <a:schemeClr val="bg1"/>
                </a:solidFill>
                <a:latin typeface="Tw Cen MT" panose="020B0602020104020603" pitchFamily="34" charset="0"/>
              </a:rPr>
              <a:t>BDA</a:t>
            </a:r>
          </a:p>
        </p:txBody>
      </p:sp>
    </p:spTree>
    <p:extLst>
      <p:ext uri="{BB962C8B-B14F-4D97-AF65-F5344CB8AC3E}">
        <p14:creationId xmlns:p14="http://schemas.microsoft.com/office/powerpoint/2010/main" val="362646123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30"/>
                                        </p:tgtEl>
                                        <p:attrNameLst>
                                          <p:attrName>style.fontWeight</p:attrName>
                                        </p:attrNameLst>
                                      </p:cBhvr>
                                      <p:to>
                                        <p:strVal val="bold"/>
                                      </p:to>
                                    </p:set>
                                  </p:childTnLst>
                                </p:cTn>
                              </p:par>
                              <p:par>
                                <p:cTn id="7" presetID="26"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wipe(down)">
                                      <p:cBhvr>
                                        <p:cTn id="9" dur="580">
                                          <p:stCondLst>
                                            <p:cond delay="0"/>
                                          </p:stCondLst>
                                        </p:cTn>
                                        <p:tgtEl>
                                          <p:spTgt spid="31"/>
                                        </p:tgtEl>
                                      </p:cBhvr>
                                    </p:animEffect>
                                    <p:anim calcmode="lin" valueType="num">
                                      <p:cBhvr>
                                        <p:cTn id="1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5" dur="26">
                                          <p:stCondLst>
                                            <p:cond delay="650"/>
                                          </p:stCondLst>
                                        </p:cTn>
                                        <p:tgtEl>
                                          <p:spTgt spid="31"/>
                                        </p:tgtEl>
                                      </p:cBhvr>
                                      <p:to x="100000" y="60000"/>
                                    </p:animScale>
                                    <p:animScale>
                                      <p:cBhvr>
                                        <p:cTn id="16" dur="166" decel="50000">
                                          <p:stCondLst>
                                            <p:cond delay="676"/>
                                          </p:stCondLst>
                                        </p:cTn>
                                        <p:tgtEl>
                                          <p:spTgt spid="31"/>
                                        </p:tgtEl>
                                      </p:cBhvr>
                                      <p:to x="100000" y="100000"/>
                                    </p:animScale>
                                    <p:animScale>
                                      <p:cBhvr>
                                        <p:cTn id="17" dur="26">
                                          <p:stCondLst>
                                            <p:cond delay="1312"/>
                                          </p:stCondLst>
                                        </p:cTn>
                                        <p:tgtEl>
                                          <p:spTgt spid="31"/>
                                        </p:tgtEl>
                                      </p:cBhvr>
                                      <p:to x="100000" y="80000"/>
                                    </p:animScale>
                                    <p:animScale>
                                      <p:cBhvr>
                                        <p:cTn id="18" dur="166" decel="50000">
                                          <p:stCondLst>
                                            <p:cond delay="1338"/>
                                          </p:stCondLst>
                                        </p:cTn>
                                        <p:tgtEl>
                                          <p:spTgt spid="31"/>
                                        </p:tgtEl>
                                      </p:cBhvr>
                                      <p:to x="100000" y="100000"/>
                                    </p:animScale>
                                    <p:animScale>
                                      <p:cBhvr>
                                        <p:cTn id="19" dur="26">
                                          <p:stCondLst>
                                            <p:cond delay="1642"/>
                                          </p:stCondLst>
                                        </p:cTn>
                                        <p:tgtEl>
                                          <p:spTgt spid="31"/>
                                        </p:tgtEl>
                                      </p:cBhvr>
                                      <p:to x="100000" y="90000"/>
                                    </p:animScale>
                                    <p:animScale>
                                      <p:cBhvr>
                                        <p:cTn id="20" dur="166" decel="50000">
                                          <p:stCondLst>
                                            <p:cond delay="1668"/>
                                          </p:stCondLst>
                                        </p:cTn>
                                        <p:tgtEl>
                                          <p:spTgt spid="31"/>
                                        </p:tgtEl>
                                      </p:cBhvr>
                                      <p:to x="100000" y="100000"/>
                                    </p:animScale>
                                    <p:animScale>
                                      <p:cBhvr>
                                        <p:cTn id="21" dur="26">
                                          <p:stCondLst>
                                            <p:cond delay="1808"/>
                                          </p:stCondLst>
                                        </p:cTn>
                                        <p:tgtEl>
                                          <p:spTgt spid="31"/>
                                        </p:tgtEl>
                                      </p:cBhvr>
                                      <p:to x="100000" y="95000"/>
                                    </p:animScale>
                                    <p:animScale>
                                      <p:cBhvr>
                                        <p:cTn id="22" dur="166" decel="50000">
                                          <p:stCondLst>
                                            <p:cond delay="1834"/>
                                          </p:stCondLst>
                                        </p:cTn>
                                        <p:tgtEl>
                                          <p:spTgt spid="31"/>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80">
                                          <p:stCondLst>
                                            <p:cond delay="0"/>
                                          </p:stCondLst>
                                        </p:cTn>
                                        <p:tgtEl>
                                          <p:spTgt spid="32"/>
                                        </p:tgtEl>
                                      </p:cBhvr>
                                    </p:animEffect>
                                    <p:anim calcmode="lin" valueType="num">
                                      <p:cBhvr>
                                        <p:cTn id="2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1" dur="26">
                                          <p:stCondLst>
                                            <p:cond delay="650"/>
                                          </p:stCondLst>
                                        </p:cTn>
                                        <p:tgtEl>
                                          <p:spTgt spid="32"/>
                                        </p:tgtEl>
                                      </p:cBhvr>
                                      <p:to x="100000" y="60000"/>
                                    </p:animScale>
                                    <p:animScale>
                                      <p:cBhvr>
                                        <p:cTn id="32" dur="166" decel="50000">
                                          <p:stCondLst>
                                            <p:cond delay="676"/>
                                          </p:stCondLst>
                                        </p:cTn>
                                        <p:tgtEl>
                                          <p:spTgt spid="32"/>
                                        </p:tgtEl>
                                      </p:cBhvr>
                                      <p:to x="100000" y="100000"/>
                                    </p:animScale>
                                    <p:animScale>
                                      <p:cBhvr>
                                        <p:cTn id="33" dur="26">
                                          <p:stCondLst>
                                            <p:cond delay="1312"/>
                                          </p:stCondLst>
                                        </p:cTn>
                                        <p:tgtEl>
                                          <p:spTgt spid="32"/>
                                        </p:tgtEl>
                                      </p:cBhvr>
                                      <p:to x="100000" y="80000"/>
                                    </p:animScale>
                                    <p:animScale>
                                      <p:cBhvr>
                                        <p:cTn id="34" dur="166" decel="50000">
                                          <p:stCondLst>
                                            <p:cond delay="1338"/>
                                          </p:stCondLst>
                                        </p:cTn>
                                        <p:tgtEl>
                                          <p:spTgt spid="32"/>
                                        </p:tgtEl>
                                      </p:cBhvr>
                                      <p:to x="100000" y="100000"/>
                                    </p:animScale>
                                    <p:animScale>
                                      <p:cBhvr>
                                        <p:cTn id="35" dur="26">
                                          <p:stCondLst>
                                            <p:cond delay="1642"/>
                                          </p:stCondLst>
                                        </p:cTn>
                                        <p:tgtEl>
                                          <p:spTgt spid="32"/>
                                        </p:tgtEl>
                                      </p:cBhvr>
                                      <p:to x="100000" y="90000"/>
                                    </p:animScale>
                                    <p:animScale>
                                      <p:cBhvr>
                                        <p:cTn id="36" dur="166" decel="50000">
                                          <p:stCondLst>
                                            <p:cond delay="1668"/>
                                          </p:stCondLst>
                                        </p:cTn>
                                        <p:tgtEl>
                                          <p:spTgt spid="32"/>
                                        </p:tgtEl>
                                      </p:cBhvr>
                                      <p:to x="100000" y="100000"/>
                                    </p:animScale>
                                    <p:animScale>
                                      <p:cBhvr>
                                        <p:cTn id="37" dur="26">
                                          <p:stCondLst>
                                            <p:cond delay="1808"/>
                                          </p:stCondLst>
                                        </p:cTn>
                                        <p:tgtEl>
                                          <p:spTgt spid="32"/>
                                        </p:tgtEl>
                                      </p:cBhvr>
                                      <p:to x="100000" y="95000"/>
                                    </p:animScale>
                                    <p:animScale>
                                      <p:cBhvr>
                                        <p:cTn id="38" dur="166" decel="50000">
                                          <p:stCondLst>
                                            <p:cond delay="1834"/>
                                          </p:stCondLst>
                                        </p:cTn>
                                        <p:tgtEl>
                                          <p:spTgt spid="32"/>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down)">
                                      <p:cBhvr>
                                        <p:cTn id="41" dur="580">
                                          <p:stCondLst>
                                            <p:cond delay="0"/>
                                          </p:stCondLst>
                                        </p:cTn>
                                        <p:tgtEl>
                                          <p:spTgt spid="33"/>
                                        </p:tgtEl>
                                      </p:cBhvr>
                                    </p:animEffect>
                                    <p:anim calcmode="lin" valueType="num">
                                      <p:cBhvr>
                                        <p:cTn id="4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7" dur="26">
                                          <p:stCondLst>
                                            <p:cond delay="650"/>
                                          </p:stCondLst>
                                        </p:cTn>
                                        <p:tgtEl>
                                          <p:spTgt spid="33"/>
                                        </p:tgtEl>
                                      </p:cBhvr>
                                      <p:to x="100000" y="60000"/>
                                    </p:animScale>
                                    <p:animScale>
                                      <p:cBhvr>
                                        <p:cTn id="48" dur="166" decel="50000">
                                          <p:stCondLst>
                                            <p:cond delay="676"/>
                                          </p:stCondLst>
                                        </p:cTn>
                                        <p:tgtEl>
                                          <p:spTgt spid="33"/>
                                        </p:tgtEl>
                                      </p:cBhvr>
                                      <p:to x="100000" y="100000"/>
                                    </p:animScale>
                                    <p:animScale>
                                      <p:cBhvr>
                                        <p:cTn id="49" dur="26">
                                          <p:stCondLst>
                                            <p:cond delay="1312"/>
                                          </p:stCondLst>
                                        </p:cTn>
                                        <p:tgtEl>
                                          <p:spTgt spid="33"/>
                                        </p:tgtEl>
                                      </p:cBhvr>
                                      <p:to x="100000" y="80000"/>
                                    </p:animScale>
                                    <p:animScale>
                                      <p:cBhvr>
                                        <p:cTn id="50" dur="166" decel="50000">
                                          <p:stCondLst>
                                            <p:cond delay="1338"/>
                                          </p:stCondLst>
                                        </p:cTn>
                                        <p:tgtEl>
                                          <p:spTgt spid="33"/>
                                        </p:tgtEl>
                                      </p:cBhvr>
                                      <p:to x="100000" y="100000"/>
                                    </p:animScale>
                                    <p:animScale>
                                      <p:cBhvr>
                                        <p:cTn id="51" dur="26">
                                          <p:stCondLst>
                                            <p:cond delay="1642"/>
                                          </p:stCondLst>
                                        </p:cTn>
                                        <p:tgtEl>
                                          <p:spTgt spid="33"/>
                                        </p:tgtEl>
                                      </p:cBhvr>
                                      <p:to x="100000" y="90000"/>
                                    </p:animScale>
                                    <p:animScale>
                                      <p:cBhvr>
                                        <p:cTn id="52" dur="166" decel="50000">
                                          <p:stCondLst>
                                            <p:cond delay="1668"/>
                                          </p:stCondLst>
                                        </p:cTn>
                                        <p:tgtEl>
                                          <p:spTgt spid="33"/>
                                        </p:tgtEl>
                                      </p:cBhvr>
                                      <p:to x="100000" y="100000"/>
                                    </p:animScale>
                                    <p:animScale>
                                      <p:cBhvr>
                                        <p:cTn id="53" dur="26">
                                          <p:stCondLst>
                                            <p:cond delay="1808"/>
                                          </p:stCondLst>
                                        </p:cTn>
                                        <p:tgtEl>
                                          <p:spTgt spid="33"/>
                                        </p:tgtEl>
                                      </p:cBhvr>
                                      <p:to x="100000" y="95000"/>
                                    </p:animScale>
                                    <p:animScale>
                                      <p:cBhvr>
                                        <p:cTn id="54" dur="166" decel="50000">
                                          <p:stCondLst>
                                            <p:cond delay="1834"/>
                                          </p:stCondLst>
                                        </p:cTn>
                                        <p:tgtEl>
                                          <p:spTgt spid="33"/>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down)">
                                      <p:cBhvr>
                                        <p:cTn id="57" dur="580">
                                          <p:stCondLst>
                                            <p:cond delay="0"/>
                                          </p:stCondLst>
                                        </p:cTn>
                                        <p:tgtEl>
                                          <p:spTgt spid="34"/>
                                        </p:tgtEl>
                                      </p:cBhvr>
                                    </p:animEffect>
                                    <p:anim calcmode="lin" valueType="num">
                                      <p:cBhvr>
                                        <p:cTn id="5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63" dur="26">
                                          <p:stCondLst>
                                            <p:cond delay="650"/>
                                          </p:stCondLst>
                                        </p:cTn>
                                        <p:tgtEl>
                                          <p:spTgt spid="34"/>
                                        </p:tgtEl>
                                      </p:cBhvr>
                                      <p:to x="100000" y="60000"/>
                                    </p:animScale>
                                    <p:animScale>
                                      <p:cBhvr>
                                        <p:cTn id="64" dur="166" decel="50000">
                                          <p:stCondLst>
                                            <p:cond delay="676"/>
                                          </p:stCondLst>
                                        </p:cTn>
                                        <p:tgtEl>
                                          <p:spTgt spid="34"/>
                                        </p:tgtEl>
                                      </p:cBhvr>
                                      <p:to x="100000" y="100000"/>
                                    </p:animScale>
                                    <p:animScale>
                                      <p:cBhvr>
                                        <p:cTn id="65" dur="26">
                                          <p:stCondLst>
                                            <p:cond delay="1312"/>
                                          </p:stCondLst>
                                        </p:cTn>
                                        <p:tgtEl>
                                          <p:spTgt spid="34"/>
                                        </p:tgtEl>
                                      </p:cBhvr>
                                      <p:to x="100000" y="80000"/>
                                    </p:animScale>
                                    <p:animScale>
                                      <p:cBhvr>
                                        <p:cTn id="66" dur="166" decel="50000">
                                          <p:stCondLst>
                                            <p:cond delay="1338"/>
                                          </p:stCondLst>
                                        </p:cTn>
                                        <p:tgtEl>
                                          <p:spTgt spid="34"/>
                                        </p:tgtEl>
                                      </p:cBhvr>
                                      <p:to x="100000" y="100000"/>
                                    </p:animScale>
                                    <p:animScale>
                                      <p:cBhvr>
                                        <p:cTn id="67" dur="26">
                                          <p:stCondLst>
                                            <p:cond delay="1642"/>
                                          </p:stCondLst>
                                        </p:cTn>
                                        <p:tgtEl>
                                          <p:spTgt spid="34"/>
                                        </p:tgtEl>
                                      </p:cBhvr>
                                      <p:to x="100000" y="90000"/>
                                    </p:animScale>
                                    <p:animScale>
                                      <p:cBhvr>
                                        <p:cTn id="68" dur="166" decel="50000">
                                          <p:stCondLst>
                                            <p:cond delay="1668"/>
                                          </p:stCondLst>
                                        </p:cTn>
                                        <p:tgtEl>
                                          <p:spTgt spid="34"/>
                                        </p:tgtEl>
                                      </p:cBhvr>
                                      <p:to x="100000" y="100000"/>
                                    </p:animScale>
                                    <p:animScale>
                                      <p:cBhvr>
                                        <p:cTn id="69" dur="26">
                                          <p:stCondLst>
                                            <p:cond delay="1808"/>
                                          </p:stCondLst>
                                        </p:cTn>
                                        <p:tgtEl>
                                          <p:spTgt spid="34"/>
                                        </p:tgtEl>
                                      </p:cBhvr>
                                      <p:to x="100000" y="95000"/>
                                    </p:animScale>
                                    <p:animScale>
                                      <p:cBhvr>
                                        <p:cTn id="70" dur="166" decel="50000">
                                          <p:stCondLst>
                                            <p:cond delay="1834"/>
                                          </p:stCondLst>
                                        </p:cTn>
                                        <p:tgtEl>
                                          <p:spTgt spid="34"/>
                                        </p:tgtEl>
                                      </p:cBhvr>
                                      <p:to x="100000" y="100000"/>
                                    </p:animScale>
                                  </p:childTnLst>
                                </p:cTn>
                              </p:par>
                              <p:par>
                                <p:cTn id="71" presetID="26"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childTnLst>
                          </p:cTn>
                        </p:par>
                        <p:par>
                          <p:cTn id="87" fill="hold">
                            <p:stCondLst>
                              <p:cond delay="2000"/>
                            </p:stCondLst>
                            <p:childTnLst>
                              <p:par>
                                <p:cTn id="88" presetID="31" presetClass="entr" presetSubtype="0" fill="hold" grpId="0" nodeType="afterEffect">
                                  <p:stCondLst>
                                    <p:cond delay="0"/>
                                  </p:stCondLst>
                                  <p:childTnLst>
                                    <p:set>
                                      <p:cBhvr>
                                        <p:cTn id="89" dur="1" fill="hold">
                                          <p:stCondLst>
                                            <p:cond delay="0"/>
                                          </p:stCondLst>
                                        </p:cTn>
                                        <p:tgtEl>
                                          <p:spTgt spid="36"/>
                                        </p:tgtEl>
                                        <p:attrNameLst>
                                          <p:attrName>style.visibility</p:attrName>
                                        </p:attrNameLst>
                                      </p:cBhvr>
                                      <p:to>
                                        <p:strVal val="visible"/>
                                      </p:to>
                                    </p:set>
                                    <p:anim calcmode="lin" valueType="num">
                                      <p:cBhvr>
                                        <p:cTn id="90" dur="1000" fill="hold"/>
                                        <p:tgtEl>
                                          <p:spTgt spid="36"/>
                                        </p:tgtEl>
                                        <p:attrNameLst>
                                          <p:attrName>ppt_w</p:attrName>
                                        </p:attrNameLst>
                                      </p:cBhvr>
                                      <p:tavLst>
                                        <p:tav tm="0">
                                          <p:val>
                                            <p:fltVal val="0"/>
                                          </p:val>
                                        </p:tav>
                                        <p:tav tm="100000">
                                          <p:val>
                                            <p:strVal val="#ppt_w"/>
                                          </p:val>
                                        </p:tav>
                                      </p:tavLst>
                                    </p:anim>
                                    <p:anim calcmode="lin" valueType="num">
                                      <p:cBhvr>
                                        <p:cTn id="91" dur="1000" fill="hold"/>
                                        <p:tgtEl>
                                          <p:spTgt spid="36"/>
                                        </p:tgtEl>
                                        <p:attrNameLst>
                                          <p:attrName>ppt_h</p:attrName>
                                        </p:attrNameLst>
                                      </p:cBhvr>
                                      <p:tavLst>
                                        <p:tav tm="0">
                                          <p:val>
                                            <p:fltVal val="0"/>
                                          </p:val>
                                        </p:tav>
                                        <p:tav tm="100000">
                                          <p:val>
                                            <p:strVal val="#ppt_h"/>
                                          </p:val>
                                        </p:tav>
                                      </p:tavLst>
                                    </p:anim>
                                    <p:anim calcmode="lin" valueType="num">
                                      <p:cBhvr>
                                        <p:cTn id="92" dur="1000" fill="hold"/>
                                        <p:tgtEl>
                                          <p:spTgt spid="36"/>
                                        </p:tgtEl>
                                        <p:attrNameLst>
                                          <p:attrName>style.rotation</p:attrName>
                                        </p:attrNameLst>
                                      </p:cBhvr>
                                      <p:tavLst>
                                        <p:tav tm="0">
                                          <p:val>
                                            <p:fltVal val="90"/>
                                          </p:val>
                                        </p:tav>
                                        <p:tav tm="100000">
                                          <p:val>
                                            <p:fltVal val="0"/>
                                          </p:val>
                                        </p:tav>
                                      </p:tavLst>
                                    </p:anim>
                                    <p:animEffect transition="in" filter="fade">
                                      <p:cBhvr>
                                        <p:cTn id="93" dur="1000"/>
                                        <p:tgtEl>
                                          <p:spTgt spid="36"/>
                                        </p:tgtEl>
                                      </p:cBhvr>
                                    </p:animEffect>
                                  </p:childTnLst>
                                </p:cTn>
                              </p:par>
                              <p:par>
                                <p:cTn id="94" presetID="15" presetClass="emph" presetSubtype="0" grpId="0" nodeType="withEffect">
                                  <p:stCondLst>
                                    <p:cond delay="0"/>
                                  </p:stCondLst>
                                  <p:iterate type="lt">
                                    <p:tmAbs val="25"/>
                                  </p:iterate>
                                  <p:childTnLst>
                                    <p:set>
                                      <p:cBhvr override="childStyle">
                                        <p:cTn id="95" dur="indefinite"/>
                                        <p:tgtEl>
                                          <p:spTgt spid="3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Graphic spid="31" grpId="0">
        <p:bldAsOne/>
      </p:bldGraphic>
      <p:bldP spid="35" grpId="0"/>
      <p:bldP spid="36"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E303D"/>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54C5703-9D3A-47C5-8507-EF01555903D5}"/>
              </a:ext>
            </a:extLst>
          </p:cNvPr>
          <p:cNvSpPr/>
          <p:nvPr/>
        </p:nvSpPr>
        <p:spPr>
          <a:xfrm>
            <a:off x="-9538696"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347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416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10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010101"/>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sp>
        <p:nvSpPr>
          <p:cNvPr id="7" name="Freeform: Shape 6">
            <a:extLst>
              <a:ext uri="{FF2B5EF4-FFF2-40B4-BE49-F238E27FC236}">
                <a16:creationId xmlns:a16="http://schemas.microsoft.com/office/drawing/2014/main" id="{FF527ED0-7076-43AB-801E-25099ADEA593}"/>
              </a:ext>
            </a:extLst>
          </p:cNvPr>
          <p:cNvSpPr/>
          <p:nvPr/>
        </p:nvSpPr>
        <p:spPr>
          <a:xfrm>
            <a:off x="10882727" y="223096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718904" y="2951946"/>
            <a:ext cx="1992086" cy="954107"/>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BI &amp; DW Introduction</a:t>
            </a:r>
          </a:p>
        </p:txBody>
      </p:sp>
      <p:pic>
        <p:nvPicPr>
          <p:cNvPr id="5" name="Picture 4">
            <a:extLst>
              <a:ext uri="{FF2B5EF4-FFF2-40B4-BE49-F238E27FC236}">
                <a16:creationId xmlns:a16="http://schemas.microsoft.com/office/drawing/2014/main" id="{276973ED-BAB2-45F9-AF6C-0B0501A23033}"/>
              </a:ext>
            </a:extLst>
          </p:cNvPr>
          <p:cNvPicPr>
            <a:picLocks noChangeAspect="1"/>
          </p:cNvPicPr>
          <p:nvPr/>
        </p:nvPicPr>
        <p:blipFill>
          <a:blip r:embed="rId3"/>
          <a:stretch>
            <a:fillRect/>
          </a:stretch>
        </p:blipFill>
        <p:spPr>
          <a:xfrm>
            <a:off x="1108907" y="-2299"/>
            <a:ext cx="1082373" cy="1006150"/>
          </a:xfrm>
          <a:prstGeom prst="rect">
            <a:avLst/>
          </a:prstGeom>
        </p:spPr>
      </p:pic>
      <p:sp>
        <p:nvSpPr>
          <p:cNvPr id="2" name="Rectangle 1">
            <a:extLst>
              <a:ext uri="{FF2B5EF4-FFF2-40B4-BE49-F238E27FC236}">
                <a16:creationId xmlns:a16="http://schemas.microsoft.com/office/drawing/2014/main" id="{1F3FF755-BE00-4C0E-BDF8-1E35CC39140C}"/>
              </a:ext>
            </a:extLst>
          </p:cNvPr>
          <p:cNvSpPr/>
          <p:nvPr/>
        </p:nvSpPr>
        <p:spPr>
          <a:xfrm>
            <a:off x="4693773" y="1843949"/>
            <a:ext cx="5347789" cy="3170099"/>
          </a:xfrm>
          <a:prstGeom prst="rect">
            <a:avLst/>
          </a:prstGeom>
          <a:noFill/>
        </p:spPr>
        <p:txBody>
          <a:bodyPr wrap="square" lIns="91440" tIns="45720" rIns="91440" bIns="45720">
            <a:spAutoFit/>
          </a:bodyPr>
          <a:lstStyle/>
          <a:p>
            <a:pPr algn="ctr"/>
            <a:r>
              <a:rPr lang="en-US" sz="4000" b="1" spc="50" dirty="0">
                <a:ln w="0"/>
                <a:solidFill>
                  <a:schemeClr val="bg2"/>
                </a:solidFill>
                <a:effectLst>
                  <a:innerShdw blurRad="63500" dist="50800" dir="13500000">
                    <a:srgbClr val="000000">
                      <a:alpha val="50000"/>
                    </a:srgbClr>
                  </a:innerShdw>
                </a:effectLst>
              </a:rPr>
              <a:t>BIS </a:t>
            </a:r>
          </a:p>
          <a:p>
            <a:pPr algn="ctr"/>
            <a:r>
              <a:rPr lang="en-US" sz="4000" b="1" spc="50" dirty="0">
                <a:ln w="0"/>
                <a:solidFill>
                  <a:schemeClr val="bg2"/>
                </a:solidFill>
                <a:effectLst>
                  <a:innerShdw blurRad="63500" dist="50800" dir="13500000">
                    <a:srgbClr val="000000">
                      <a:alpha val="50000"/>
                    </a:srgbClr>
                  </a:innerShdw>
                </a:effectLst>
              </a:rPr>
              <a:t>I</a:t>
            </a:r>
          </a:p>
          <a:p>
            <a:pPr algn="ctr"/>
            <a:r>
              <a:rPr lang="en-US" sz="4000" b="1" spc="50" dirty="0">
                <a:ln w="0"/>
                <a:solidFill>
                  <a:schemeClr val="bg2"/>
                </a:solidFill>
                <a:effectLst>
                  <a:innerShdw blurRad="63500" dist="50800" dir="13500000">
                    <a:srgbClr val="000000">
                      <a:alpha val="50000"/>
                    </a:srgbClr>
                  </a:innerShdw>
                </a:effectLst>
              </a:rPr>
              <a:t>CAPABILITIES</a:t>
            </a:r>
          </a:p>
          <a:p>
            <a:pPr algn="ctr"/>
            <a:r>
              <a:rPr lang="en-US" sz="4000" b="1" spc="50" dirty="0">
                <a:ln w="0"/>
                <a:solidFill>
                  <a:schemeClr val="bg2"/>
                </a:solidFill>
                <a:effectLst>
                  <a:innerShdw blurRad="63500" dist="50800" dir="13500000">
                    <a:srgbClr val="000000">
                      <a:alpha val="50000"/>
                    </a:srgbClr>
                  </a:innerShdw>
                </a:effectLst>
              </a:rPr>
              <a:t>I</a:t>
            </a:r>
          </a:p>
          <a:p>
            <a:pPr algn="ctr"/>
            <a:r>
              <a:rPr lang="en-US" sz="4000" b="1" spc="50" dirty="0">
                <a:ln w="0"/>
                <a:solidFill>
                  <a:schemeClr val="bg2"/>
                </a:solidFill>
                <a:effectLst>
                  <a:innerShdw blurRad="63500" dist="50800" dir="13500000">
                    <a:srgbClr val="000000">
                      <a:alpha val="50000"/>
                    </a:srgbClr>
                  </a:innerShdw>
                </a:effectLst>
              </a:rPr>
              <a:t>INFRASTRUCTURE</a:t>
            </a:r>
            <a:endParaRPr lang="en-US" sz="40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3594171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E303D"/>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54C5703-9D3A-47C5-8507-EF01555903D5}"/>
              </a:ext>
            </a:extLst>
          </p:cNvPr>
          <p:cNvSpPr/>
          <p:nvPr/>
        </p:nvSpPr>
        <p:spPr>
          <a:xfrm>
            <a:off x="-9538696"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347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416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10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9F9F9F"/>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782181" y="2951945"/>
            <a:ext cx="1992086" cy="954107"/>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BIS Introduction</a:t>
            </a:r>
          </a:p>
        </p:txBody>
      </p:sp>
      <p:pic>
        <p:nvPicPr>
          <p:cNvPr id="3" name="Picture 2">
            <a:extLst>
              <a:ext uri="{FF2B5EF4-FFF2-40B4-BE49-F238E27FC236}">
                <a16:creationId xmlns:a16="http://schemas.microsoft.com/office/drawing/2014/main" id="{881FEDD4-E984-4F78-91F1-BDBA29E022EC}"/>
              </a:ext>
            </a:extLst>
          </p:cNvPr>
          <p:cNvPicPr>
            <a:picLocks noChangeAspect="1"/>
          </p:cNvPicPr>
          <p:nvPr/>
        </p:nvPicPr>
        <p:blipFill>
          <a:blip r:embed="rId3"/>
          <a:stretch>
            <a:fillRect/>
          </a:stretch>
        </p:blipFill>
        <p:spPr>
          <a:xfrm>
            <a:off x="1015870" y="0"/>
            <a:ext cx="1175410" cy="993913"/>
          </a:xfrm>
          <a:prstGeom prst="rect">
            <a:avLst/>
          </a:prstGeom>
        </p:spPr>
      </p:pic>
      <p:sp>
        <p:nvSpPr>
          <p:cNvPr id="4" name="Rectangle 3">
            <a:extLst>
              <a:ext uri="{FF2B5EF4-FFF2-40B4-BE49-F238E27FC236}">
                <a16:creationId xmlns:a16="http://schemas.microsoft.com/office/drawing/2014/main" id="{67B07D72-DB5F-4928-82D1-7B8CA22D03B9}"/>
              </a:ext>
            </a:extLst>
          </p:cNvPr>
          <p:cNvSpPr/>
          <p:nvPr/>
        </p:nvSpPr>
        <p:spPr>
          <a:xfrm>
            <a:off x="3012214" y="1305762"/>
            <a:ext cx="7852797" cy="6432530"/>
          </a:xfrm>
          <a:prstGeom prst="rect">
            <a:avLst/>
          </a:prstGeom>
        </p:spPr>
        <p:txBody>
          <a:bodyPr wrap="square">
            <a:spAutoFit/>
          </a:bodyPr>
          <a:lstStyle/>
          <a:p>
            <a:pPr algn="just"/>
            <a:r>
              <a:rPr lang="en-US" altLang="en-US" sz="3200" dirty="0">
                <a:solidFill>
                  <a:schemeClr val="bg1"/>
                </a:solidFill>
              </a:rPr>
              <a:t>1. </a:t>
            </a:r>
            <a:r>
              <a:rPr lang="en-US" altLang="en-US" sz="2800" dirty="0">
                <a:solidFill>
                  <a:schemeClr val="bg1"/>
                </a:solidFill>
              </a:rPr>
              <a:t>Data Integration: </a:t>
            </a:r>
          </a:p>
          <a:p>
            <a:pPr algn="just"/>
            <a:r>
              <a:rPr lang="en-US" altLang="en-US" sz="3200" dirty="0">
                <a:solidFill>
                  <a:schemeClr val="bg1"/>
                </a:solidFill>
              </a:rPr>
              <a:t>    </a:t>
            </a:r>
            <a:r>
              <a:rPr lang="en-US" sz="2400" dirty="0">
                <a:solidFill>
                  <a:schemeClr val="bg1"/>
                </a:solidFill>
              </a:rPr>
              <a:t>Data integration is the process of combining data   from different sources into a single, unified view</a:t>
            </a:r>
            <a:r>
              <a:rPr lang="en-US" sz="2800" dirty="0">
                <a:solidFill>
                  <a:schemeClr val="bg1"/>
                </a:solidFill>
              </a:rPr>
              <a:t>. </a:t>
            </a:r>
          </a:p>
          <a:p>
            <a:pPr marL="514350" indent="-514350" algn="just">
              <a:buAutoNum type="arabicPeriod" startAt="2"/>
            </a:pPr>
            <a:r>
              <a:rPr lang="en-US" altLang="en-US" sz="2800" dirty="0">
                <a:solidFill>
                  <a:schemeClr val="bg1"/>
                </a:solidFill>
              </a:rPr>
              <a:t>Organizational Memory (OLTP):</a:t>
            </a:r>
          </a:p>
          <a:p>
            <a:pPr algn="just"/>
            <a:r>
              <a:rPr lang="en-US" altLang="en-US" sz="2800" dirty="0">
                <a:solidFill>
                  <a:schemeClr val="bg1"/>
                </a:solidFill>
              </a:rPr>
              <a:t>      </a:t>
            </a:r>
            <a:r>
              <a:rPr lang="en-US" sz="2400" dirty="0">
                <a:solidFill>
                  <a:schemeClr val="bg1"/>
                </a:solidFill>
              </a:rPr>
              <a:t>Organizational memory is the accumulated body of data, information, and knowledge created in the course of an individual organization's existence.</a:t>
            </a:r>
          </a:p>
          <a:p>
            <a:pPr marL="514350" indent="-514350" algn="just">
              <a:buAutoNum type="arabicPeriod" startAt="3"/>
            </a:pPr>
            <a:r>
              <a:rPr lang="en-US" altLang="en-US" sz="2800" dirty="0">
                <a:solidFill>
                  <a:schemeClr val="bg1"/>
                </a:solidFill>
              </a:rPr>
              <a:t>Data Mining:   </a:t>
            </a:r>
          </a:p>
          <a:p>
            <a:pPr algn="just"/>
            <a:r>
              <a:rPr lang="en-US" altLang="en-US" sz="2400" dirty="0">
                <a:solidFill>
                  <a:schemeClr val="bg1"/>
                </a:solidFill>
              </a:rPr>
              <a:t>      A collection of tools for manipulating, mining, and analyzing the data in the data warehouse.</a:t>
            </a:r>
          </a:p>
          <a:p>
            <a:pPr marL="514350" indent="-514350" algn="just">
              <a:buAutoNum type="arabicPeriod" startAt="4"/>
            </a:pPr>
            <a:r>
              <a:rPr lang="en-US" altLang="en-US" sz="2800" dirty="0">
                <a:solidFill>
                  <a:schemeClr val="bg1"/>
                </a:solidFill>
              </a:rPr>
              <a:t>Presentation:</a:t>
            </a:r>
          </a:p>
          <a:p>
            <a:pPr algn="just"/>
            <a:r>
              <a:rPr lang="en-US" altLang="en-US" sz="2800" dirty="0">
                <a:solidFill>
                  <a:schemeClr val="bg1"/>
                </a:solidFill>
              </a:rPr>
              <a:t>     </a:t>
            </a:r>
            <a:r>
              <a:rPr lang="en-US" altLang="en-US" sz="2400" dirty="0">
                <a:solidFill>
                  <a:schemeClr val="bg1"/>
                </a:solidFill>
              </a:rPr>
              <a:t>T</a:t>
            </a:r>
            <a:r>
              <a:rPr lang="en-US" sz="2400" dirty="0">
                <a:solidFill>
                  <a:schemeClr val="bg1"/>
                </a:solidFill>
              </a:rPr>
              <a:t>he act or process of interpreting in visual terms or of putting into visible form</a:t>
            </a:r>
            <a:endParaRPr lang="en-US" altLang="en-US" sz="2400" dirty="0">
              <a:solidFill>
                <a:schemeClr val="bg1"/>
              </a:solidFill>
            </a:endParaRPr>
          </a:p>
          <a:p>
            <a:pPr algn="just"/>
            <a:endParaRPr lang="en-US" altLang="en-US" sz="2800" dirty="0">
              <a:solidFill>
                <a:schemeClr val="bg1"/>
              </a:solidFill>
            </a:endParaRPr>
          </a:p>
          <a:p>
            <a:pPr algn="just"/>
            <a:endParaRPr lang="en-US" altLang="en-US" sz="3200" dirty="0">
              <a:solidFill>
                <a:schemeClr val="bg1"/>
              </a:solidFill>
            </a:endParaRPr>
          </a:p>
        </p:txBody>
      </p:sp>
      <p:sp>
        <p:nvSpPr>
          <p:cNvPr id="5" name="Rectangle 4">
            <a:extLst>
              <a:ext uri="{FF2B5EF4-FFF2-40B4-BE49-F238E27FC236}">
                <a16:creationId xmlns:a16="http://schemas.microsoft.com/office/drawing/2014/main" id="{BBB979DC-926D-46D7-B8E7-A21AF0F0F08E}"/>
              </a:ext>
            </a:extLst>
          </p:cNvPr>
          <p:cNvSpPr/>
          <p:nvPr/>
        </p:nvSpPr>
        <p:spPr>
          <a:xfrm>
            <a:off x="4099363" y="353642"/>
            <a:ext cx="6727419" cy="830997"/>
          </a:xfrm>
          <a:prstGeom prst="rect">
            <a:avLst/>
          </a:prstGeom>
          <a:noFill/>
        </p:spPr>
        <p:txBody>
          <a:bodyPr wrap="none" lIns="91440" tIns="45720" rIns="91440" bIns="45720">
            <a:spAutoFit/>
          </a:bodyPr>
          <a:lstStyle/>
          <a:p>
            <a:pPr algn="ctr"/>
            <a:r>
              <a:rPr lang="en-US" sz="4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FOUR CAPABILITIES OF</a:t>
            </a:r>
            <a:r>
              <a:rPr lang="en-US" sz="4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BIS</a:t>
            </a:r>
            <a:endParaRPr lang="en-US" sz="4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15006658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E303D"/>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54C5703-9D3A-47C5-8507-EF01555903D5}"/>
              </a:ext>
            </a:extLst>
          </p:cNvPr>
          <p:cNvSpPr/>
          <p:nvPr/>
        </p:nvSpPr>
        <p:spPr>
          <a:xfrm>
            <a:off x="-9538696"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347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416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10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010101"/>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sp>
        <p:nvSpPr>
          <p:cNvPr id="7" name="Freeform: Shape 6">
            <a:extLst>
              <a:ext uri="{FF2B5EF4-FFF2-40B4-BE49-F238E27FC236}">
                <a16:creationId xmlns:a16="http://schemas.microsoft.com/office/drawing/2014/main" id="{FF527ED0-7076-43AB-801E-25099ADEA593}"/>
              </a:ext>
            </a:extLst>
          </p:cNvPr>
          <p:cNvSpPr/>
          <p:nvPr/>
        </p:nvSpPr>
        <p:spPr>
          <a:xfrm>
            <a:off x="10882727" y="223096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718904" y="2951946"/>
            <a:ext cx="1992086" cy="954107"/>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Module  Introduction</a:t>
            </a:r>
          </a:p>
        </p:txBody>
      </p:sp>
      <p:pic>
        <p:nvPicPr>
          <p:cNvPr id="5" name="Picture 4">
            <a:extLst>
              <a:ext uri="{FF2B5EF4-FFF2-40B4-BE49-F238E27FC236}">
                <a16:creationId xmlns:a16="http://schemas.microsoft.com/office/drawing/2014/main" id="{276973ED-BAB2-45F9-AF6C-0B0501A23033}"/>
              </a:ext>
            </a:extLst>
          </p:cNvPr>
          <p:cNvPicPr>
            <a:picLocks noChangeAspect="1"/>
          </p:cNvPicPr>
          <p:nvPr/>
        </p:nvPicPr>
        <p:blipFill>
          <a:blip r:embed="rId3"/>
          <a:stretch>
            <a:fillRect/>
          </a:stretch>
        </p:blipFill>
        <p:spPr>
          <a:xfrm>
            <a:off x="1108907" y="-2299"/>
            <a:ext cx="1082373" cy="1006150"/>
          </a:xfrm>
          <a:prstGeom prst="rect">
            <a:avLst/>
          </a:prstGeom>
        </p:spPr>
      </p:pic>
      <p:sp>
        <p:nvSpPr>
          <p:cNvPr id="2" name="Rectangle 1">
            <a:extLst>
              <a:ext uri="{FF2B5EF4-FFF2-40B4-BE49-F238E27FC236}">
                <a16:creationId xmlns:a16="http://schemas.microsoft.com/office/drawing/2014/main" id="{1F3FF755-BE00-4C0E-BDF8-1E35CC39140C}"/>
              </a:ext>
            </a:extLst>
          </p:cNvPr>
          <p:cNvSpPr/>
          <p:nvPr/>
        </p:nvSpPr>
        <p:spPr>
          <a:xfrm>
            <a:off x="4773286" y="3340358"/>
            <a:ext cx="5347789" cy="707886"/>
          </a:xfrm>
          <a:prstGeom prst="rect">
            <a:avLst/>
          </a:prstGeom>
          <a:noFill/>
        </p:spPr>
        <p:txBody>
          <a:bodyPr wrap="square" lIns="91440" tIns="45720" rIns="91440" bIns="45720">
            <a:spAutoFit/>
          </a:bodyPr>
          <a:lstStyle/>
          <a:p>
            <a:pPr algn="ctr"/>
            <a:r>
              <a:rPr lang="en-US" sz="4000" b="1" spc="50" dirty="0">
                <a:ln w="0"/>
                <a:solidFill>
                  <a:schemeClr val="bg2"/>
                </a:solidFill>
                <a:effectLst>
                  <a:innerShdw blurRad="63500" dist="50800" dir="13500000">
                    <a:srgbClr val="000000">
                      <a:alpha val="50000"/>
                    </a:srgbClr>
                  </a:innerShdw>
                </a:effectLst>
              </a:rPr>
              <a:t>Module Information</a:t>
            </a:r>
            <a:endParaRPr lang="en-US" sz="40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730438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E9E9E"/>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54C5703-9D3A-47C5-8507-EF01555903D5}"/>
              </a:ext>
            </a:extLst>
          </p:cNvPr>
          <p:cNvSpPr/>
          <p:nvPr/>
        </p:nvSpPr>
        <p:spPr>
          <a:xfrm>
            <a:off x="-9538696"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347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416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10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9F9F9F"/>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782181" y="2951945"/>
            <a:ext cx="1992086" cy="954107"/>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CLO’S Introduction</a:t>
            </a:r>
          </a:p>
        </p:txBody>
      </p:sp>
      <p:pic>
        <p:nvPicPr>
          <p:cNvPr id="3" name="Picture 2">
            <a:extLst>
              <a:ext uri="{FF2B5EF4-FFF2-40B4-BE49-F238E27FC236}">
                <a16:creationId xmlns:a16="http://schemas.microsoft.com/office/drawing/2014/main" id="{881FEDD4-E984-4F78-91F1-BDBA29E022EC}"/>
              </a:ext>
            </a:extLst>
          </p:cNvPr>
          <p:cNvPicPr>
            <a:picLocks noChangeAspect="1"/>
          </p:cNvPicPr>
          <p:nvPr/>
        </p:nvPicPr>
        <p:blipFill>
          <a:blip r:embed="rId3"/>
          <a:stretch>
            <a:fillRect/>
          </a:stretch>
        </p:blipFill>
        <p:spPr>
          <a:xfrm>
            <a:off x="11020550" y="1"/>
            <a:ext cx="1175410" cy="993913"/>
          </a:xfrm>
          <a:prstGeom prst="rect">
            <a:avLst/>
          </a:prstGeom>
        </p:spPr>
      </p:pic>
      <p:graphicFrame>
        <p:nvGraphicFramePr>
          <p:cNvPr id="4" name="Table 4">
            <a:extLst>
              <a:ext uri="{FF2B5EF4-FFF2-40B4-BE49-F238E27FC236}">
                <a16:creationId xmlns:a16="http://schemas.microsoft.com/office/drawing/2014/main" id="{70A12ED1-E7AF-42E1-85CF-A3A81FF09CD6}"/>
              </a:ext>
            </a:extLst>
          </p:cNvPr>
          <p:cNvGraphicFramePr>
            <a:graphicFrameLocks noGrp="1"/>
          </p:cNvGraphicFramePr>
          <p:nvPr>
            <p:extLst>
              <p:ext uri="{D42A27DB-BD31-4B8C-83A1-F6EECF244321}">
                <p14:modId xmlns:p14="http://schemas.microsoft.com/office/powerpoint/2010/main" val="55478077"/>
              </p:ext>
            </p:extLst>
          </p:nvPr>
        </p:nvGraphicFramePr>
        <p:xfrm>
          <a:off x="3372644" y="829587"/>
          <a:ext cx="7509118" cy="4145280"/>
        </p:xfrm>
        <a:graphic>
          <a:graphicData uri="http://schemas.openxmlformats.org/drawingml/2006/table">
            <a:tbl>
              <a:tblPr firstRow="1" bandRow="1">
                <a:tableStyleId>{5C22544A-7EE6-4342-B048-85BDC9FD1C3A}</a:tableStyleId>
              </a:tblPr>
              <a:tblGrid>
                <a:gridCol w="7509118">
                  <a:extLst>
                    <a:ext uri="{9D8B030D-6E8A-4147-A177-3AD203B41FA5}">
                      <a16:colId xmlns:a16="http://schemas.microsoft.com/office/drawing/2014/main" val="4247369927"/>
                    </a:ext>
                  </a:extLst>
                </a:gridCol>
              </a:tblGrid>
              <a:tr h="370840">
                <a:tc>
                  <a:txBody>
                    <a:bodyPr/>
                    <a:lstStyle/>
                    <a:p>
                      <a:pPr algn="ctr"/>
                      <a:r>
                        <a:rPr lang="en-US" sz="2400" dirty="0"/>
                        <a:t>COURSE LEARNING OUTCOMES (CLO’S)</a:t>
                      </a:r>
                    </a:p>
                  </a:txBody>
                  <a:tcPr/>
                </a:tc>
                <a:extLst>
                  <a:ext uri="{0D108BD9-81ED-4DB2-BD59-A6C34878D82A}">
                    <a16:rowId xmlns:a16="http://schemas.microsoft.com/office/drawing/2014/main" val="2296577572"/>
                  </a:ext>
                </a:extLst>
              </a:tr>
              <a:tr h="370840">
                <a:tc>
                  <a:txBody>
                    <a:bodyPr/>
                    <a:lstStyle/>
                    <a:p>
                      <a:pPr algn="just"/>
                      <a:r>
                        <a:rPr lang="en-US" sz="3200" dirty="0">
                          <a:solidFill>
                            <a:schemeClr val="accent1">
                              <a:lumMod val="50000"/>
                            </a:schemeClr>
                          </a:solidFill>
                        </a:rPr>
                        <a:t>CLO1:Criticise literatures to identify business problems and its solutions.</a:t>
                      </a:r>
                    </a:p>
                  </a:txBody>
                  <a:tcPr/>
                </a:tc>
                <a:extLst>
                  <a:ext uri="{0D108BD9-81ED-4DB2-BD59-A6C34878D82A}">
                    <a16:rowId xmlns:a16="http://schemas.microsoft.com/office/drawing/2014/main" val="3625492573"/>
                  </a:ext>
                </a:extLst>
              </a:tr>
              <a:tr h="370840">
                <a:tc>
                  <a:txBody>
                    <a:bodyPr/>
                    <a:lstStyle/>
                    <a:p>
                      <a:pPr algn="just"/>
                      <a:r>
                        <a:rPr lang="en-US" sz="3200" dirty="0">
                          <a:solidFill>
                            <a:schemeClr val="accent1">
                              <a:lumMod val="50000"/>
                            </a:schemeClr>
                          </a:solidFill>
                        </a:rPr>
                        <a:t>CLO2: Propose solutions of BI technologies to a given business scenario - </a:t>
                      </a:r>
                    </a:p>
                  </a:txBody>
                  <a:tcPr/>
                </a:tc>
                <a:extLst>
                  <a:ext uri="{0D108BD9-81ED-4DB2-BD59-A6C34878D82A}">
                    <a16:rowId xmlns:a16="http://schemas.microsoft.com/office/drawing/2014/main" val="181356890"/>
                  </a:ext>
                </a:extLst>
              </a:tr>
              <a:tr h="370840">
                <a:tc>
                  <a:txBody>
                    <a:bodyPr/>
                    <a:lstStyle/>
                    <a:p>
                      <a:pPr algn="just"/>
                      <a:r>
                        <a:rPr lang="en-US" sz="3200" dirty="0">
                          <a:solidFill>
                            <a:schemeClr val="accent1">
                              <a:lumMod val="50000"/>
                            </a:schemeClr>
                          </a:solidFill>
                        </a:rPr>
                        <a:t>CLO3: Prepare a report on the implication of business intelligence activities to a given business scenario</a:t>
                      </a:r>
                    </a:p>
                  </a:txBody>
                  <a:tcPr/>
                </a:tc>
                <a:extLst>
                  <a:ext uri="{0D108BD9-81ED-4DB2-BD59-A6C34878D82A}">
                    <a16:rowId xmlns:a16="http://schemas.microsoft.com/office/drawing/2014/main" val="2312744841"/>
                  </a:ext>
                </a:extLst>
              </a:tr>
            </a:tbl>
          </a:graphicData>
        </a:graphic>
      </p:graphicFrame>
      <p:sp>
        <p:nvSpPr>
          <p:cNvPr id="2" name="Rectangle 1">
            <a:extLst>
              <a:ext uri="{FF2B5EF4-FFF2-40B4-BE49-F238E27FC236}">
                <a16:creationId xmlns:a16="http://schemas.microsoft.com/office/drawing/2014/main" id="{D331A0C7-06CD-44D3-BCA4-0FC8B4C9EE7E}"/>
              </a:ext>
            </a:extLst>
          </p:cNvPr>
          <p:cNvSpPr/>
          <p:nvPr/>
        </p:nvSpPr>
        <p:spPr>
          <a:xfrm>
            <a:off x="4245655" y="5258972"/>
            <a:ext cx="5763095" cy="769441"/>
          </a:xfrm>
          <a:prstGeom prst="rect">
            <a:avLst/>
          </a:prstGeom>
          <a:noFill/>
          <a:ln>
            <a:solidFill>
              <a:srgbClr val="010101"/>
            </a:solidFill>
          </a:ln>
        </p:spPr>
        <p:txBody>
          <a:bodyPr wrap="square" lIns="91440" tIns="45720" rIns="91440" bIns="45720">
            <a:spAutoFit/>
          </a:bodyPr>
          <a:lstStyle/>
          <a:p>
            <a:pPr algn="ctr"/>
            <a:r>
              <a:rPr lang="en-US" sz="4400" cap="none" spc="0" dirty="0">
                <a:ln w="0"/>
                <a:solidFill>
                  <a:schemeClr val="tx1">
                    <a:lumMod val="95000"/>
                    <a:lumOff val="5000"/>
                  </a:schemeClr>
                </a:solidFill>
                <a:effectLst>
                  <a:outerShdw blurRad="38100" dist="19050" dir="2700000" algn="tl" rotWithShape="0">
                    <a:schemeClr val="dk1">
                      <a:alpha val="40000"/>
                    </a:schemeClr>
                  </a:outerShdw>
                </a:effectLst>
                <a:hlinkClick r:id="rId4" action="ppaction://hlinkfile">
                  <a:extLst>
                    <a:ext uri="{A12FA001-AC4F-418D-AE19-62706E023703}">
                      <ahyp:hlinkClr xmlns:ahyp="http://schemas.microsoft.com/office/drawing/2018/hyperlinkcolor" val="tx"/>
                    </a:ext>
                  </a:extLst>
                </a:hlinkClick>
              </a:rPr>
              <a:t>Module Descriptor</a:t>
            </a:r>
            <a:endParaRPr lang="en-US" sz="4400" cap="none" spc="0" dirty="0">
              <a:ln w="0"/>
              <a:solidFill>
                <a:schemeClr val="tx1">
                  <a:lumMod val="95000"/>
                  <a:lumOff val="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699455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E9E9E"/>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54C5703-9D3A-47C5-8507-EF01555903D5}"/>
              </a:ext>
            </a:extLst>
          </p:cNvPr>
          <p:cNvSpPr/>
          <p:nvPr/>
        </p:nvSpPr>
        <p:spPr>
          <a:xfrm>
            <a:off x="-9538696"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347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416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10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9F9F9F"/>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782182" y="2951945"/>
            <a:ext cx="1992086" cy="954107"/>
          </a:xfrm>
          <a:prstGeom prst="rect">
            <a:avLst/>
          </a:prstGeom>
          <a:noFill/>
        </p:spPr>
        <p:txBody>
          <a:bodyPr wrap="square" rtlCol="0">
            <a:spAutoFit/>
          </a:bodyPr>
          <a:lstStyle/>
          <a:p>
            <a:pPr algn="ctr"/>
            <a:r>
              <a:rPr lang="en-US" sz="2800" b="1" dirty="0" err="1">
                <a:solidFill>
                  <a:srgbClr val="F0EEF0"/>
                </a:solidFill>
                <a:latin typeface="Tw Cen MT" panose="020B0602020104020603" pitchFamily="34" charset="0"/>
              </a:rPr>
              <a:t>Assements</a:t>
            </a:r>
            <a:r>
              <a:rPr lang="en-US" sz="2800" b="1" dirty="0">
                <a:solidFill>
                  <a:srgbClr val="F0EEF0"/>
                </a:solidFill>
                <a:latin typeface="Tw Cen MT" panose="020B0602020104020603" pitchFamily="34" charset="0"/>
              </a:rPr>
              <a:t> Introduction</a:t>
            </a:r>
          </a:p>
        </p:txBody>
      </p:sp>
      <p:pic>
        <p:nvPicPr>
          <p:cNvPr id="3" name="Picture 2">
            <a:extLst>
              <a:ext uri="{FF2B5EF4-FFF2-40B4-BE49-F238E27FC236}">
                <a16:creationId xmlns:a16="http://schemas.microsoft.com/office/drawing/2014/main" id="{881FEDD4-E984-4F78-91F1-BDBA29E022EC}"/>
              </a:ext>
            </a:extLst>
          </p:cNvPr>
          <p:cNvPicPr>
            <a:picLocks noChangeAspect="1"/>
          </p:cNvPicPr>
          <p:nvPr/>
        </p:nvPicPr>
        <p:blipFill>
          <a:blip r:embed="rId3"/>
          <a:stretch>
            <a:fillRect/>
          </a:stretch>
        </p:blipFill>
        <p:spPr>
          <a:xfrm>
            <a:off x="11020550" y="1"/>
            <a:ext cx="1175410" cy="993913"/>
          </a:xfrm>
          <a:prstGeom prst="rect">
            <a:avLst/>
          </a:prstGeom>
        </p:spPr>
      </p:pic>
      <p:pic>
        <p:nvPicPr>
          <p:cNvPr id="20" name="Picture 19">
            <a:extLst>
              <a:ext uri="{FF2B5EF4-FFF2-40B4-BE49-F238E27FC236}">
                <a16:creationId xmlns:a16="http://schemas.microsoft.com/office/drawing/2014/main" id="{621C677E-2AFE-49CA-9510-D520C41C24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866524" y="3154905"/>
            <a:ext cx="530600" cy="594574"/>
          </a:xfrm>
          <a:prstGeom prst="rect">
            <a:avLst/>
          </a:prstGeom>
        </p:spPr>
      </p:pic>
      <p:graphicFrame>
        <p:nvGraphicFramePr>
          <p:cNvPr id="2" name="Table 1">
            <a:extLst>
              <a:ext uri="{FF2B5EF4-FFF2-40B4-BE49-F238E27FC236}">
                <a16:creationId xmlns:a16="http://schemas.microsoft.com/office/drawing/2014/main" id="{CC4AFF53-458D-4A3A-B850-DF50CDDE724C}"/>
              </a:ext>
            </a:extLst>
          </p:cNvPr>
          <p:cNvGraphicFramePr>
            <a:graphicFrameLocks noGrp="1"/>
          </p:cNvGraphicFramePr>
          <p:nvPr>
            <p:extLst>
              <p:ext uri="{D42A27DB-BD31-4B8C-83A1-F6EECF244321}">
                <p14:modId xmlns:p14="http://schemas.microsoft.com/office/powerpoint/2010/main" val="88924918"/>
              </p:ext>
            </p:extLst>
          </p:nvPr>
        </p:nvGraphicFramePr>
        <p:xfrm>
          <a:off x="3181894" y="259464"/>
          <a:ext cx="7493589" cy="6339067"/>
        </p:xfrm>
        <a:graphic>
          <a:graphicData uri="http://schemas.openxmlformats.org/drawingml/2006/table">
            <a:tbl>
              <a:tblPr>
                <a:effectLst>
                  <a:outerShdw blurRad="63500" sx="102000" sy="102000" algn="ctr" rotWithShape="0">
                    <a:prstClr val="black">
                      <a:alpha val="40000"/>
                    </a:prstClr>
                  </a:outerShdw>
                </a:effectLst>
              </a:tblPr>
              <a:tblGrid>
                <a:gridCol w="728276">
                  <a:extLst>
                    <a:ext uri="{9D8B030D-6E8A-4147-A177-3AD203B41FA5}">
                      <a16:colId xmlns:a16="http://schemas.microsoft.com/office/drawing/2014/main" val="2236003732"/>
                    </a:ext>
                  </a:extLst>
                </a:gridCol>
                <a:gridCol w="3454539">
                  <a:extLst>
                    <a:ext uri="{9D8B030D-6E8A-4147-A177-3AD203B41FA5}">
                      <a16:colId xmlns:a16="http://schemas.microsoft.com/office/drawing/2014/main" val="3076091687"/>
                    </a:ext>
                  </a:extLst>
                </a:gridCol>
                <a:gridCol w="1824352">
                  <a:extLst>
                    <a:ext uri="{9D8B030D-6E8A-4147-A177-3AD203B41FA5}">
                      <a16:colId xmlns:a16="http://schemas.microsoft.com/office/drawing/2014/main" val="2832795119"/>
                    </a:ext>
                  </a:extLst>
                </a:gridCol>
                <a:gridCol w="1486422">
                  <a:extLst>
                    <a:ext uri="{9D8B030D-6E8A-4147-A177-3AD203B41FA5}">
                      <a16:colId xmlns:a16="http://schemas.microsoft.com/office/drawing/2014/main" val="1805925168"/>
                    </a:ext>
                  </a:extLst>
                </a:gridCol>
              </a:tblGrid>
              <a:tr h="1464807">
                <a:tc gridSpan="2">
                  <a:txBody>
                    <a:bodyPr/>
                    <a:lstStyle/>
                    <a:p>
                      <a:pPr algn="ctr" fontAlgn="ctr"/>
                      <a:r>
                        <a:rPr lang="en-US" sz="2800" b="1" i="0" u="none" strike="noStrike" dirty="0">
                          <a:solidFill>
                            <a:srgbClr val="000000"/>
                          </a:solidFill>
                          <a:effectLst/>
                          <a:latin typeface="Calibri" panose="020F0502020204030204" pitchFamily="34" charset="0"/>
                        </a:rPr>
                        <a:t>Continuous Assessment</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hMerge="1">
                  <a:txBody>
                    <a:bodyPr/>
                    <a:lstStyle/>
                    <a:p>
                      <a:endParaRPr lang="en-US"/>
                    </a:p>
                  </a:txBody>
                  <a:tcPr/>
                </a:tc>
                <a:tc>
                  <a:txBody>
                    <a:bodyPr/>
                    <a:lstStyle/>
                    <a:p>
                      <a:pPr algn="ctr" fontAlgn="ctr"/>
                      <a:r>
                        <a:rPr lang="en-US" sz="2800" b="1" i="0" u="none" strike="noStrike" dirty="0">
                          <a:solidFill>
                            <a:srgbClr val="000000"/>
                          </a:solidFill>
                          <a:effectLst/>
                          <a:latin typeface="Calibri" panose="020F0502020204030204" pitchFamily="34" charset="0"/>
                        </a:rPr>
                        <a:t>Percentage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2800" b="1" i="0" u="none" strike="noStrike" dirty="0">
                          <a:solidFill>
                            <a:srgbClr val="000000"/>
                          </a:solidFill>
                          <a:effectLst/>
                          <a:latin typeface="Calibri" panose="020F0502020204030204" pitchFamily="34" charset="0"/>
                        </a:rPr>
                        <a:t>Due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974010"/>
                  </a:ext>
                </a:extLst>
              </a:tr>
              <a:tr h="1447800">
                <a:tc>
                  <a:txBody>
                    <a:bodyPr/>
                    <a:lstStyle/>
                    <a:p>
                      <a:pPr algn="ctr" fontAlgn="ctr">
                        <a:lnSpc>
                          <a:spcPct val="150000"/>
                        </a:lnSpc>
                      </a:pPr>
                      <a:r>
                        <a:rPr lang="en-US" sz="3200" b="0" i="0" u="none" strike="noStrike" dirty="0">
                          <a:solidFill>
                            <a:srgbClr val="000000"/>
                          </a:solidFill>
                          <a:effectLst/>
                          <a:latin typeface="Calibri" panose="020F0502020204030204" pitchFamily="34" charset="0"/>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algn="ctr" defTabSz="914400" rtl="0" eaLnBrk="1" fontAlgn="ctr" latinLnBrk="0" hangingPunct="1"/>
                      <a:endParaRPr lang="en-US" sz="2800" b="1" i="0" u="none" strike="noStrike" kern="1200" dirty="0">
                        <a:solidFill>
                          <a:schemeClr val="bg1"/>
                        </a:solidFill>
                        <a:effectLst/>
                        <a:latin typeface="Calibri" panose="020F0502020204030204" pitchFamily="34" charset="0"/>
                        <a:ea typeface="+mn-ea"/>
                        <a:cs typeface="+mn-cs"/>
                      </a:endParaRPr>
                    </a:p>
                    <a:p>
                      <a:pPr marL="0" algn="ctr" defTabSz="914400" rtl="0" eaLnBrk="1" fontAlgn="ctr" latinLnBrk="0" hangingPunct="1"/>
                      <a:r>
                        <a:rPr lang="en-US" sz="2800" b="1" i="0" u="none" strike="noStrike" kern="1200" dirty="0">
                          <a:solidFill>
                            <a:schemeClr val="bg1"/>
                          </a:solidFill>
                          <a:effectLst/>
                          <a:latin typeface="Calibri" panose="020F0502020204030204" pitchFamily="34" charset="0"/>
                          <a:ea typeface="+mn-ea"/>
                          <a:cs typeface="+mn-cs"/>
                        </a:rPr>
                        <a:t>Knowledge &amp; Information Analysis</a:t>
                      </a:r>
                    </a:p>
                    <a:p>
                      <a:pPr marL="0" algn="ctr" defTabSz="914400" rtl="0" eaLnBrk="1" fontAlgn="ctr" latinLnBrk="0" hangingPunct="1"/>
                      <a:r>
                        <a:rPr lang="en-US" sz="2800" b="1" i="0" u="none" strike="noStrike" kern="1200" dirty="0">
                          <a:solidFill>
                            <a:schemeClr val="bg1"/>
                          </a:solidFill>
                          <a:effectLst/>
                          <a:latin typeface="Calibri" panose="020F0502020204030204" pitchFamily="34" charset="0"/>
                          <a:ea typeface="+mn-ea"/>
                          <a:cs typeface="+mn-cs"/>
                        </a:rPr>
                        <a:t> (CLO 1)</a:t>
                      </a: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88888"/>
                    </a:solidFill>
                  </a:tcPr>
                </a:tc>
                <a:tc>
                  <a:txBody>
                    <a:bodyPr/>
                    <a:lstStyle/>
                    <a:p>
                      <a:pPr algn="ctr" fontAlgn="ctr"/>
                      <a:r>
                        <a:rPr lang="en-US" sz="3600" b="0" i="0" u="none" strike="noStrike" dirty="0">
                          <a:solidFill>
                            <a:schemeClr val="bg1"/>
                          </a:solidFill>
                          <a:effectLst/>
                          <a:latin typeface="Calibri" panose="020F0502020204030204" pitchFamily="34" charset="0"/>
                        </a:rPr>
                        <a:t>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88888"/>
                    </a:solidFill>
                  </a:tcPr>
                </a:tc>
                <a:tc>
                  <a:txBody>
                    <a:bodyPr/>
                    <a:lstStyle/>
                    <a:p>
                      <a:pPr algn="ctr" fontAlgn="ctr"/>
                      <a:r>
                        <a:rPr lang="en-US" sz="3600" b="0" i="0" u="none" strike="noStrike" dirty="0" err="1">
                          <a:solidFill>
                            <a:schemeClr val="bg1"/>
                          </a:solidFill>
                          <a:effectLst/>
                          <a:latin typeface="Calibri" panose="020F0502020204030204" pitchFamily="34" charset="0"/>
                        </a:rPr>
                        <a:t>Ist</a:t>
                      </a:r>
                      <a:r>
                        <a:rPr lang="en-US" sz="3600" b="0" i="0" u="none" strike="noStrike" dirty="0">
                          <a:solidFill>
                            <a:schemeClr val="bg1"/>
                          </a:solidFill>
                          <a:effectLst/>
                          <a:latin typeface="Calibri" panose="020F0502020204030204" pitchFamily="34" charset="0"/>
                        </a:rPr>
                        <a:t> Day</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88888"/>
                    </a:solidFill>
                  </a:tcPr>
                </a:tc>
                <a:extLst>
                  <a:ext uri="{0D108BD9-81ED-4DB2-BD59-A6C34878D82A}">
                    <a16:rowId xmlns:a16="http://schemas.microsoft.com/office/drawing/2014/main" val="2690610224"/>
                  </a:ext>
                </a:extLst>
              </a:tr>
              <a:tr h="1447800">
                <a:tc>
                  <a:txBody>
                    <a:bodyPr/>
                    <a:lstStyle/>
                    <a:p>
                      <a:pPr algn="ctr" fontAlgn="ctr">
                        <a:lnSpc>
                          <a:spcPct val="150000"/>
                        </a:lnSpc>
                      </a:pPr>
                      <a:r>
                        <a:rPr lang="en-US" sz="3200" b="0" i="0" u="none" strike="noStrike" dirty="0">
                          <a:solidFill>
                            <a:srgbClr val="000000"/>
                          </a:solidFill>
                          <a:effectLst/>
                          <a:latin typeface="Calibri" panose="020F0502020204030204" pitchFamily="34" charset="0"/>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algn="ctr" defTabSz="914400" rtl="0" eaLnBrk="1" fontAlgn="ctr" latinLnBrk="0" hangingPunct="1"/>
                      <a:endParaRPr lang="en-US" sz="2800" b="1" i="0" u="none" strike="noStrike" kern="1200" dirty="0">
                        <a:solidFill>
                          <a:schemeClr val="bg1"/>
                        </a:solidFill>
                        <a:effectLst/>
                        <a:latin typeface="Calibri" panose="020F0502020204030204" pitchFamily="34" charset="0"/>
                        <a:ea typeface="+mn-ea"/>
                        <a:cs typeface="+mn-cs"/>
                      </a:endParaRPr>
                    </a:p>
                    <a:p>
                      <a:pPr marL="0" algn="ctr" defTabSz="914400" rtl="0" eaLnBrk="1" fontAlgn="ctr" latinLnBrk="0" hangingPunct="1"/>
                      <a:r>
                        <a:rPr lang="en-US" sz="2800" b="1" i="0" u="none" strike="noStrike" kern="1200" dirty="0">
                          <a:solidFill>
                            <a:schemeClr val="bg1"/>
                          </a:solidFill>
                          <a:effectLst/>
                          <a:latin typeface="Calibri" panose="020F0502020204030204" pitchFamily="34" charset="0"/>
                          <a:ea typeface="+mn-ea"/>
                          <a:cs typeface="+mn-cs"/>
                        </a:rPr>
                        <a:t>Insight Creation</a:t>
                      </a:r>
                    </a:p>
                    <a:p>
                      <a:pPr marL="0" algn="ctr" defTabSz="914400" rtl="0" eaLnBrk="1" fontAlgn="ctr" latinLnBrk="0" hangingPunct="1"/>
                      <a:r>
                        <a:rPr lang="en-US" sz="2800" b="1" i="0" u="none" strike="noStrike" kern="1200" dirty="0">
                          <a:solidFill>
                            <a:schemeClr val="bg1"/>
                          </a:solidFill>
                          <a:effectLst/>
                          <a:latin typeface="Calibri" panose="020F0502020204030204" pitchFamily="34" charset="0"/>
                          <a:ea typeface="+mn-ea"/>
                          <a:cs typeface="+mn-cs"/>
                        </a:rPr>
                        <a:t> (CLO 2)</a:t>
                      </a: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88888"/>
                    </a:solidFill>
                  </a:tcPr>
                </a:tc>
                <a:tc>
                  <a:txBody>
                    <a:bodyPr/>
                    <a:lstStyle/>
                    <a:p>
                      <a:pPr algn="ctr" fontAlgn="ctr"/>
                      <a:r>
                        <a:rPr lang="en-US" sz="3600" b="0" i="0" u="none" strike="noStrike" dirty="0">
                          <a:solidFill>
                            <a:schemeClr val="bg1"/>
                          </a:solidFill>
                          <a:effectLst/>
                          <a:latin typeface="Calibri" panose="020F0502020204030204" pitchFamily="34" charset="0"/>
                        </a:rPr>
                        <a:t>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88888"/>
                    </a:solidFill>
                  </a:tcPr>
                </a:tc>
                <a:tc>
                  <a:txBody>
                    <a:bodyPr/>
                    <a:lstStyle/>
                    <a:p>
                      <a:pPr algn="ctr" fontAlgn="ctr"/>
                      <a:r>
                        <a:rPr lang="en-US" sz="3600" b="0" i="0" u="none" strike="noStrike" dirty="0">
                          <a:solidFill>
                            <a:schemeClr val="bg1"/>
                          </a:solidFill>
                          <a:effectLst/>
                          <a:latin typeface="Calibri" panose="020F0502020204030204" pitchFamily="34" charset="0"/>
                        </a:rPr>
                        <a:t>Of the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88888"/>
                    </a:solidFill>
                  </a:tcPr>
                </a:tc>
                <a:extLst>
                  <a:ext uri="{0D108BD9-81ED-4DB2-BD59-A6C34878D82A}">
                    <a16:rowId xmlns:a16="http://schemas.microsoft.com/office/drawing/2014/main" val="3108845549"/>
                  </a:ext>
                </a:extLst>
              </a:tr>
              <a:tr h="1447800">
                <a:tc>
                  <a:txBody>
                    <a:bodyPr/>
                    <a:lstStyle/>
                    <a:p>
                      <a:pPr algn="ctr" fontAlgn="ctr">
                        <a:lnSpc>
                          <a:spcPct val="150000"/>
                        </a:lnSpc>
                      </a:pPr>
                      <a:r>
                        <a:rPr lang="en-US" sz="3200" b="0" i="0" u="none" strike="noStrike" dirty="0">
                          <a:solidFill>
                            <a:srgbClr val="000000"/>
                          </a:solidFill>
                          <a:effectLst/>
                          <a:latin typeface="Calibri" panose="020F0502020204030204" pitchFamily="34" charset="0"/>
                        </a:rPr>
                        <a:t>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algn="ctr" defTabSz="914400" rtl="0" eaLnBrk="1" fontAlgn="ctr" latinLnBrk="0" hangingPunct="1"/>
                      <a:endParaRPr lang="en-US" sz="2800" b="1" i="0" u="none" strike="noStrike" kern="1200" dirty="0">
                        <a:solidFill>
                          <a:schemeClr val="bg1"/>
                        </a:solidFill>
                        <a:effectLst/>
                        <a:latin typeface="Calibri" panose="020F0502020204030204" pitchFamily="34" charset="0"/>
                        <a:ea typeface="+mn-ea"/>
                        <a:cs typeface="+mn-cs"/>
                      </a:endParaRPr>
                    </a:p>
                    <a:p>
                      <a:pPr marL="0" algn="ctr" defTabSz="914400" rtl="0" eaLnBrk="1" fontAlgn="ctr" latinLnBrk="0" hangingPunct="1"/>
                      <a:r>
                        <a:rPr lang="en-US" sz="2800" b="1" i="0" u="none" strike="noStrike" kern="1200" dirty="0">
                          <a:solidFill>
                            <a:schemeClr val="bg1"/>
                          </a:solidFill>
                          <a:effectLst/>
                          <a:latin typeface="Calibri" panose="020F0502020204030204" pitchFamily="34" charset="0"/>
                          <a:ea typeface="+mn-ea"/>
                          <a:cs typeface="+mn-cs"/>
                        </a:rPr>
                        <a:t>BI Report &amp; Presentation</a:t>
                      </a:r>
                    </a:p>
                    <a:p>
                      <a:pPr marL="0" algn="ctr" defTabSz="914400" rtl="0" eaLnBrk="1" fontAlgn="ctr" latinLnBrk="0" hangingPunct="1"/>
                      <a:r>
                        <a:rPr lang="en-US" sz="2800" b="1" i="0" u="none" strike="noStrike" kern="1200" dirty="0">
                          <a:solidFill>
                            <a:schemeClr val="bg1"/>
                          </a:solidFill>
                          <a:effectLst/>
                          <a:latin typeface="Calibri" panose="020F0502020204030204" pitchFamily="34" charset="0"/>
                          <a:ea typeface="+mn-ea"/>
                          <a:cs typeface="+mn-cs"/>
                        </a:rPr>
                        <a:t>(CLO 3)</a:t>
                      </a: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88888"/>
                    </a:solidFill>
                  </a:tcPr>
                </a:tc>
                <a:tc>
                  <a:txBody>
                    <a:bodyPr/>
                    <a:lstStyle/>
                    <a:p>
                      <a:pPr algn="ctr" fontAlgn="ctr"/>
                      <a:r>
                        <a:rPr lang="en-US" sz="3600" b="0" i="0" u="none" strike="noStrike" dirty="0">
                          <a:solidFill>
                            <a:schemeClr val="bg1"/>
                          </a:solidFill>
                          <a:effectLst/>
                          <a:latin typeface="Calibri" panose="020F0502020204030204" pitchFamily="34" charset="0"/>
                        </a:rPr>
                        <a:t>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88888"/>
                    </a:solidFill>
                  </a:tcPr>
                </a:tc>
                <a:tc>
                  <a:txBody>
                    <a:bodyPr/>
                    <a:lstStyle/>
                    <a:p>
                      <a:pPr algn="ctr" fontAlgn="ctr"/>
                      <a:r>
                        <a:rPr lang="en-US" sz="3600" b="0" i="0" u="none" strike="noStrike" dirty="0">
                          <a:solidFill>
                            <a:schemeClr val="bg1"/>
                          </a:solidFill>
                          <a:effectLst/>
                          <a:latin typeface="Calibri" panose="020F0502020204030204" pitchFamily="34" charset="0"/>
                        </a:rPr>
                        <a:t>Week 8</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88888"/>
                    </a:solidFill>
                  </a:tcPr>
                </a:tc>
                <a:extLst>
                  <a:ext uri="{0D108BD9-81ED-4DB2-BD59-A6C34878D82A}">
                    <a16:rowId xmlns:a16="http://schemas.microsoft.com/office/drawing/2014/main" val="401280181"/>
                  </a:ext>
                </a:extLst>
              </a:tr>
            </a:tbl>
          </a:graphicData>
        </a:graphic>
      </p:graphicFrame>
    </p:spTree>
    <p:extLst>
      <p:ext uri="{BB962C8B-B14F-4D97-AF65-F5344CB8AC3E}">
        <p14:creationId xmlns:p14="http://schemas.microsoft.com/office/powerpoint/2010/main" val="172032167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54C5703-9D3A-47C5-8507-EF01555903D5}"/>
              </a:ext>
            </a:extLst>
          </p:cNvPr>
          <p:cNvSpPr/>
          <p:nvPr/>
        </p:nvSpPr>
        <p:spPr>
          <a:xfrm>
            <a:off x="-9538696"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347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416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10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9F9F9F"/>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782182" y="2951945"/>
            <a:ext cx="1992086" cy="954107"/>
          </a:xfrm>
          <a:prstGeom prst="rect">
            <a:avLst/>
          </a:prstGeom>
          <a:noFill/>
        </p:spPr>
        <p:txBody>
          <a:bodyPr wrap="square" rtlCol="0">
            <a:spAutoFit/>
          </a:bodyPr>
          <a:lstStyle/>
          <a:p>
            <a:pPr algn="ctr"/>
            <a:r>
              <a:rPr lang="en-US" sz="2800" b="1" dirty="0" err="1">
                <a:solidFill>
                  <a:srgbClr val="F0EEF0"/>
                </a:solidFill>
                <a:latin typeface="Tw Cen MT" panose="020B0602020104020603" pitchFamily="34" charset="0"/>
              </a:rPr>
              <a:t>Assements</a:t>
            </a:r>
            <a:r>
              <a:rPr lang="en-US" sz="2800" b="1" dirty="0">
                <a:solidFill>
                  <a:srgbClr val="F0EEF0"/>
                </a:solidFill>
                <a:latin typeface="Tw Cen MT" panose="020B0602020104020603" pitchFamily="34" charset="0"/>
              </a:rPr>
              <a:t> Introduction</a:t>
            </a:r>
          </a:p>
        </p:txBody>
      </p:sp>
      <p:pic>
        <p:nvPicPr>
          <p:cNvPr id="20" name="Picture 19">
            <a:extLst>
              <a:ext uri="{FF2B5EF4-FFF2-40B4-BE49-F238E27FC236}">
                <a16:creationId xmlns:a16="http://schemas.microsoft.com/office/drawing/2014/main" id="{621C677E-2AFE-49CA-9510-D520C41C24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866524" y="3154905"/>
            <a:ext cx="530600" cy="594574"/>
          </a:xfrm>
          <a:prstGeom prst="rect">
            <a:avLst/>
          </a:prstGeom>
        </p:spPr>
      </p:pic>
      <p:pic>
        <p:nvPicPr>
          <p:cNvPr id="8" name="Picture 7">
            <a:extLst>
              <a:ext uri="{FF2B5EF4-FFF2-40B4-BE49-F238E27FC236}">
                <a16:creationId xmlns:a16="http://schemas.microsoft.com/office/drawing/2014/main" id="{9D6935CC-02AF-435E-94A8-2574EA984DF1}"/>
              </a:ext>
            </a:extLst>
          </p:cNvPr>
          <p:cNvPicPr>
            <a:picLocks noChangeAspect="1"/>
          </p:cNvPicPr>
          <p:nvPr/>
        </p:nvPicPr>
        <p:blipFill>
          <a:blip r:embed="rId3"/>
          <a:stretch>
            <a:fillRect/>
          </a:stretch>
        </p:blipFill>
        <p:spPr>
          <a:xfrm>
            <a:off x="3163986" y="496957"/>
            <a:ext cx="7658100" cy="5972175"/>
          </a:xfrm>
          <a:prstGeom prst="rect">
            <a:avLst/>
          </a:prstGeom>
        </p:spPr>
      </p:pic>
      <p:pic>
        <p:nvPicPr>
          <p:cNvPr id="21" name="Picture 2" descr="Image result for apu logo">
            <a:extLst>
              <a:ext uri="{FF2B5EF4-FFF2-40B4-BE49-F238E27FC236}">
                <a16:creationId xmlns:a16="http://schemas.microsoft.com/office/drawing/2014/main" id="{7BD94C06-8DE8-411C-B820-917E3D4D12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9872" y="142785"/>
            <a:ext cx="1257300" cy="115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10230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F9C9D"/>
        </a:solidFill>
        <a:effectLst/>
      </p:bgPr>
    </p:bg>
    <p:spTree>
      <p:nvGrpSpPr>
        <p:cNvPr id="1" name=""/>
        <p:cNvGrpSpPr/>
        <p:nvPr/>
      </p:nvGrpSpPr>
      <p:grpSpPr>
        <a:xfrm>
          <a:off x="0" y="0"/>
          <a:ext cx="0" cy="0"/>
          <a:chOff x="0" y="0"/>
          <a:chExt cx="0" cy="0"/>
        </a:xfrm>
      </p:grpSpPr>
      <p:pic>
        <p:nvPicPr>
          <p:cNvPr id="104" name="Graphic 103" descr="Line arrow Counter clockwise curve">
            <a:extLst>
              <a:ext uri="{FF2B5EF4-FFF2-40B4-BE49-F238E27FC236}">
                <a16:creationId xmlns:a16="http://schemas.microsoft.com/office/drawing/2014/main" id="{EA911A40-C9DB-4548-B0A8-F589F23063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3872841">
            <a:off x="3134368" y="2775560"/>
            <a:ext cx="3930461" cy="4187969"/>
          </a:xfrm>
          <a:prstGeom prst="rect">
            <a:avLst/>
          </a:prstGeom>
        </p:spPr>
      </p:pic>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952417"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Introduction</a:t>
            </a:r>
          </a:p>
        </p:txBody>
      </p:sp>
      <p:pic>
        <p:nvPicPr>
          <p:cNvPr id="10" name="Picture 9">
            <a:extLst>
              <a:ext uri="{FF2B5EF4-FFF2-40B4-BE49-F238E27FC236}">
                <a16:creationId xmlns:a16="http://schemas.microsoft.com/office/drawing/2014/main" id="{98CACA60-3EDB-4879-8A45-1E0922D235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1046532" y="3131713"/>
            <a:ext cx="530600" cy="594574"/>
          </a:xfrm>
          <a:prstGeom prst="rect">
            <a:avLst/>
          </a:prstGeom>
        </p:spPr>
      </p:pic>
      <p:sp>
        <p:nvSpPr>
          <p:cNvPr id="12" name="Rectangle 11">
            <a:extLst>
              <a:ext uri="{FF2B5EF4-FFF2-40B4-BE49-F238E27FC236}">
                <a16:creationId xmlns:a16="http://schemas.microsoft.com/office/drawing/2014/main" id="{154C5703-9D3A-47C5-8507-EF01555903D5}"/>
              </a:ext>
            </a:extLst>
          </p:cNvPr>
          <p:cNvSpPr/>
          <p:nvPr/>
        </p:nvSpPr>
        <p:spPr>
          <a:xfrm>
            <a:off x="-9538696"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347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416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510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sp>
        <p:nvSpPr>
          <p:cNvPr id="92" name="Rectangle 91">
            <a:extLst>
              <a:ext uri="{FF2B5EF4-FFF2-40B4-BE49-F238E27FC236}">
                <a16:creationId xmlns:a16="http://schemas.microsoft.com/office/drawing/2014/main" id="{F006A0F7-EC26-45F0-B021-2B043CA7A0B3}"/>
              </a:ext>
            </a:extLst>
          </p:cNvPr>
          <p:cNvSpPr/>
          <p:nvPr/>
        </p:nvSpPr>
        <p:spPr>
          <a:xfrm>
            <a:off x="2967257" y="671573"/>
            <a:ext cx="5361532" cy="769441"/>
          </a:xfrm>
          <a:prstGeom prst="rect">
            <a:avLst/>
          </a:prstGeom>
        </p:spPr>
        <p:txBody>
          <a:bodyPr wrap="none">
            <a:spAutoFit/>
          </a:bodyPr>
          <a:lstStyle/>
          <a:p>
            <a:r>
              <a:rPr lang="en-GB" sz="4400" b="1" dirty="0">
                <a:solidFill>
                  <a:schemeClr val="bg1"/>
                </a:solidFill>
                <a:latin typeface="Tw Cen MT" panose="020B0602020104020603" pitchFamily="34" charset="0"/>
              </a:rPr>
              <a:t>Data Science and BDA</a:t>
            </a:r>
            <a:endParaRPr lang="en-GB" sz="4400" dirty="0">
              <a:solidFill>
                <a:schemeClr val="bg1"/>
              </a:solidFill>
              <a:latin typeface="Tw Cen MT" panose="020B0602020104020603" pitchFamily="34" charset="0"/>
            </a:endParaRPr>
          </a:p>
        </p:txBody>
      </p:sp>
      <p:sp>
        <p:nvSpPr>
          <p:cNvPr id="95" name="Rectangle 94">
            <a:extLst>
              <a:ext uri="{FF2B5EF4-FFF2-40B4-BE49-F238E27FC236}">
                <a16:creationId xmlns:a16="http://schemas.microsoft.com/office/drawing/2014/main" id="{A57A0C45-C4BC-4DF4-AB14-74E7DC269222}"/>
              </a:ext>
            </a:extLst>
          </p:cNvPr>
          <p:cNvSpPr/>
          <p:nvPr/>
        </p:nvSpPr>
        <p:spPr>
          <a:xfrm>
            <a:off x="3731985" y="4904692"/>
            <a:ext cx="3929054" cy="4050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pPr>
            <a:r>
              <a:rPr lang="en-US" sz="3200" b="1" dirty="0">
                <a:solidFill>
                  <a:schemeClr val="bg2">
                    <a:lumMod val="90000"/>
                  </a:schemeClr>
                </a:solidFill>
                <a:latin typeface="Tw Cen MT" panose="020B0602020104020603" pitchFamily="34" charset="0"/>
              </a:rPr>
              <a:t>Technology</a:t>
            </a:r>
          </a:p>
        </p:txBody>
      </p:sp>
      <p:sp>
        <p:nvSpPr>
          <p:cNvPr id="96" name="Rectangle 95">
            <a:extLst>
              <a:ext uri="{FF2B5EF4-FFF2-40B4-BE49-F238E27FC236}">
                <a16:creationId xmlns:a16="http://schemas.microsoft.com/office/drawing/2014/main" id="{AA3E16D0-ACDC-48B6-A6C9-66B1CFBEFFE8}"/>
              </a:ext>
            </a:extLst>
          </p:cNvPr>
          <p:cNvSpPr/>
          <p:nvPr/>
        </p:nvSpPr>
        <p:spPr>
          <a:xfrm>
            <a:off x="6787155" y="5714803"/>
            <a:ext cx="3647284" cy="3693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pPr>
            <a:r>
              <a:rPr lang="en-US" sz="3200" b="1" dirty="0">
                <a:solidFill>
                  <a:schemeClr val="tx2">
                    <a:lumMod val="50000"/>
                  </a:schemeClr>
                </a:solidFill>
                <a:latin typeface="Tw Cen MT" panose="020B0602020104020603" pitchFamily="34" charset="0"/>
              </a:rPr>
              <a:t>Big Data Analytics</a:t>
            </a:r>
          </a:p>
        </p:txBody>
      </p:sp>
      <p:sp>
        <p:nvSpPr>
          <p:cNvPr id="99" name="Rectangle 98">
            <a:extLst>
              <a:ext uri="{FF2B5EF4-FFF2-40B4-BE49-F238E27FC236}">
                <a16:creationId xmlns:a16="http://schemas.microsoft.com/office/drawing/2014/main" id="{6FF1AB43-33B3-43B5-92FA-E6C2E46A6910}"/>
              </a:ext>
            </a:extLst>
          </p:cNvPr>
          <p:cNvSpPr/>
          <p:nvPr/>
        </p:nvSpPr>
        <p:spPr>
          <a:xfrm>
            <a:off x="7355333" y="3276433"/>
            <a:ext cx="3647284" cy="3693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pPr>
            <a:r>
              <a:rPr lang="en-US" sz="3200" b="1" dirty="0">
                <a:solidFill>
                  <a:schemeClr val="bg1"/>
                </a:solidFill>
                <a:latin typeface="Tw Cen MT" panose="020B0602020104020603" pitchFamily="34" charset="0"/>
              </a:rPr>
              <a:t>Engineering</a:t>
            </a:r>
          </a:p>
        </p:txBody>
      </p:sp>
      <p:pic>
        <p:nvPicPr>
          <p:cNvPr id="101" name="Graphic 100" descr="Line arrow Counter clockwise curve">
            <a:extLst>
              <a:ext uri="{FF2B5EF4-FFF2-40B4-BE49-F238E27FC236}">
                <a16:creationId xmlns:a16="http://schemas.microsoft.com/office/drawing/2014/main" id="{58C2D92A-BDE3-48C1-B9FD-18AD198CBE7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4498162" y="759930"/>
            <a:ext cx="2209917" cy="2756233"/>
          </a:xfrm>
          <a:prstGeom prst="rect">
            <a:avLst/>
          </a:prstGeom>
        </p:spPr>
      </p:pic>
      <p:pic>
        <p:nvPicPr>
          <p:cNvPr id="103" name="Graphic 102" descr="Line arrow Counter clockwise curve">
            <a:extLst>
              <a:ext uri="{FF2B5EF4-FFF2-40B4-BE49-F238E27FC236}">
                <a16:creationId xmlns:a16="http://schemas.microsoft.com/office/drawing/2014/main" id="{F9321440-3B9A-4E02-ACA5-F89808B3B34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7517877" flipV="1">
            <a:off x="8156573" y="1887439"/>
            <a:ext cx="1123901" cy="1520825"/>
          </a:xfrm>
          <a:prstGeom prst="rect">
            <a:avLst/>
          </a:prstGeom>
        </p:spPr>
      </p:pic>
      <p:sp>
        <p:nvSpPr>
          <p:cNvPr id="35" name="Rectangle 34">
            <a:extLst>
              <a:ext uri="{FF2B5EF4-FFF2-40B4-BE49-F238E27FC236}">
                <a16:creationId xmlns:a16="http://schemas.microsoft.com/office/drawing/2014/main" id="{A57A0C45-C4BC-4DF4-AB14-74E7DC269222}"/>
              </a:ext>
            </a:extLst>
          </p:cNvPr>
          <p:cNvSpPr/>
          <p:nvPr/>
        </p:nvSpPr>
        <p:spPr>
          <a:xfrm>
            <a:off x="2941593" y="2541266"/>
            <a:ext cx="5104583" cy="4050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pPr>
            <a:r>
              <a:rPr lang="en-US" sz="3200" b="1" dirty="0">
                <a:solidFill>
                  <a:srgbClr val="FEC630"/>
                </a:solidFill>
                <a:latin typeface="Tw Cen MT" panose="020B0602020104020603" pitchFamily="34" charset="0"/>
              </a:rPr>
              <a:t>Data Science</a:t>
            </a:r>
          </a:p>
        </p:txBody>
      </p:sp>
      <p:sp>
        <p:nvSpPr>
          <p:cNvPr id="36" name="Rectangle 35">
            <a:extLst>
              <a:ext uri="{FF2B5EF4-FFF2-40B4-BE49-F238E27FC236}">
                <a16:creationId xmlns:a16="http://schemas.microsoft.com/office/drawing/2014/main" id="{A57A0C45-C4BC-4DF4-AB14-74E7DC269222}"/>
              </a:ext>
            </a:extLst>
          </p:cNvPr>
          <p:cNvSpPr/>
          <p:nvPr/>
        </p:nvSpPr>
        <p:spPr>
          <a:xfrm>
            <a:off x="8289248" y="1728231"/>
            <a:ext cx="3647284" cy="3693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pPr>
            <a:r>
              <a:rPr lang="en-US" sz="3200" b="1" dirty="0">
                <a:solidFill>
                  <a:srgbClr val="FFFF00"/>
                </a:solidFill>
                <a:latin typeface="Tw Cen MT" panose="020B0602020104020603" pitchFamily="34" charset="0"/>
              </a:rPr>
              <a:t>Science</a:t>
            </a:r>
          </a:p>
        </p:txBody>
      </p:sp>
      <p:pic>
        <p:nvPicPr>
          <p:cNvPr id="37" name="Graphic 102" descr="Line arrow Counter clockwise curve">
            <a:extLst>
              <a:ext uri="{FF2B5EF4-FFF2-40B4-BE49-F238E27FC236}">
                <a16:creationId xmlns:a16="http://schemas.microsoft.com/office/drawing/2014/main" id="{F9321440-3B9A-4E02-ACA5-F89808B3B34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873168" flipV="1">
            <a:off x="9480442" y="5561074"/>
            <a:ext cx="1123901" cy="1520825"/>
          </a:xfrm>
          <a:prstGeom prst="rect">
            <a:avLst/>
          </a:prstGeom>
        </p:spPr>
      </p:pic>
      <p:pic>
        <p:nvPicPr>
          <p:cNvPr id="38" name="Graphic 102" descr="Line arrow Counter clockwise curve">
            <a:extLst>
              <a:ext uri="{FF2B5EF4-FFF2-40B4-BE49-F238E27FC236}">
                <a16:creationId xmlns:a16="http://schemas.microsoft.com/office/drawing/2014/main" id="{F9321440-3B9A-4E02-ACA5-F89808B3B34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7880012" flipV="1">
            <a:off x="5761819" y="5308352"/>
            <a:ext cx="1123901" cy="1520825"/>
          </a:xfrm>
          <a:prstGeom prst="rect">
            <a:avLst/>
          </a:prstGeom>
        </p:spPr>
      </p:pic>
      <p:pic>
        <p:nvPicPr>
          <p:cNvPr id="39" name="Graphic 102" descr="Line arrow Counter clockwise curve">
            <a:extLst>
              <a:ext uri="{FF2B5EF4-FFF2-40B4-BE49-F238E27FC236}">
                <a16:creationId xmlns:a16="http://schemas.microsoft.com/office/drawing/2014/main" id="{F9321440-3B9A-4E02-ACA5-F89808B3B34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7517877" flipV="1">
            <a:off x="3195619" y="-220625"/>
            <a:ext cx="1123901" cy="1520825"/>
          </a:xfrm>
          <a:prstGeom prst="rect">
            <a:avLst/>
          </a:prstGeom>
        </p:spPr>
      </p:pic>
      <p:pic>
        <p:nvPicPr>
          <p:cNvPr id="40" name="Graphic 102" descr="Line arrow Counter clockwise curve">
            <a:extLst>
              <a:ext uri="{FF2B5EF4-FFF2-40B4-BE49-F238E27FC236}">
                <a16:creationId xmlns:a16="http://schemas.microsoft.com/office/drawing/2014/main" id="{F9321440-3B9A-4E02-ACA5-F89808B3B34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7517877" flipV="1">
            <a:off x="9268083" y="276277"/>
            <a:ext cx="1123901" cy="1520825"/>
          </a:xfrm>
          <a:prstGeom prst="rect">
            <a:avLst/>
          </a:prstGeom>
        </p:spPr>
      </p:pic>
      <p:sp>
        <p:nvSpPr>
          <p:cNvPr id="28" name="Rectangle 27">
            <a:extLst>
              <a:ext uri="{FF2B5EF4-FFF2-40B4-BE49-F238E27FC236}">
                <a16:creationId xmlns:a16="http://schemas.microsoft.com/office/drawing/2014/main" id="{A28DBDDC-A12C-4C32-BE79-AFEF33593796}"/>
              </a:ext>
            </a:extLst>
          </p:cNvPr>
          <p:cNvSpPr/>
          <p:nvPr/>
        </p:nvSpPr>
        <p:spPr>
          <a:xfrm>
            <a:off x="7641958" y="4430538"/>
            <a:ext cx="3647284" cy="3693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algn="ctr" defTabSz="889000">
              <a:lnSpc>
                <a:spcPct val="90000"/>
              </a:lnSpc>
              <a:spcBef>
                <a:spcPct val="0"/>
              </a:spcBef>
              <a:spcAft>
                <a:spcPct val="35000"/>
              </a:spcAft>
            </a:pPr>
            <a:r>
              <a:rPr lang="en-US" sz="3200" b="1" dirty="0">
                <a:solidFill>
                  <a:schemeClr val="accent6">
                    <a:lumMod val="50000"/>
                  </a:schemeClr>
                </a:solidFill>
                <a:latin typeface="Tw Cen MT" panose="020B0602020104020603" pitchFamily="34" charset="0"/>
              </a:rPr>
              <a:t>Data Engineering</a:t>
            </a:r>
          </a:p>
        </p:txBody>
      </p:sp>
      <p:pic>
        <p:nvPicPr>
          <p:cNvPr id="29" name="Graphic 102" descr="Line arrow Counter clockwise curve">
            <a:extLst>
              <a:ext uri="{FF2B5EF4-FFF2-40B4-BE49-F238E27FC236}">
                <a16:creationId xmlns:a16="http://schemas.microsoft.com/office/drawing/2014/main" id="{F059AFC3-5F8A-4A28-9DE5-A424CA0D664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873168" flipV="1">
            <a:off x="10335245" y="4244710"/>
            <a:ext cx="1123901" cy="1520825"/>
          </a:xfrm>
          <a:prstGeom prst="rect">
            <a:avLst/>
          </a:prstGeom>
        </p:spPr>
      </p:pic>
      <p:pic>
        <p:nvPicPr>
          <p:cNvPr id="3" name="Picture 2">
            <a:extLst>
              <a:ext uri="{FF2B5EF4-FFF2-40B4-BE49-F238E27FC236}">
                <a16:creationId xmlns:a16="http://schemas.microsoft.com/office/drawing/2014/main" id="{9C4703FE-1533-4C5B-9B0E-960A0F60A79D}"/>
              </a:ext>
            </a:extLst>
          </p:cNvPr>
          <p:cNvPicPr>
            <a:picLocks noChangeAspect="1"/>
          </p:cNvPicPr>
          <p:nvPr/>
        </p:nvPicPr>
        <p:blipFill>
          <a:blip r:embed="rId7"/>
          <a:stretch>
            <a:fillRect/>
          </a:stretch>
        </p:blipFill>
        <p:spPr>
          <a:xfrm>
            <a:off x="10670706" y="111796"/>
            <a:ext cx="1501638" cy="1260217"/>
          </a:xfrm>
          <a:prstGeom prst="rect">
            <a:avLst/>
          </a:prstGeom>
        </p:spPr>
      </p:pic>
    </p:spTree>
    <p:extLst>
      <p:ext uri="{BB962C8B-B14F-4D97-AF65-F5344CB8AC3E}">
        <p14:creationId xmlns:p14="http://schemas.microsoft.com/office/powerpoint/2010/main" val="138296440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80">
                                          <p:stCondLst>
                                            <p:cond delay="0"/>
                                          </p:stCondLst>
                                        </p:cTn>
                                        <p:tgtEl>
                                          <p:spTgt spid="92"/>
                                        </p:tgtEl>
                                      </p:cBhvr>
                                    </p:animEffect>
                                    <p:anim calcmode="lin" valueType="num">
                                      <p:cBhvr>
                                        <p:cTn id="8" dur="1822"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2"/>
                                        </p:tgtEl>
                                        <p:attrNameLst>
                                          <p:attrName>ppt_y</p:attrName>
                                        </p:attrNameLst>
                                      </p:cBhvr>
                                      <p:tavLst>
                                        <p:tav tm="0" fmla="#ppt_y-sin(pi*$)/81">
                                          <p:val>
                                            <p:fltVal val="0"/>
                                          </p:val>
                                        </p:tav>
                                        <p:tav tm="100000">
                                          <p:val>
                                            <p:fltVal val="1"/>
                                          </p:val>
                                        </p:tav>
                                      </p:tavLst>
                                    </p:anim>
                                    <p:animScale>
                                      <p:cBhvr>
                                        <p:cTn id="13" dur="26">
                                          <p:stCondLst>
                                            <p:cond delay="650"/>
                                          </p:stCondLst>
                                        </p:cTn>
                                        <p:tgtEl>
                                          <p:spTgt spid="92"/>
                                        </p:tgtEl>
                                      </p:cBhvr>
                                      <p:to x="100000" y="60000"/>
                                    </p:animScale>
                                    <p:animScale>
                                      <p:cBhvr>
                                        <p:cTn id="14" dur="166" decel="50000">
                                          <p:stCondLst>
                                            <p:cond delay="676"/>
                                          </p:stCondLst>
                                        </p:cTn>
                                        <p:tgtEl>
                                          <p:spTgt spid="92"/>
                                        </p:tgtEl>
                                      </p:cBhvr>
                                      <p:to x="100000" y="100000"/>
                                    </p:animScale>
                                    <p:animScale>
                                      <p:cBhvr>
                                        <p:cTn id="15" dur="26">
                                          <p:stCondLst>
                                            <p:cond delay="1312"/>
                                          </p:stCondLst>
                                        </p:cTn>
                                        <p:tgtEl>
                                          <p:spTgt spid="92"/>
                                        </p:tgtEl>
                                      </p:cBhvr>
                                      <p:to x="100000" y="80000"/>
                                    </p:animScale>
                                    <p:animScale>
                                      <p:cBhvr>
                                        <p:cTn id="16" dur="166" decel="50000">
                                          <p:stCondLst>
                                            <p:cond delay="1338"/>
                                          </p:stCondLst>
                                        </p:cTn>
                                        <p:tgtEl>
                                          <p:spTgt spid="92"/>
                                        </p:tgtEl>
                                      </p:cBhvr>
                                      <p:to x="100000" y="100000"/>
                                    </p:animScale>
                                    <p:animScale>
                                      <p:cBhvr>
                                        <p:cTn id="17" dur="26">
                                          <p:stCondLst>
                                            <p:cond delay="1642"/>
                                          </p:stCondLst>
                                        </p:cTn>
                                        <p:tgtEl>
                                          <p:spTgt spid="92"/>
                                        </p:tgtEl>
                                      </p:cBhvr>
                                      <p:to x="100000" y="90000"/>
                                    </p:animScale>
                                    <p:animScale>
                                      <p:cBhvr>
                                        <p:cTn id="18" dur="166" decel="50000">
                                          <p:stCondLst>
                                            <p:cond delay="1668"/>
                                          </p:stCondLst>
                                        </p:cTn>
                                        <p:tgtEl>
                                          <p:spTgt spid="92"/>
                                        </p:tgtEl>
                                      </p:cBhvr>
                                      <p:to x="100000" y="100000"/>
                                    </p:animScale>
                                    <p:animScale>
                                      <p:cBhvr>
                                        <p:cTn id="19" dur="26">
                                          <p:stCondLst>
                                            <p:cond delay="1808"/>
                                          </p:stCondLst>
                                        </p:cTn>
                                        <p:tgtEl>
                                          <p:spTgt spid="92"/>
                                        </p:tgtEl>
                                      </p:cBhvr>
                                      <p:to x="100000" y="95000"/>
                                    </p:animScale>
                                    <p:animScale>
                                      <p:cBhvr>
                                        <p:cTn id="20" dur="166" decel="50000">
                                          <p:stCondLst>
                                            <p:cond delay="1834"/>
                                          </p:stCondLst>
                                        </p:cTn>
                                        <p:tgtEl>
                                          <p:spTgt spid="92"/>
                                        </p:tgtEl>
                                      </p:cBhvr>
                                      <p:to x="100000" y="100000"/>
                                    </p:animScale>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95"/>
                                        </p:tgtEl>
                                        <p:attrNameLst>
                                          <p:attrName>style.visibility</p:attrName>
                                        </p:attrNameLst>
                                      </p:cBhvr>
                                      <p:to>
                                        <p:strVal val="visible"/>
                                      </p:to>
                                    </p:set>
                                    <p:anim calcmode="lin" valueType="num">
                                      <p:cBhvr additive="base">
                                        <p:cTn id="24" dur="500" fill="hold"/>
                                        <p:tgtEl>
                                          <p:spTgt spid="95"/>
                                        </p:tgtEl>
                                        <p:attrNameLst>
                                          <p:attrName>ppt_x</p:attrName>
                                        </p:attrNameLst>
                                      </p:cBhvr>
                                      <p:tavLst>
                                        <p:tav tm="0">
                                          <p:val>
                                            <p:strVal val="#ppt_x"/>
                                          </p:val>
                                        </p:tav>
                                        <p:tav tm="100000">
                                          <p:val>
                                            <p:strVal val="#ppt_x"/>
                                          </p:val>
                                        </p:tav>
                                      </p:tavLst>
                                    </p:anim>
                                    <p:anim calcmode="lin" valueType="num">
                                      <p:cBhvr additive="base">
                                        <p:cTn id="25" dur="500" fill="hold"/>
                                        <p:tgtEl>
                                          <p:spTgt spid="95"/>
                                        </p:tgtEl>
                                        <p:attrNameLst>
                                          <p:attrName>ppt_y</p:attrName>
                                        </p:attrNameLst>
                                      </p:cBhvr>
                                      <p:tavLst>
                                        <p:tav tm="0">
                                          <p:val>
                                            <p:strVal val="1+#ppt_h/2"/>
                                          </p:val>
                                        </p:tav>
                                        <p:tav tm="100000">
                                          <p:val>
                                            <p:strVal val="#ppt_y"/>
                                          </p:val>
                                        </p:tav>
                                      </p:tavLst>
                                    </p:anim>
                                  </p:childTnLst>
                                </p:cTn>
                              </p:par>
                              <p:par>
                                <p:cTn id="26" presetID="53" presetClass="entr" presetSubtype="16"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anim calcmode="lin" valueType="num">
                                      <p:cBhvr>
                                        <p:cTn id="28" dur="500" fill="hold"/>
                                        <p:tgtEl>
                                          <p:spTgt spid="101"/>
                                        </p:tgtEl>
                                        <p:attrNameLst>
                                          <p:attrName>ppt_w</p:attrName>
                                        </p:attrNameLst>
                                      </p:cBhvr>
                                      <p:tavLst>
                                        <p:tav tm="0">
                                          <p:val>
                                            <p:fltVal val="0"/>
                                          </p:val>
                                        </p:tav>
                                        <p:tav tm="100000">
                                          <p:val>
                                            <p:strVal val="#ppt_w"/>
                                          </p:val>
                                        </p:tav>
                                      </p:tavLst>
                                    </p:anim>
                                    <p:anim calcmode="lin" valueType="num">
                                      <p:cBhvr>
                                        <p:cTn id="29" dur="500" fill="hold"/>
                                        <p:tgtEl>
                                          <p:spTgt spid="101"/>
                                        </p:tgtEl>
                                        <p:attrNameLst>
                                          <p:attrName>ppt_h</p:attrName>
                                        </p:attrNameLst>
                                      </p:cBhvr>
                                      <p:tavLst>
                                        <p:tav tm="0">
                                          <p:val>
                                            <p:fltVal val="0"/>
                                          </p:val>
                                        </p:tav>
                                        <p:tav tm="100000">
                                          <p:val>
                                            <p:strVal val="#ppt_h"/>
                                          </p:val>
                                        </p:tav>
                                      </p:tavLst>
                                    </p:anim>
                                    <p:animEffect transition="in" filter="fade">
                                      <p:cBhvr>
                                        <p:cTn id="30" dur="500"/>
                                        <p:tgtEl>
                                          <p:spTgt spid="101"/>
                                        </p:tgtEl>
                                      </p:cBhvr>
                                    </p:animEffect>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additive="base">
                                        <p:cTn id="34" dur="500" fill="hold"/>
                                        <p:tgtEl>
                                          <p:spTgt spid="96"/>
                                        </p:tgtEl>
                                        <p:attrNameLst>
                                          <p:attrName>ppt_x</p:attrName>
                                        </p:attrNameLst>
                                      </p:cBhvr>
                                      <p:tavLst>
                                        <p:tav tm="0">
                                          <p:val>
                                            <p:strVal val="#ppt_x"/>
                                          </p:val>
                                        </p:tav>
                                        <p:tav tm="100000">
                                          <p:val>
                                            <p:strVal val="#ppt_x"/>
                                          </p:val>
                                        </p:tav>
                                      </p:tavLst>
                                    </p:anim>
                                    <p:anim calcmode="lin" valueType="num">
                                      <p:cBhvr additive="base">
                                        <p:cTn id="35" dur="500" fill="hold"/>
                                        <p:tgtEl>
                                          <p:spTgt spid="96"/>
                                        </p:tgtEl>
                                        <p:attrNameLst>
                                          <p:attrName>ppt_y</p:attrName>
                                        </p:attrNameLst>
                                      </p:cBhvr>
                                      <p:tavLst>
                                        <p:tav tm="0">
                                          <p:val>
                                            <p:strVal val="1+#ppt_h/2"/>
                                          </p:val>
                                        </p:tav>
                                        <p:tav tm="100000">
                                          <p:val>
                                            <p:strVal val="#ppt_y"/>
                                          </p:val>
                                        </p:tav>
                                      </p:tavLst>
                                    </p:anim>
                                  </p:childTnLst>
                                </p:cTn>
                              </p:par>
                              <p:par>
                                <p:cTn id="36" presetID="53" presetClass="entr" presetSubtype="16" fill="hold" grpId="0" nodeType="withEffect">
                                  <p:stCondLst>
                                    <p:cond delay="0"/>
                                  </p:stCondLst>
                                  <p:childTnLst>
                                    <p:set>
                                      <p:cBhvr>
                                        <p:cTn id="37" dur="1" fill="hold">
                                          <p:stCondLst>
                                            <p:cond delay="0"/>
                                          </p:stCondLst>
                                        </p:cTn>
                                        <p:tgtEl>
                                          <p:spTgt spid="99"/>
                                        </p:tgtEl>
                                        <p:attrNameLst>
                                          <p:attrName>style.visibility</p:attrName>
                                        </p:attrNameLst>
                                      </p:cBhvr>
                                      <p:to>
                                        <p:strVal val="visible"/>
                                      </p:to>
                                    </p:set>
                                    <p:anim calcmode="lin" valueType="num">
                                      <p:cBhvr>
                                        <p:cTn id="38" dur="500" fill="hold"/>
                                        <p:tgtEl>
                                          <p:spTgt spid="99"/>
                                        </p:tgtEl>
                                        <p:attrNameLst>
                                          <p:attrName>ppt_w</p:attrName>
                                        </p:attrNameLst>
                                      </p:cBhvr>
                                      <p:tavLst>
                                        <p:tav tm="0">
                                          <p:val>
                                            <p:fltVal val="0"/>
                                          </p:val>
                                        </p:tav>
                                        <p:tav tm="100000">
                                          <p:val>
                                            <p:strVal val="#ppt_w"/>
                                          </p:val>
                                        </p:tav>
                                      </p:tavLst>
                                    </p:anim>
                                    <p:anim calcmode="lin" valueType="num">
                                      <p:cBhvr>
                                        <p:cTn id="39" dur="500" fill="hold"/>
                                        <p:tgtEl>
                                          <p:spTgt spid="99"/>
                                        </p:tgtEl>
                                        <p:attrNameLst>
                                          <p:attrName>ppt_h</p:attrName>
                                        </p:attrNameLst>
                                      </p:cBhvr>
                                      <p:tavLst>
                                        <p:tav tm="0">
                                          <p:val>
                                            <p:fltVal val="0"/>
                                          </p:val>
                                        </p:tav>
                                        <p:tav tm="100000">
                                          <p:val>
                                            <p:strVal val="#ppt_h"/>
                                          </p:val>
                                        </p:tav>
                                      </p:tavLst>
                                    </p:anim>
                                    <p:animEffect transition="in" filter="fade">
                                      <p:cBhvr>
                                        <p:cTn id="40" dur="500"/>
                                        <p:tgtEl>
                                          <p:spTgt spid="99"/>
                                        </p:tgtEl>
                                      </p:cBhvr>
                                    </p:animEffect>
                                  </p:childTnLst>
                                </p:cTn>
                              </p:par>
                              <p:par>
                                <p:cTn id="41" presetID="53" presetClass="entr" presetSubtype="16"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anim calcmode="lin" valueType="num">
                                      <p:cBhvr>
                                        <p:cTn id="43" dur="500" fill="hold"/>
                                        <p:tgtEl>
                                          <p:spTgt spid="103"/>
                                        </p:tgtEl>
                                        <p:attrNameLst>
                                          <p:attrName>ppt_w</p:attrName>
                                        </p:attrNameLst>
                                      </p:cBhvr>
                                      <p:tavLst>
                                        <p:tav tm="0">
                                          <p:val>
                                            <p:fltVal val="0"/>
                                          </p:val>
                                        </p:tav>
                                        <p:tav tm="100000">
                                          <p:val>
                                            <p:strVal val="#ppt_w"/>
                                          </p:val>
                                        </p:tav>
                                      </p:tavLst>
                                    </p:anim>
                                    <p:anim calcmode="lin" valueType="num">
                                      <p:cBhvr>
                                        <p:cTn id="44" dur="500" fill="hold"/>
                                        <p:tgtEl>
                                          <p:spTgt spid="103"/>
                                        </p:tgtEl>
                                        <p:attrNameLst>
                                          <p:attrName>ppt_h</p:attrName>
                                        </p:attrNameLst>
                                      </p:cBhvr>
                                      <p:tavLst>
                                        <p:tav tm="0">
                                          <p:val>
                                            <p:fltVal val="0"/>
                                          </p:val>
                                        </p:tav>
                                        <p:tav tm="100000">
                                          <p:val>
                                            <p:strVal val="#ppt_h"/>
                                          </p:val>
                                        </p:tav>
                                      </p:tavLst>
                                    </p:anim>
                                    <p:animEffect transition="in" filter="fade">
                                      <p:cBhvr>
                                        <p:cTn id="45" dur="500"/>
                                        <p:tgtEl>
                                          <p:spTgt spid="103"/>
                                        </p:tgtEl>
                                      </p:cBhvr>
                                    </p:animEffect>
                                  </p:childTnLst>
                                </p:cTn>
                              </p:par>
                              <p:par>
                                <p:cTn id="46" presetID="53" presetClass="entr" presetSubtype="16" fill="hold" nodeType="withEffect">
                                  <p:stCondLst>
                                    <p:cond delay="0"/>
                                  </p:stCondLst>
                                  <p:childTnLst>
                                    <p:set>
                                      <p:cBhvr>
                                        <p:cTn id="47" dur="1" fill="hold">
                                          <p:stCondLst>
                                            <p:cond delay="0"/>
                                          </p:stCondLst>
                                        </p:cTn>
                                        <p:tgtEl>
                                          <p:spTgt spid="104"/>
                                        </p:tgtEl>
                                        <p:attrNameLst>
                                          <p:attrName>style.visibility</p:attrName>
                                        </p:attrNameLst>
                                      </p:cBhvr>
                                      <p:to>
                                        <p:strVal val="visible"/>
                                      </p:to>
                                    </p:set>
                                    <p:anim calcmode="lin" valueType="num">
                                      <p:cBhvr>
                                        <p:cTn id="48" dur="500" fill="hold"/>
                                        <p:tgtEl>
                                          <p:spTgt spid="104"/>
                                        </p:tgtEl>
                                        <p:attrNameLst>
                                          <p:attrName>ppt_w</p:attrName>
                                        </p:attrNameLst>
                                      </p:cBhvr>
                                      <p:tavLst>
                                        <p:tav tm="0">
                                          <p:val>
                                            <p:fltVal val="0"/>
                                          </p:val>
                                        </p:tav>
                                        <p:tav tm="100000">
                                          <p:val>
                                            <p:strVal val="#ppt_w"/>
                                          </p:val>
                                        </p:tav>
                                      </p:tavLst>
                                    </p:anim>
                                    <p:anim calcmode="lin" valueType="num">
                                      <p:cBhvr>
                                        <p:cTn id="49" dur="500" fill="hold"/>
                                        <p:tgtEl>
                                          <p:spTgt spid="104"/>
                                        </p:tgtEl>
                                        <p:attrNameLst>
                                          <p:attrName>ppt_h</p:attrName>
                                        </p:attrNameLst>
                                      </p:cBhvr>
                                      <p:tavLst>
                                        <p:tav tm="0">
                                          <p:val>
                                            <p:fltVal val="0"/>
                                          </p:val>
                                        </p:tav>
                                        <p:tav tm="100000">
                                          <p:val>
                                            <p:strVal val="#ppt_h"/>
                                          </p:val>
                                        </p:tav>
                                      </p:tavLst>
                                    </p:anim>
                                    <p:animEffect transition="in" filter="fade">
                                      <p:cBhvr>
                                        <p:cTn id="50" dur="500"/>
                                        <p:tgtEl>
                                          <p:spTgt spid="104"/>
                                        </p:tgtEl>
                                      </p:cBhvr>
                                    </p:animEffect>
                                  </p:childTnLst>
                                </p:cTn>
                              </p:par>
                            </p:childTnLst>
                          </p:cTn>
                        </p:par>
                        <p:par>
                          <p:cTn id="51" fill="hold">
                            <p:stCondLst>
                              <p:cond delay="3000"/>
                            </p:stCondLst>
                            <p:childTnLst>
                              <p:par>
                                <p:cTn id="52" presetID="2" presetClass="entr" presetSubtype="4"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additive="base">
                                        <p:cTn id="54" dur="500" fill="hold"/>
                                        <p:tgtEl>
                                          <p:spTgt spid="35"/>
                                        </p:tgtEl>
                                        <p:attrNameLst>
                                          <p:attrName>ppt_x</p:attrName>
                                        </p:attrNameLst>
                                      </p:cBhvr>
                                      <p:tavLst>
                                        <p:tav tm="0">
                                          <p:val>
                                            <p:strVal val="#ppt_x"/>
                                          </p:val>
                                        </p:tav>
                                        <p:tav tm="100000">
                                          <p:val>
                                            <p:strVal val="#ppt_x"/>
                                          </p:val>
                                        </p:tav>
                                      </p:tavLst>
                                    </p:anim>
                                    <p:anim calcmode="lin" valueType="num">
                                      <p:cBhvr additive="base">
                                        <p:cTn id="55" dur="500" fill="hold"/>
                                        <p:tgtEl>
                                          <p:spTgt spid="35"/>
                                        </p:tgtEl>
                                        <p:attrNameLst>
                                          <p:attrName>ppt_y</p:attrName>
                                        </p:attrNameLst>
                                      </p:cBhvr>
                                      <p:tavLst>
                                        <p:tav tm="0">
                                          <p:val>
                                            <p:strVal val="1+#ppt_h/2"/>
                                          </p:val>
                                        </p:tav>
                                        <p:tav tm="100000">
                                          <p:val>
                                            <p:strVal val="#ppt_y"/>
                                          </p:val>
                                        </p:tav>
                                      </p:tavLst>
                                    </p:anim>
                                  </p:childTnLst>
                                </p:cTn>
                              </p:par>
                            </p:childTnLst>
                          </p:cTn>
                        </p:par>
                        <p:par>
                          <p:cTn id="56" fill="hold">
                            <p:stCondLst>
                              <p:cond delay="3500"/>
                            </p:stCondLst>
                            <p:childTnLst>
                              <p:par>
                                <p:cTn id="57" presetID="2" presetClass="entr" presetSubtype="4"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ppt_x"/>
                                          </p:val>
                                        </p:tav>
                                        <p:tav tm="100000">
                                          <p:val>
                                            <p:strVal val="#ppt_x"/>
                                          </p:val>
                                        </p:tav>
                                      </p:tavLst>
                                    </p:anim>
                                    <p:anim calcmode="lin" valueType="num">
                                      <p:cBhvr additive="base">
                                        <p:cTn id="60" dur="500" fill="hold"/>
                                        <p:tgtEl>
                                          <p:spTgt spid="36"/>
                                        </p:tgtEl>
                                        <p:attrNameLst>
                                          <p:attrName>ppt_y</p:attrName>
                                        </p:attrNameLst>
                                      </p:cBhvr>
                                      <p:tavLst>
                                        <p:tav tm="0">
                                          <p:val>
                                            <p:strVal val="1+#ppt_h/2"/>
                                          </p:val>
                                        </p:tav>
                                        <p:tav tm="100000">
                                          <p:val>
                                            <p:strVal val="#ppt_y"/>
                                          </p:val>
                                        </p:tav>
                                      </p:tavLst>
                                    </p:anim>
                                  </p:childTnLst>
                                </p:cTn>
                              </p:par>
                              <p:par>
                                <p:cTn id="61" presetID="53" presetClass="entr" presetSubtype="16"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p:cTn id="63" dur="500" fill="hold"/>
                                        <p:tgtEl>
                                          <p:spTgt spid="37"/>
                                        </p:tgtEl>
                                        <p:attrNameLst>
                                          <p:attrName>ppt_w</p:attrName>
                                        </p:attrNameLst>
                                      </p:cBhvr>
                                      <p:tavLst>
                                        <p:tav tm="0">
                                          <p:val>
                                            <p:fltVal val="0"/>
                                          </p:val>
                                        </p:tav>
                                        <p:tav tm="100000">
                                          <p:val>
                                            <p:strVal val="#ppt_w"/>
                                          </p:val>
                                        </p:tav>
                                      </p:tavLst>
                                    </p:anim>
                                    <p:anim calcmode="lin" valueType="num">
                                      <p:cBhvr>
                                        <p:cTn id="64" dur="500" fill="hold"/>
                                        <p:tgtEl>
                                          <p:spTgt spid="37"/>
                                        </p:tgtEl>
                                        <p:attrNameLst>
                                          <p:attrName>ppt_h</p:attrName>
                                        </p:attrNameLst>
                                      </p:cBhvr>
                                      <p:tavLst>
                                        <p:tav tm="0">
                                          <p:val>
                                            <p:fltVal val="0"/>
                                          </p:val>
                                        </p:tav>
                                        <p:tav tm="100000">
                                          <p:val>
                                            <p:strVal val="#ppt_h"/>
                                          </p:val>
                                        </p:tav>
                                      </p:tavLst>
                                    </p:anim>
                                    <p:animEffect transition="in" filter="fade">
                                      <p:cBhvr>
                                        <p:cTn id="65" dur="500"/>
                                        <p:tgtEl>
                                          <p:spTgt spid="37"/>
                                        </p:tgtEl>
                                      </p:cBhvr>
                                    </p:animEffect>
                                  </p:childTnLst>
                                </p:cTn>
                              </p:par>
                              <p:par>
                                <p:cTn id="66" presetID="53" presetClass="entr" presetSubtype="16" fill="hold" nodeType="withEffect">
                                  <p:stCondLst>
                                    <p:cond delay="0"/>
                                  </p:stCondLst>
                                  <p:childTnLst>
                                    <p:set>
                                      <p:cBhvr>
                                        <p:cTn id="67" dur="1" fill="hold">
                                          <p:stCondLst>
                                            <p:cond delay="0"/>
                                          </p:stCondLst>
                                        </p:cTn>
                                        <p:tgtEl>
                                          <p:spTgt spid="38"/>
                                        </p:tgtEl>
                                        <p:attrNameLst>
                                          <p:attrName>style.visibility</p:attrName>
                                        </p:attrNameLst>
                                      </p:cBhvr>
                                      <p:to>
                                        <p:strVal val="visible"/>
                                      </p:to>
                                    </p:set>
                                    <p:anim calcmode="lin" valueType="num">
                                      <p:cBhvr>
                                        <p:cTn id="68" dur="500" fill="hold"/>
                                        <p:tgtEl>
                                          <p:spTgt spid="38"/>
                                        </p:tgtEl>
                                        <p:attrNameLst>
                                          <p:attrName>ppt_w</p:attrName>
                                        </p:attrNameLst>
                                      </p:cBhvr>
                                      <p:tavLst>
                                        <p:tav tm="0">
                                          <p:val>
                                            <p:fltVal val="0"/>
                                          </p:val>
                                        </p:tav>
                                        <p:tav tm="100000">
                                          <p:val>
                                            <p:strVal val="#ppt_w"/>
                                          </p:val>
                                        </p:tav>
                                      </p:tavLst>
                                    </p:anim>
                                    <p:anim calcmode="lin" valueType="num">
                                      <p:cBhvr>
                                        <p:cTn id="69" dur="500" fill="hold"/>
                                        <p:tgtEl>
                                          <p:spTgt spid="38"/>
                                        </p:tgtEl>
                                        <p:attrNameLst>
                                          <p:attrName>ppt_h</p:attrName>
                                        </p:attrNameLst>
                                      </p:cBhvr>
                                      <p:tavLst>
                                        <p:tav tm="0">
                                          <p:val>
                                            <p:fltVal val="0"/>
                                          </p:val>
                                        </p:tav>
                                        <p:tav tm="100000">
                                          <p:val>
                                            <p:strVal val="#ppt_h"/>
                                          </p:val>
                                        </p:tav>
                                      </p:tavLst>
                                    </p:anim>
                                    <p:animEffect transition="in" filter="fade">
                                      <p:cBhvr>
                                        <p:cTn id="70" dur="500"/>
                                        <p:tgtEl>
                                          <p:spTgt spid="38"/>
                                        </p:tgtEl>
                                      </p:cBhvr>
                                    </p:animEffect>
                                  </p:childTnLst>
                                </p:cTn>
                              </p:par>
                              <p:par>
                                <p:cTn id="71" presetID="53" presetClass="entr" presetSubtype="16"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 calcmode="lin" valueType="num">
                                      <p:cBhvr>
                                        <p:cTn id="73" dur="500" fill="hold"/>
                                        <p:tgtEl>
                                          <p:spTgt spid="39"/>
                                        </p:tgtEl>
                                        <p:attrNameLst>
                                          <p:attrName>ppt_w</p:attrName>
                                        </p:attrNameLst>
                                      </p:cBhvr>
                                      <p:tavLst>
                                        <p:tav tm="0">
                                          <p:val>
                                            <p:fltVal val="0"/>
                                          </p:val>
                                        </p:tav>
                                        <p:tav tm="100000">
                                          <p:val>
                                            <p:strVal val="#ppt_w"/>
                                          </p:val>
                                        </p:tav>
                                      </p:tavLst>
                                    </p:anim>
                                    <p:anim calcmode="lin" valueType="num">
                                      <p:cBhvr>
                                        <p:cTn id="74" dur="500" fill="hold"/>
                                        <p:tgtEl>
                                          <p:spTgt spid="39"/>
                                        </p:tgtEl>
                                        <p:attrNameLst>
                                          <p:attrName>ppt_h</p:attrName>
                                        </p:attrNameLst>
                                      </p:cBhvr>
                                      <p:tavLst>
                                        <p:tav tm="0">
                                          <p:val>
                                            <p:fltVal val="0"/>
                                          </p:val>
                                        </p:tav>
                                        <p:tav tm="100000">
                                          <p:val>
                                            <p:strVal val="#ppt_h"/>
                                          </p:val>
                                        </p:tav>
                                      </p:tavLst>
                                    </p:anim>
                                    <p:animEffect transition="in" filter="fade">
                                      <p:cBhvr>
                                        <p:cTn id="75" dur="500"/>
                                        <p:tgtEl>
                                          <p:spTgt spid="39"/>
                                        </p:tgtEl>
                                      </p:cBhvr>
                                    </p:animEffect>
                                  </p:childTnLst>
                                </p:cTn>
                              </p:par>
                              <p:par>
                                <p:cTn id="76" presetID="53" presetClass="entr" presetSubtype="16" fill="hold" nodeType="withEffect">
                                  <p:stCondLst>
                                    <p:cond delay="0"/>
                                  </p:stCondLst>
                                  <p:childTnLst>
                                    <p:set>
                                      <p:cBhvr>
                                        <p:cTn id="77" dur="1" fill="hold">
                                          <p:stCondLst>
                                            <p:cond delay="0"/>
                                          </p:stCondLst>
                                        </p:cTn>
                                        <p:tgtEl>
                                          <p:spTgt spid="40"/>
                                        </p:tgtEl>
                                        <p:attrNameLst>
                                          <p:attrName>style.visibility</p:attrName>
                                        </p:attrNameLst>
                                      </p:cBhvr>
                                      <p:to>
                                        <p:strVal val="visible"/>
                                      </p:to>
                                    </p:set>
                                    <p:anim calcmode="lin" valueType="num">
                                      <p:cBhvr>
                                        <p:cTn id="78" dur="500" fill="hold"/>
                                        <p:tgtEl>
                                          <p:spTgt spid="40"/>
                                        </p:tgtEl>
                                        <p:attrNameLst>
                                          <p:attrName>ppt_w</p:attrName>
                                        </p:attrNameLst>
                                      </p:cBhvr>
                                      <p:tavLst>
                                        <p:tav tm="0">
                                          <p:val>
                                            <p:fltVal val="0"/>
                                          </p:val>
                                        </p:tav>
                                        <p:tav tm="100000">
                                          <p:val>
                                            <p:strVal val="#ppt_w"/>
                                          </p:val>
                                        </p:tav>
                                      </p:tavLst>
                                    </p:anim>
                                    <p:anim calcmode="lin" valueType="num">
                                      <p:cBhvr>
                                        <p:cTn id="79" dur="500" fill="hold"/>
                                        <p:tgtEl>
                                          <p:spTgt spid="40"/>
                                        </p:tgtEl>
                                        <p:attrNameLst>
                                          <p:attrName>ppt_h</p:attrName>
                                        </p:attrNameLst>
                                      </p:cBhvr>
                                      <p:tavLst>
                                        <p:tav tm="0">
                                          <p:val>
                                            <p:fltVal val="0"/>
                                          </p:val>
                                        </p:tav>
                                        <p:tav tm="100000">
                                          <p:val>
                                            <p:strVal val="#ppt_h"/>
                                          </p:val>
                                        </p:tav>
                                      </p:tavLst>
                                    </p:anim>
                                    <p:animEffect transition="in" filter="fade">
                                      <p:cBhvr>
                                        <p:cTn id="80" dur="500"/>
                                        <p:tgtEl>
                                          <p:spTgt spid="40"/>
                                        </p:tgtEl>
                                      </p:cBhvr>
                                    </p:animEffect>
                                  </p:childTnLst>
                                </p:cTn>
                              </p:par>
                            </p:childTnLst>
                          </p:cTn>
                        </p:par>
                        <p:par>
                          <p:cTn id="81" fill="hold">
                            <p:stCondLst>
                              <p:cond delay="4000"/>
                            </p:stCondLst>
                            <p:childTnLst>
                              <p:par>
                                <p:cTn id="82" presetID="2" presetClass="entr" presetSubtype="4" fill="hold" grpId="0" nodeType="after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additive="base">
                                        <p:cTn id="84" dur="500" fill="hold"/>
                                        <p:tgtEl>
                                          <p:spTgt spid="28"/>
                                        </p:tgtEl>
                                        <p:attrNameLst>
                                          <p:attrName>ppt_x</p:attrName>
                                        </p:attrNameLst>
                                      </p:cBhvr>
                                      <p:tavLst>
                                        <p:tav tm="0">
                                          <p:val>
                                            <p:strVal val="#ppt_x"/>
                                          </p:val>
                                        </p:tav>
                                        <p:tav tm="100000">
                                          <p:val>
                                            <p:strVal val="#ppt_x"/>
                                          </p:val>
                                        </p:tav>
                                      </p:tavLst>
                                    </p:anim>
                                    <p:anim calcmode="lin" valueType="num">
                                      <p:cBhvr additive="base">
                                        <p:cTn id="85" dur="500" fill="hold"/>
                                        <p:tgtEl>
                                          <p:spTgt spid="28"/>
                                        </p:tgtEl>
                                        <p:attrNameLst>
                                          <p:attrName>ppt_y</p:attrName>
                                        </p:attrNameLst>
                                      </p:cBhvr>
                                      <p:tavLst>
                                        <p:tav tm="0">
                                          <p:val>
                                            <p:strVal val="1+#ppt_h/2"/>
                                          </p:val>
                                        </p:tav>
                                        <p:tav tm="100000">
                                          <p:val>
                                            <p:strVal val="#ppt_y"/>
                                          </p:val>
                                        </p:tav>
                                      </p:tavLst>
                                    </p:anim>
                                  </p:childTnLst>
                                </p:cTn>
                              </p:par>
                              <p:par>
                                <p:cTn id="86" presetID="53" presetClass="entr" presetSubtype="16" fill="hold" nodeType="with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p:cTn id="88" dur="500" fill="hold"/>
                                        <p:tgtEl>
                                          <p:spTgt spid="29"/>
                                        </p:tgtEl>
                                        <p:attrNameLst>
                                          <p:attrName>ppt_w</p:attrName>
                                        </p:attrNameLst>
                                      </p:cBhvr>
                                      <p:tavLst>
                                        <p:tav tm="0">
                                          <p:val>
                                            <p:fltVal val="0"/>
                                          </p:val>
                                        </p:tav>
                                        <p:tav tm="100000">
                                          <p:val>
                                            <p:strVal val="#ppt_w"/>
                                          </p:val>
                                        </p:tav>
                                      </p:tavLst>
                                    </p:anim>
                                    <p:anim calcmode="lin" valueType="num">
                                      <p:cBhvr>
                                        <p:cTn id="89" dur="500" fill="hold"/>
                                        <p:tgtEl>
                                          <p:spTgt spid="29"/>
                                        </p:tgtEl>
                                        <p:attrNameLst>
                                          <p:attrName>ppt_h</p:attrName>
                                        </p:attrNameLst>
                                      </p:cBhvr>
                                      <p:tavLst>
                                        <p:tav tm="0">
                                          <p:val>
                                            <p:fltVal val="0"/>
                                          </p:val>
                                        </p:tav>
                                        <p:tav tm="100000">
                                          <p:val>
                                            <p:strVal val="#ppt_h"/>
                                          </p:val>
                                        </p:tav>
                                      </p:tavLst>
                                    </p:anim>
                                    <p:animEffect transition="in" filter="fade">
                                      <p:cBhvr>
                                        <p:cTn id="9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5" grpId="0"/>
      <p:bldP spid="96" grpId="0"/>
      <p:bldP spid="99" grpId="0"/>
      <p:bldP spid="35" grpId="0"/>
      <p:bldP spid="36"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D8ADEB-3D6A-4A40-8C9A-EBF4B29F7CD3}"/>
              </a:ext>
            </a:extLst>
          </p:cNvPr>
          <p:cNvSpPr/>
          <p:nvPr/>
        </p:nvSpPr>
        <p:spPr>
          <a:xfrm>
            <a:off x="0"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952417"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Introduction</a:t>
            </a:r>
          </a:p>
        </p:txBody>
      </p:sp>
      <p:pic>
        <p:nvPicPr>
          <p:cNvPr id="10" name="Picture 9">
            <a:extLst>
              <a:ext uri="{FF2B5EF4-FFF2-40B4-BE49-F238E27FC236}">
                <a16:creationId xmlns:a16="http://schemas.microsoft.com/office/drawing/2014/main" id="{98CACA60-3EDB-4879-8A45-1E0922D235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046532" y="3131713"/>
            <a:ext cx="530600" cy="594574"/>
          </a:xfrm>
          <a:prstGeom prst="rect">
            <a:avLst/>
          </a:prstGeom>
        </p:spPr>
      </p:pic>
      <p:sp>
        <p:nvSpPr>
          <p:cNvPr id="12" name="Rectangle 11">
            <a:extLst>
              <a:ext uri="{FF2B5EF4-FFF2-40B4-BE49-F238E27FC236}">
                <a16:creationId xmlns:a16="http://schemas.microsoft.com/office/drawing/2014/main" id="{154C5703-9D3A-47C5-8507-EF01555903D5}"/>
              </a:ext>
            </a:extLst>
          </p:cNvPr>
          <p:cNvSpPr/>
          <p:nvPr/>
        </p:nvSpPr>
        <p:spPr>
          <a:xfrm>
            <a:off x="-394696" y="0"/>
            <a:ext cx="12193319" cy="6858000"/>
          </a:xfrm>
          <a:prstGeom prst="rect">
            <a:avLst/>
          </a:prstGeom>
          <a:solidFill>
            <a:srgbClr val="9E9E9E"/>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0491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0560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54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grpSp>
        <p:nvGrpSpPr>
          <p:cNvPr id="80" name="Group 79">
            <a:extLst>
              <a:ext uri="{FF2B5EF4-FFF2-40B4-BE49-F238E27FC236}">
                <a16:creationId xmlns:a16="http://schemas.microsoft.com/office/drawing/2014/main" id="{7CE0F8F0-950C-4C2D-98C9-51B25CB74624}"/>
              </a:ext>
            </a:extLst>
          </p:cNvPr>
          <p:cNvGrpSpPr/>
          <p:nvPr/>
        </p:nvGrpSpPr>
        <p:grpSpPr>
          <a:xfrm>
            <a:off x="4455867" y="430540"/>
            <a:ext cx="4794745" cy="2623379"/>
            <a:chOff x="1401805" y="2043418"/>
            <a:chExt cx="1762794" cy="1866900"/>
          </a:xfrm>
        </p:grpSpPr>
        <p:sp>
          <p:nvSpPr>
            <p:cNvPr id="81" name="Rectangle: Top Corners Rounded 80">
              <a:extLst>
                <a:ext uri="{FF2B5EF4-FFF2-40B4-BE49-F238E27FC236}">
                  <a16:creationId xmlns:a16="http://schemas.microsoft.com/office/drawing/2014/main" id="{2020C4E2-5D70-46E0-9D0E-E30D35E1DF39}"/>
                </a:ext>
              </a:extLst>
            </p:cNvPr>
            <p:cNvSpPr/>
            <p:nvPr/>
          </p:nvSpPr>
          <p:spPr>
            <a:xfrm>
              <a:off x="1487411" y="2043418"/>
              <a:ext cx="1591582" cy="1866900"/>
            </a:xfrm>
            <a:prstGeom prst="round2SameRect">
              <a:avLst>
                <a:gd name="adj1" fmla="val 12063"/>
                <a:gd name="adj2" fmla="val 0"/>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E3F49086-781A-40BF-B4C4-0A1E03B509A2}"/>
                </a:ext>
              </a:extLst>
            </p:cNvPr>
            <p:cNvSpPr txBox="1"/>
            <p:nvPr/>
          </p:nvSpPr>
          <p:spPr>
            <a:xfrm>
              <a:off x="1401805" y="2168637"/>
              <a:ext cx="1762794" cy="372344"/>
            </a:xfrm>
            <a:prstGeom prst="rect">
              <a:avLst/>
            </a:prstGeom>
            <a:noFill/>
          </p:spPr>
          <p:txBody>
            <a:bodyPr wrap="square" rtlCol="0">
              <a:spAutoFit/>
            </a:bodyPr>
            <a:lstStyle/>
            <a:p>
              <a:pPr algn="ctr"/>
              <a:r>
                <a:rPr lang="en-US" sz="2800" b="1" dirty="0">
                  <a:solidFill>
                    <a:schemeClr val="bg1"/>
                  </a:solidFill>
                  <a:latin typeface="Tw Cen MT" panose="020B0602020104020603" pitchFamily="34" charset="0"/>
                </a:rPr>
                <a:t>Week 2</a:t>
              </a:r>
            </a:p>
          </p:txBody>
        </p:sp>
      </p:grpSp>
      <p:pic>
        <p:nvPicPr>
          <p:cNvPr id="83" name="Picture 82">
            <a:extLst>
              <a:ext uri="{FF2B5EF4-FFF2-40B4-BE49-F238E27FC236}">
                <a16:creationId xmlns:a16="http://schemas.microsoft.com/office/drawing/2014/main" id="{8832ABBB-B4BD-401E-980B-9DC3A71F5F0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393300">
            <a:off x="6399650" y="987576"/>
            <a:ext cx="1436556" cy="1940668"/>
          </a:xfrm>
          <a:prstGeom prst="rect">
            <a:avLst/>
          </a:prstGeom>
        </p:spPr>
      </p:pic>
      <p:sp>
        <p:nvSpPr>
          <p:cNvPr id="84" name="Freeform: Shape 83">
            <a:extLst>
              <a:ext uri="{FF2B5EF4-FFF2-40B4-BE49-F238E27FC236}">
                <a16:creationId xmlns:a16="http://schemas.microsoft.com/office/drawing/2014/main" id="{3AA8E6C7-E4AC-4B01-B0D0-28FBB7C81749}"/>
              </a:ext>
            </a:extLst>
          </p:cNvPr>
          <p:cNvSpPr/>
          <p:nvPr/>
        </p:nvSpPr>
        <p:spPr>
          <a:xfrm flipV="1">
            <a:off x="4662534" y="1871722"/>
            <a:ext cx="4365172" cy="4941954"/>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2B95D7F5-69F0-4E33-905A-4009E2A0DB16}"/>
              </a:ext>
            </a:extLst>
          </p:cNvPr>
          <p:cNvSpPr txBox="1"/>
          <p:nvPr/>
        </p:nvSpPr>
        <p:spPr>
          <a:xfrm>
            <a:off x="4683341" y="2847657"/>
            <a:ext cx="4314406" cy="830997"/>
          </a:xfrm>
          <a:prstGeom prst="rect">
            <a:avLst/>
          </a:prstGeom>
          <a:noFill/>
        </p:spPr>
        <p:txBody>
          <a:bodyPr wrap="square" rtlCol="0">
            <a:spAutoFit/>
          </a:bodyPr>
          <a:lstStyle/>
          <a:p>
            <a:pPr algn="ctr"/>
            <a:r>
              <a:rPr lang="en-US" sz="2400" b="1" dirty="0">
                <a:solidFill>
                  <a:schemeClr val="bg1">
                    <a:lumMod val="50000"/>
                  </a:schemeClr>
                </a:solidFill>
                <a:latin typeface="Tw Cen MT" panose="020B0602020104020603" pitchFamily="34" charset="0"/>
              </a:rPr>
              <a:t>Topic: BIS Tools and Technologies</a:t>
            </a:r>
            <a:endParaRPr lang="en-US" sz="2400" b="1" dirty="0">
              <a:solidFill>
                <a:srgbClr val="FF5969"/>
              </a:solidFill>
              <a:latin typeface="Tw Cen MT" panose="020B0602020104020603" pitchFamily="34" charset="0"/>
            </a:endParaRPr>
          </a:p>
        </p:txBody>
      </p:sp>
      <p:pic>
        <p:nvPicPr>
          <p:cNvPr id="22" name="Picture 21">
            <a:extLst>
              <a:ext uri="{FF2B5EF4-FFF2-40B4-BE49-F238E27FC236}">
                <a16:creationId xmlns:a16="http://schemas.microsoft.com/office/drawing/2014/main" id="{F868FBC1-458C-47F3-B355-9183F6ECD3E6}"/>
              </a:ext>
            </a:extLst>
          </p:cNvPr>
          <p:cNvPicPr>
            <a:picLocks noChangeAspect="1"/>
          </p:cNvPicPr>
          <p:nvPr/>
        </p:nvPicPr>
        <p:blipFill>
          <a:blip r:embed="rId5"/>
          <a:stretch>
            <a:fillRect/>
          </a:stretch>
        </p:blipFill>
        <p:spPr>
          <a:xfrm>
            <a:off x="10406988" y="39507"/>
            <a:ext cx="1341057" cy="1133982"/>
          </a:xfrm>
          <a:prstGeom prst="rect">
            <a:avLst/>
          </a:prstGeom>
        </p:spPr>
      </p:pic>
    </p:spTree>
    <p:extLst>
      <p:ext uri="{BB962C8B-B14F-4D97-AF65-F5344CB8AC3E}">
        <p14:creationId xmlns:p14="http://schemas.microsoft.com/office/powerpoint/2010/main" val="102767623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anim calcmode="lin" valueType="num">
                                      <p:cBhvr>
                                        <p:cTn id="8" dur="500" fill="hold"/>
                                        <p:tgtEl>
                                          <p:spTgt spid="84"/>
                                        </p:tgtEl>
                                        <p:attrNameLst>
                                          <p:attrName>ppt_x</p:attrName>
                                        </p:attrNameLst>
                                      </p:cBhvr>
                                      <p:tavLst>
                                        <p:tav tm="0">
                                          <p:val>
                                            <p:strVal val="#ppt_x"/>
                                          </p:val>
                                        </p:tav>
                                        <p:tav tm="100000">
                                          <p:val>
                                            <p:strVal val="#ppt_x"/>
                                          </p:val>
                                        </p:tav>
                                      </p:tavLst>
                                    </p:anim>
                                    <p:anim calcmode="lin" valueType="num">
                                      <p:cBhvr>
                                        <p:cTn id="9" dur="500" fill="hold"/>
                                        <p:tgtEl>
                                          <p:spTgt spid="8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1000"/>
                                        <p:tgtEl>
                                          <p:spTgt spid="85"/>
                                        </p:tgtEl>
                                      </p:cBhvr>
                                    </p:animEffect>
                                    <p:anim calcmode="lin" valueType="num">
                                      <p:cBhvr>
                                        <p:cTn id="14" dur="1000" fill="hold"/>
                                        <p:tgtEl>
                                          <p:spTgt spid="85"/>
                                        </p:tgtEl>
                                        <p:attrNameLst>
                                          <p:attrName>ppt_x</p:attrName>
                                        </p:attrNameLst>
                                      </p:cBhvr>
                                      <p:tavLst>
                                        <p:tav tm="0">
                                          <p:val>
                                            <p:strVal val="#ppt_x"/>
                                          </p:val>
                                        </p:tav>
                                        <p:tav tm="100000">
                                          <p:val>
                                            <p:strVal val="#ppt_x"/>
                                          </p:val>
                                        </p:tav>
                                      </p:tavLst>
                                    </p:anim>
                                    <p:anim calcmode="lin" valueType="num">
                                      <p:cBhvr>
                                        <p:cTn id="15" dur="1000" fill="hold"/>
                                        <p:tgtEl>
                                          <p:spTgt spid="8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25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anim calcmode="lin" valueType="num">
                                      <p:cBhvr>
                                        <p:cTn id="20" dur="500" fill="hold"/>
                                        <p:tgtEl>
                                          <p:spTgt spid="80"/>
                                        </p:tgtEl>
                                        <p:attrNameLst>
                                          <p:attrName>ppt_x</p:attrName>
                                        </p:attrNameLst>
                                      </p:cBhvr>
                                      <p:tavLst>
                                        <p:tav tm="0">
                                          <p:val>
                                            <p:strVal val="#ppt_x"/>
                                          </p:val>
                                        </p:tav>
                                        <p:tav tm="100000">
                                          <p:val>
                                            <p:strVal val="#ppt_x"/>
                                          </p:val>
                                        </p:tav>
                                      </p:tavLst>
                                    </p:anim>
                                    <p:anim calcmode="lin" valueType="num">
                                      <p:cBhvr>
                                        <p:cTn id="21" dur="5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D8ADEB-3D6A-4A40-8C9A-EBF4B29F7CD3}"/>
              </a:ext>
            </a:extLst>
          </p:cNvPr>
          <p:cNvSpPr/>
          <p:nvPr/>
        </p:nvSpPr>
        <p:spPr>
          <a:xfrm>
            <a:off x="0"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952417"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Introduction</a:t>
            </a:r>
          </a:p>
        </p:txBody>
      </p:sp>
      <p:pic>
        <p:nvPicPr>
          <p:cNvPr id="10" name="Picture 9">
            <a:extLst>
              <a:ext uri="{FF2B5EF4-FFF2-40B4-BE49-F238E27FC236}">
                <a16:creationId xmlns:a16="http://schemas.microsoft.com/office/drawing/2014/main" id="{98CACA60-3EDB-4879-8A45-1E0922D235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046532" y="3131713"/>
            <a:ext cx="530600" cy="594574"/>
          </a:xfrm>
          <a:prstGeom prst="rect">
            <a:avLst/>
          </a:prstGeom>
        </p:spPr>
      </p:pic>
      <p:sp>
        <p:nvSpPr>
          <p:cNvPr id="12" name="Rectangle 11">
            <a:extLst>
              <a:ext uri="{FF2B5EF4-FFF2-40B4-BE49-F238E27FC236}">
                <a16:creationId xmlns:a16="http://schemas.microsoft.com/office/drawing/2014/main" id="{154C5703-9D3A-47C5-8507-EF01555903D5}"/>
              </a:ext>
            </a:extLst>
          </p:cNvPr>
          <p:cNvSpPr/>
          <p:nvPr/>
        </p:nvSpPr>
        <p:spPr>
          <a:xfrm>
            <a:off x="-394696" y="0"/>
            <a:ext cx="12193319" cy="6858000"/>
          </a:xfrm>
          <a:prstGeom prst="rect">
            <a:avLst/>
          </a:prstGeom>
          <a:solidFill>
            <a:srgbClr val="9E9E9E"/>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0491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0560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54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grpSp>
        <p:nvGrpSpPr>
          <p:cNvPr id="80" name="Group 79">
            <a:extLst>
              <a:ext uri="{FF2B5EF4-FFF2-40B4-BE49-F238E27FC236}">
                <a16:creationId xmlns:a16="http://schemas.microsoft.com/office/drawing/2014/main" id="{7CE0F8F0-950C-4C2D-98C9-51B25CB74624}"/>
              </a:ext>
            </a:extLst>
          </p:cNvPr>
          <p:cNvGrpSpPr/>
          <p:nvPr/>
        </p:nvGrpSpPr>
        <p:grpSpPr>
          <a:xfrm>
            <a:off x="4455867" y="430540"/>
            <a:ext cx="4794745" cy="2623379"/>
            <a:chOff x="1401805" y="2043418"/>
            <a:chExt cx="1762794" cy="1866900"/>
          </a:xfrm>
        </p:grpSpPr>
        <p:sp>
          <p:nvSpPr>
            <p:cNvPr id="81" name="Rectangle: Top Corners Rounded 80">
              <a:extLst>
                <a:ext uri="{FF2B5EF4-FFF2-40B4-BE49-F238E27FC236}">
                  <a16:creationId xmlns:a16="http://schemas.microsoft.com/office/drawing/2014/main" id="{2020C4E2-5D70-46E0-9D0E-E30D35E1DF39}"/>
                </a:ext>
              </a:extLst>
            </p:cNvPr>
            <p:cNvSpPr/>
            <p:nvPr/>
          </p:nvSpPr>
          <p:spPr>
            <a:xfrm>
              <a:off x="1487411" y="2043418"/>
              <a:ext cx="1591582" cy="1866900"/>
            </a:xfrm>
            <a:prstGeom prst="round2SameRect">
              <a:avLst>
                <a:gd name="adj1" fmla="val 12063"/>
                <a:gd name="adj2" fmla="val 0"/>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E3F49086-781A-40BF-B4C4-0A1E03B509A2}"/>
                </a:ext>
              </a:extLst>
            </p:cNvPr>
            <p:cNvSpPr txBox="1"/>
            <p:nvPr/>
          </p:nvSpPr>
          <p:spPr>
            <a:xfrm>
              <a:off x="1401805" y="2168637"/>
              <a:ext cx="1762794" cy="372344"/>
            </a:xfrm>
            <a:prstGeom prst="rect">
              <a:avLst/>
            </a:prstGeom>
            <a:noFill/>
          </p:spPr>
          <p:txBody>
            <a:bodyPr wrap="square" rtlCol="0">
              <a:spAutoFit/>
            </a:bodyPr>
            <a:lstStyle/>
            <a:p>
              <a:pPr algn="ctr"/>
              <a:r>
                <a:rPr lang="en-US" sz="2800" b="1" dirty="0">
                  <a:solidFill>
                    <a:schemeClr val="bg1"/>
                  </a:solidFill>
                  <a:latin typeface="Tw Cen MT" panose="020B0602020104020603" pitchFamily="34" charset="0"/>
                </a:rPr>
                <a:t>Week 3</a:t>
              </a:r>
            </a:p>
          </p:txBody>
        </p:sp>
      </p:grpSp>
      <p:pic>
        <p:nvPicPr>
          <p:cNvPr id="83" name="Picture 82">
            <a:extLst>
              <a:ext uri="{FF2B5EF4-FFF2-40B4-BE49-F238E27FC236}">
                <a16:creationId xmlns:a16="http://schemas.microsoft.com/office/drawing/2014/main" id="{8832ABBB-B4BD-401E-980B-9DC3A71F5F0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393300">
            <a:off x="6399650" y="987576"/>
            <a:ext cx="1436556" cy="1940668"/>
          </a:xfrm>
          <a:prstGeom prst="rect">
            <a:avLst/>
          </a:prstGeom>
        </p:spPr>
      </p:pic>
      <p:sp>
        <p:nvSpPr>
          <p:cNvPr id="84" name="Freeform: Shape 83">
            <a:extLst>
              <a:ext uri="{FF2B5EF4-FFF2-40B4-BE49-F238E27FC236}">
                <a16:creationId xmlns:a16="http://schemas.microsoft.com/office/drawing/2014/main" id="{3AA8E6C7-E4AC-4B01-B0D0-28FBB7C81749}"/>
              </a:ext>
            </a:extLst>
          </p:cNvPr>
          <p:cNvSpPr/>
          <p:nvPr/>
        </p:nvSpPr>
        <p:spPr>
          <a:xfrm flipV="1">
            <a:off x="4652595" y="1822027"/>
            <a:ext cx="4365172" cy="4941954"/>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2B95D7F5-69F0-4E33-905A-4009E2A0DB16}"/>
              </a:ext>
            </a:extLst>
          </p:cNvPr>
          <p:cNvSpPr txBox="1"/>
          <p:nvPr/>
        </p:nvSpPr>
        <p:spPr>
          <a:xfrm>
            <a:off x="4683341" y="2847657"/>
            <a:ext cx="4314406" cy="830997"/>
          </a:xfrm>
          <a:prstGeom prst="rect">
            <a:avLst/>
          </a:prstGeom>
          <a:noFill/>
        </p:spPr>
        <p:txBody>
          <a:bodyPr wrap="square" rtlCol="0">
            <a:spAutoFit/>
          </a:bodyPr>
          <a:lstStyle/>
          <a:p>
            <a:pPr algn="ctr"/>
            <a:r>
              <a:rPr lang="en-US" sz="2400" b="1" dirty="0">
                <a:solidFill>
                  <a:schemeClr val="bg1">
                    <a:lumMod val="50000"/>
                  </a:schemeClr>
                </a:solidFill>
                <a:latin typeface="Tw Cen MT" panose="020B0602020104020603" pitchFamily="34" charset="0"/>
              </a:rPr>
              <a:t>Lecture:  Org. Memory and Integration</a:t>
            </a:r>
            <a:endParaRPr lang="en-US" sz="2400" b="1" dirty="0">
              <a:solidFill>
                <a:srgbClr val="FF5969"/>
              </a:solidFill>
              <a:latin typeface="Tw Cen MT" panose="020B0602020104020603" pitchFamily="34" charset="0"/>
            </a:endParaRPr>
          </a:p>
        </p:txBody>
      </p:sp>
      <p:pic>
        <p:nvPicPr>
          <p:cNvPr id="22" name="Picture 21">
            <a:extLst>
              <a:ext uri="{FF2B5EF4-FFF2-40B4-BE49-F238E27FC236}">
                <a16:creationId xmlns:a16="http://schemas.microsoft.com/office/drawing/2014/main" id="{F868FBC1-458C-47F3-B355-9183F6ECD3E6}"/>
              </a:ext>
            </a:extLst>
          </p:cNvPr>
          <p:cNvPicPr>
            <a:picLocks noChangeAspect="1"/>
          </p:cNvPicPr>
          <p:nvPr/>
        </p:nvPicPr>
        <p:blipFill>
          <a:blip r:embed="rId5"/>
          <a:stretch>
            <a:fillRect/>
          </a:stretch>
        </p:blipFill>
        <p:spPr>
          <a:xfrm>
            <a:off x="10406988" y="39507"/>
            <a:ext cx="1341057" cy="1133982"/>
          </a:xfrm>
          <a:prstGeom prst="rect">
            <a:avLst/>
          </a:prstGeom>
        </p:spPr>
      </p:pic>
    </p:spTree>
    <p:extLst>
      <p:ext uri="{BB962C8B-B14F-4D97-AF65-F5344CB8AC3E}">
        <p14:creationId xmlns:p14="http://schemas.microsoft.com/office/powerpoint/2010/main" val="130757365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anim calcmode="lin" valueType="num">
                                      <p:cBhvr>
                                        <p:cTn id="8" dur="500" fill="hold"/>
                                        <p:tgtEl>
                                          <p:spTgt spid="84"/>
                                        </p:tgtEl>
                                        <p:attrNameLst>
                                          <p:attrName>ppt_x</p:attrName>
                                        </p:attrNameLst>
                                      </p:cBhvr>
                                      <p:tavLst>
                                        <p:tav tm="0">
                                          <p:val>
                                            <p:strVal val="#ppt_x"/>
                                          </p:val>
                                        </p:tav>
                                        <p:tav tm="100000">
                                          <p:val>
                                            <p:strVal val="#ppt_x"/>
                                          </p:val>
                                        </p:tav>
                                      </p:tavLst>
                                    </p:anim>
                                    <p:anim calcmode="lin" valueType="num">
                                      <p:cBhvr>
                                        <p:cTn id="9" dur="500" fill="hold"/>
                                        <p:tgtEl>
                                          <p:spTgt spid="8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1000"/>
                                        <p:tgtEl>
                                          <p:spTgt spid="85"/>
                                        </p:tgtEl>
                                      </p:cBhvr>
                                    </p:animEffect>
                                    <p:anim calcmode="lin" valueType="num">
                                      <p:cBhvr>
                                        <p:cTn id="14" dur="1000" fill="hold"/>
                                        <p:tgtEl>
                                          <p:spTgt spid="85"/>
                                        </p:tgtEl>
                                        <p:attrNameLst>
                                          <p:attrName>ppt_x</p:attrName>
                                        </p:attrNameLst>
                                      </p:cBhvr>
                                      <p:tavLst>
                                        <p:tav tm="0">
                                          <p:val>
                                            <p:strVal val="#ppt_x"/>
                                          </p:val>
                                        </p:tav>
                                        <p:tav tm="100000">
                                          <p:val>
                                            <p:strVal val="#ppt_x"/>
                                          </p:val>
                                        </p:tav>
                                      </p:tavLst>
                                    </p:anim>
                                    <p:anim calcmode="lin" valueType="num">
                                      <p:cBhvr>
                                        <p:cTn id="15" dur="1000" fill="hold"/>
                                        <p:tgtEl>
                                          <p:spTgt spid="8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25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anim calcmode="lin" valueType="num">
                                      <p:cBhvr>
                                        <p:cTn id="20" dur="500" fill="hold"/>
                                        <p:tgtEl>
                                          <p:spTgt spid="80"/>
                                        </p:tgtEl>
                                        <p:attrNameLst>
                                          <p:attrName>ppt_x</p:attrName>
                                        </p:attrNameLst>
                                      </p:cBhvr>
                                      <p:tavLst>
                                        <p:tav tm="0">
                                          <p:val>
                                            <p:strVal val="#ppt_x"/>
                                          </p:val>
                                        </p:tav>
                                        <p:tav tm="100000">
                                          <p:val>
                                            <p:strVal val="#ppt_x"/>
                                          </p:val>
                                        </p:tav>
                                      </p:tavLst>
                                    </p:anim>
                                    <p:anim calcmode="lin" valueType="num">
                                      <p:cBhvr>
                                        <p:cTn id="21" dur="5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D8ADEB-3D6A-4A40-8C9A-EBF4B29F7CD3}"/>
              </a:ext>
            </a:extLst>
          </p:cNvPr>
          <p:cNvSpPr/>
          <p:nvPr/>
        </p:nvSpPr>
        <p:spPr>
          <a:xfrm>
            <a:off x="0"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952417"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Introduction</a:t>
            </a:r>
          </a:p>
        </p:txBody>
      </p:sp>
      <p:pic>
        <p:nvPicPr>
          <p:cNvPr id="10" name="Picture 9">
            <a:extLst>
              <a:ext uri="{FF2B5EF4-FFF2-40B4-BE49-F238E27FC236}">
                <a16:creationId xmlns:a16="http://schemas.microsoft.com/office/drawing/2014/main" id="{98CACA60-3EDB-4879-8A45-1E0922D235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046532" y="3131713"/>
            <a:ext cx="530600" cy="594574"/>
          </a:xfrm>
          <a:prstGeom prst="rect">
            <a:avLst/>
          </a:prstGeom>
        </p:spPr>
      </p:pic>
      <p:sp>
        <p:nvSpPr>
          <p:cNvPr id="12" name="Rectangle 11">
            <a:extLst>
              <a:ext uri="{FF2B5EF4-FFF2-40B4-BE49-F238E27FC236}">
                <a16:creationId xmlns:a16="http://schemas.microsoft.com/office/drawing/2014/main" id="{154C5703-9D3A-47C5-8507-EF01555903D5}"/>
              </a:ext>
            </a:extLst>
          </p:cNvPr>
          <p:cNvSpPr/>
          <p:nvPr/>
        </p:nvSpPr>
        <p:spPr>
          <a:xfrm>
            <a:off x="-394696" y="0"/>
            <a:ext cx="12193319" cy="6858000"/>
          </a:xfrm>
          <a:prstGeom prst="rect">
            <a:avLst/>
          </a:prstGeom>
          <a:solidFill>
            <a:srgbClr val="9E9E9E"/>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0491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0560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54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grpSp>
        <p:nvGrpSpPr>
          <p:cNvPr id="80" name="Group 79">
            <a:extLst>
              <a:ext uri="{FF2B5EF4-FFF2-40B4-BE49-F238E27FC236}">
                <a16:creationId xmlns:a16="http://schemas.microsoft.com/office/drawing/2014/main" id="{7CE0F8F0-950C-4C2D-98C9-51B25CB74624}"/>
              </a:ext>
            </a:extLst>
          </p:cNvPr>
          <p:cNvGrpSpPr/>
          <p:nvPr/>
        </p:nvGrpSpPr>
        <p:grpSpPr>
          <a:xfrm>
            <a:off x="4455867" y="430540"/>
            <a:ext cx="4794745" cy="2623379"/>
            <a:chOff x="1401805" y="2043418"/>
            <a:chExt cx="1762794" cy="1866900"/>
          </a:xfrm>
        </p:grpSpPr>
        <p:sp>
          <p:nvSpPr>
            <p:cNvPr id="81" name="Rectangle: Top Corners Rounded 80">
              <a:extLst>
                <a:ext uri="{FF2B5EF4-FFF2-40B4-BE49-F238E27FC236}">
                  <a16:creationId xmlns:a16="http://schemas.microsoft.com/office/drawing/2014/main" id="{2020C4E2-5D70-46E0-9D0E-E30D35E1DF39}"/>
                </a:ext>
              </a:extLst>
            </p:cNvPr>
            <p:cNvSpPr/>
            <p:nvPr/>
          </p:nvSpPr>
          <p:spPr>
            <a:xfrm>
              <a:off x="1487411" y="2043418"/>
              <a:ext cx="1591582" cy="1866900"/>
            </a:xfrm>
            <a:prstGeom prst="round2SameRect">
              <a:avLst>
                <a:gd name="adj1" fmla="val 12063"/>
                <a:gd name="adj2" fmla="val 0"/>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E3F49086-781A-40BF-B4C4-0A1E03B509A2}"/>
                </a:ext>
              </a:extLst>
            </p:cNvPr>
            <p:cNvSpPr txBox="1"/>
            <p:nvPr/>
          </p:nvSpPr>
          <p:spPr>
            <a:xfrm>
              <a:off x="1401805" y="2168637"/>
              <a:ext cx="1762794" cy="372344"/>
            </a:xfrm>
            <a:prstGeom prst="rect">
              <a:avLst/>
            </a:prstGeom>
            <a:noFill/>
          </p:spPr>
          <p:txBody>
            <a:bodyPr wrap="square" rtlCol="0">
              <a:spAutoFit/>
            </a:bodyPr>
            <a:lstStyle/>
            <a:p>
              <a:pPr algn="ctr"/>
              <a:r>
                <a:rPr lang="en-US" sz="2800" b="1" dirty="0">
                  <a:solidFill>
                    <a:schemeClr val="bg1"/>
                  </a:solidFill>
                  <a:latin typeface="Tw Cen MT" panose="020B0602020104020603" pitchFamily="34" charset="0"/>
                </a:rPr>
                <a:t>Week 4</a:t>
              </a:r>
            </a:p>
          </p:txBody>
        </p:sp>
      </p:grpSp>
      <p:pic>
        <p:nvPicPr>
          <p:cNvPr id="83" name="Picture 82">
            <a:extLst>
              <a:ext uri="{FF2B5EF4-FFF2-40B4-BE49-F238E27FC236}">
                <a16:creationId xmlns:a16="http://schemas.microsoft.com/office/drawing/2014/main" id="{8832ABBB-B4BD-401E-980B-9DC3A71F5F0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393300">
            <a:off x="6399650" y="987576"/>
            <a:ext cx="1436556" cy="1940668"/>
          </a:xfrm>
          <a:prstGeom prst="rect">
            <a:avLst/>
          </a:prstGeom>
        </p:spPr>
      </p:pic>
      <p:sp>
        <p:nvSpPr>
          <p:cNvPr id="84" name="Freeform: Shape 83">
            <a:extLst>
              <a:ext uri="{FF2B5EF4-FFF2-40B4-BE49-F238E27FC236}">
                <a16:creationId xmlns:a16="http://schemas.microsoft.com/office/drawing/2014/main" id="{3AA8E6C7-E4AC-4B01-B0D0-28FBB7C81749}"/>
              </a:ext>
            </a:extLst>
          </p:cNvPr>
          <p:cNvSpPr/>
          <p:nvPr/>
        </p:nvSpPr>
        <p:spPr>
          <a:xfrm flipV="1">
            <a:off x="4652595" y="1822027"/>
            <a:ext cx="4365172" cy="4941954"/>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2B95D7F5-69F0-4E33-905A-4009E2A0DB16}"/>
              </a:ext>
            </a:extLst>
          </p:cNvPr>
          <p:cNvSpPr txBox="1"/>
          <p:nvPr/>
        </p:nvSpPr>
        <p:spPr>
          <a:xfrm>
            <a:off x="4683341" y="2847657"/>
            <a:ext cx="4314406" cy="830997"/>
          </a:xfrm>
          <a:prstGeom prst="rect">
            <a:avLst/>
          </a:prstGeom>
          <a:noFill/>
        </p:spPr>
        <p:txBody>
          <a:bodyPr wrap="square" rtlCol="0">
            <a:spAutoFit/>
          </a:bodyPr>
          <a:lstStyle/>
          <a:p>
            <a:pPr algn="ctr"/>
            <a:r>
              <a:rPr lang="en-US" sz="2400" b="1" dirty="0">
                <a:solidFill>
                  <a:schemeClr val="bg1">
                    <a:lumMod val="50000"/>
                  </a:schemeClr>
                </a:solidFill>
                <a:latin typeface="Tw Cen MT" panose="020B0602020104020603" pitchFamily="34" charset="0"/>
              </a:rPr>
              <a:t>Topic: Insight Creation and Data Mining processes</a:t>
            </a:r>
            <a:endParaRPr lang="en-US" sz="2400" b="1" dirty="0">
              <a:solidFill>
                <a:srgbClr val="FF5969"/>
              </a:solidFill>
              <a:latin typeface="Tw Cen MT" panose="020B0602020104020603" pitchFamily="34" charset="0"/>
            </a:endParaRPr>
          </a:p>
        </p:txBody>
      </p:sp>
      <p:pic>
        <p:nvPicPr>
          <p:cNvPr id="22" name="Picture 21">
            <a:extLst>
              <a:ext uri="{FF2B5EF4-FFF2-40B4-BE49-F238E27FC236}">
                <a16:creationId xmlns:a16="http://schemas.microsoft.com/office/drawing/2014/main" id="{F868FBC1-458C-47F3-B355-9183F6ECD3E6}"/>
              </a:ext>
            </a:extLst>
          </p:cNvPr>
          <p:cNvPicPr>
            <a:picLocks noChangeAspect="1"/>
          </p:cNvPicPr>
          <p:nvPr/>
        </p:nvPicPr>
        <p:blipFill>
          <a:blip r:embed="rId5"/>
          <a:stretch>
            <a:fillRect/>
          </a:stretch>
        </p:blipFill>
        <p:spPr>
          <a:xfrm>
            <a:off x="10406988" y="39507"/>
            <a:ext cx="1341057" cy="1133982"/>
          </a:xfrm>
          <a:prstGeom prst="rect">
            <a:avLst/>
          </a:prstGeom>
        </p:spPr>
      </p:pic>
    </p:spTree>
    <p:extLst>
      <p:ext uri="{BB962C8B-B14F-4D97-AF65-F5344CB8AC3E}">
        <p14:creationId xmlns:p14="http://schemas.microsoft.com/office/powerpoint/2010/main" val="279396722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anim calcmode="lin" valueType="num">
                                      <p:cBhvr>
                                        <p:cTn id="8" dur="500" fill="hold"/>
                                        <p:tgtEl>
                                          <p:spTgt spid="84"/>
                                        </p:tgtEl>
                                        <p:attrNameLst>
                                          <p:attrName>ppt_x</p:attrName>
                                        </p:attrNameLst>
                                      </p:cBhvr>
                                      <p:tavLst>
                                        <p:tav tm="0">
                                          <p:val>
                                            <p:strVal val="#ppt_x"/>
                                          </p:val>
                                        </p:tav>
                                        <p:tav tm="100000">
                                          <p:val>
                                            <p:strVal val="#ppt_x"/>
                                          </p:val>
                                        </p:tav>
                                      </p:tavLst>
                                    </p:anim>
                                    <p:anim calcmode="lin" valueType="num">
                                      <p:cBhvr>
                                        <p:cTn id="9" dur="500" fill="hold"/>
                                        <p:tgtEl>
                                          <p:spTgt spid="8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1000"/>
                                        <p:tgtEl>
                                          <p:spTgt spid="85"/>
                                        </p:tgtEl>
                                      </p:cBhvr>
                                    </p:animEffect>
                                    <p:anim calcmode="lin" valueType="num">
                                      <p:cBhvr>
                                        <p:cTn id="14" dur="1000" fill="hold"/>
                                        <p:tgtEl>
                                          <p:spTgt spid="85"/>
                                        </p:tgtEl>
                                        <p:attrNameLst>
                                          <p:attrName>ppt_x</p:attrName>
                                        </p:attrNameLst>
                                      </p:cBhvr>
                                      <p:tavLst>
                                        <p:tav tm="0">
                                          <p:val>
                                            <p:strVal val="#ppt_x"/>
                                          </p:val>
                                        </p:tav>
                                        <p:tav tm="100000">
                                          <p:val>
                                            <p:strVal val="#ppt_x"/>
                                          </p:val>
                                        </p:tav>
                                      </p:tavLst>
                                    </p:anim>
                                    <p:anim calcmode="lin" valueType="num">
                                      <p:cBhvr>
                                        <p:cTn id="15" dur="1000" fill="hold"/>
                                        <p:tgtEl>
                                          <p:spTgt spid="8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25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anim calcmode="lin" valueType="num">
                                      <p:cBhvr>
                                        <p:cTn id="20" dur="500" fill="hold"/>
                                        <p:tgtEl>
                                          <p:spTgt spid="80"/>
                                        </p:tgtEl>
                                        <p:attrNameLst>
                                          <p:attrName>ppt_x</p:attrName>
                                        </p:attrNameLst>
                                      </p:cBhvr>
                                      <p:tavLst>
                                        <p:tav tm="0">
                                          <p:val>
                                            <p:strVal val="#ppt_x"/>
                                          </p:val>
                                        </p:tav>
                                        <p:tav tm="100000">
                                          <p:val>
                                            <p:strVal val="#ppt_x"/>
                                          </p:val>
                                        </p:tav>
                                      </p:tavLst>
                                    </p:anim>
                                    <p:anim calcmode="lin" valueType="num">
                                      <p:cBhvr>
                                        <p:cTn id="21" dur="5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D8ADEB-3D6A-4A40-8C9A-EBF4B29F7CD3}"/>
              </a:ext>
            </a:extLst>
          </p:cNvPr>
          <p:cNvSpPr/>
          <p:nvPr/>
        </p:nvSpPr>
        <p:spPr>
          <a:xfrm>
            <a:off x="0"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952417"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Introduction</a:t>
            </a:r>
          </a:p>
        </p:txBody>
      </p:sp>
      <p:pic>
        <p:nvPicPr>
          <p:cNvPr id="10" name="Picture 9">
            <a:extLst>
              <a:ext uri="{FF2B5EF4-FFF2-40B4-BE49-F238E27FC236}">
                <a16:creationId xmlns:a16="http://schemas.microsoft.com/office/drawing/2014/main" id="{98CACA60-3EDB-4879-8A45-1E0922D235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046532" y="3131713"/>
            <a:ext cx="530600" cy="594574"/>
          </a:xfrm>
          <a:prstGeom prst="rect">
            <a:avLst/>
          </a:prstGeom>
        </p:spPr>
      </p:pic>
      <p:sp>
        <p:nvSpPr>
          <p:cNvPr id="12" name="Rectangle 11">
            <a:extLst>
              <a:ext uri="{FF2B5EF4-FFF2-40B4-BE49-F238E27FC236}">
                <a16:creationId xmlns:a16="http://schemas.microsoft.com/office/drawing/2014/main" id="{154C5703-9D3A-47C5-8507-EF01555903D5}"/>
              </a:ext>
            </a:extLst>
          </p:cNvPr>
          <p:cNvSpPr/>
          <p:nvPr/>
        </p:nvSpPr>
        <p:spPr>
          <a:xfrm>
            <a:off x="-394696" y="0"/>
            <a:ext cx="12193319" cy="6858000"/>
          </a:xfrm>
          <a:prstGeom prst="rect">
            <a:avLst/>
          </a:prstGeom>
          <a:solidFill>
            <a:srgbClr val="9E9E9E"/>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0491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0560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54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grpSp>
        <p:nvGrpSpPr>
          <p:cNvPr id="80" name="Group 79">
            <a:extLst>
              <a:ext uri="{FF2B5EF4-FFF2-40B4-BE49-F238E27FC236}">
                <a16:creationId xmlns:a16="http://schemas.microsoft.com/office/drawing/2014/main" id="{7CE0F8F0-950C-4C2D-98C9-51B25CB74624}"/>
              </a:ext>
            </a:extLst>
          </p:cNvPr>
          <p:cNvGrpSpPr/>
          <p:nvPr/>
        </p:nvGrpSpPr>
        <p:grpSpPr>
          <a:xfrm>
            <a:off x="4455867" y="430540"/>
            <a:ext cx="4794745" cy="2623379"/>
            <a:chOff x="1401805" y="2043418"/>
            <a:chExt cx="1762794" cy="1866900"/>
          </a:xfrm>
        </p:grpSpPr>
        <p:sp>
          <p:nvSpPr>
            <p:cNvPr id="81" name="Rectangle: Top Corners Rounded 80">
              <a:extLst>
                <a:ext uri="{FF2B5EF4-FFF2-40B4-BE49-F238E27FC236}">
                  <a16:creationId xmlns:a16="http://schemas.microsoft.com/office/drawing/2014/main" id="{2020C4E2-5D70-46E0-9D0E-E30D35E1DF39}"/>
                </a:ext>
              </a:extLst>
            </p:cNvPr>
            <p:cNvSpPr/>
            <p:nvPr/>
          </p:nvSpPr>
          <p:spPr>
            <a:xfrm>
              <a:off x="1487411" y="2043418"/>
              <a:ext cx="1591582" cy="1866900"/>
            </a:xfrm>
            <a:prstGeom prst="round2SameRect">
              <a:avLst>
                <a:gd name="adj1" fmla="val 12063"/>
                <a:gd name="adj2" fmla="val 0"/>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E3F49086-781A-40BF-B4C4-0A1E03B509A2}"/>
                </a:ext>
              </a:extLst>
            </p:cNvPr>
            <p:cNvSpPr txBox="1"/>
            <p:nvPr/>
          </p:nvSpPr>
          <p:spPr>
            <a:xfrm>
              <a:off x="1401805" y="2168637"/>
              <a:ext cx="1762794" cy="372344"/>
            </a:xfrm>
            <a:prstGeom prst="rect">
              <a:avLst/>
            </a:prstGeom>
            <a:noFill/>
          </p:spPr>
          <p:txBody>
            <a:bodyPr wrap="square" rtlCol="0">
              <a:spAutoFit/>
            </a:bodyPr>
            <a:lstStyle/>
            <a:p>
              <a:pPr algn="ctr"/>
              <a:r>
                <a:rPr lang="en-US" sz="2800" b="1" dirty="0">
                  <a:solidFill>
                    <a:schemeClr val="bg1"/>
                  </a:solidFill>
                  <a:latin typeface="Tw Cen MT" panose="020B0602020104020603" pitchFamily="34" charset="0"/>
                </a:rPr>
                <a:t>Week 5</a:t>
              </a:r>
            </a:p>
          </p:txBody>
        </p:sp>
      </p:grpSp>
      <p:pic>
        <p:nvPicPr>
          <p:cNvPr id="83" name="Picture 82">
            <a:extLst>
              <a:ext uri="{FF2B5EF4-FFF2-40B4-BE49-F238E27FC236}">
                <a16:creationId xmlns:a16="http://schemas.microsoft.com/office/drawing/2014/main" id="{8832ABBB-B4BD-401E-980B-9DC3A71F5F0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393300">
            <a:off x="6399650" y="987576"/>
            <a:ext cx="1436556" cy="1940668"/>
          </a:xfrm>
          <a:prstGeom prst="rect">
            <a:avLst/>
          </a:prstGeom>
        </p:spPr>
      </p:pic>
      <p:sp>
        <p:nvSpPr>
          <p:cNvPr id="84" name="Freeform: Shape 83">
            <a:extLst>
              <a:ext uri="{FF2B5EF4-FFF2-40B4-BE49-F238E27FC236}">
                <a16:creationId xmlns:a16="http://schemas.microsoft.com/office/drawing/2014/main" id="{3AA8E6C7-E4AC-4B01-B0D0-28FBB7C81749}"/>
              </a:ext>
            </a:extLst>
          </p:cNvPr>
          <p:cNvSpPr/>
          <p:nvPr/>
        </p:nvSpPr>
        <p:spPr>
          <a:xfrm flipV="1">
            <a:off x="4652595" y="1863294"/>
            <a:ext cx="4365172" cy="4941954"/>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2B95D7F5-69F0-4E33-905A-4009E2A0DB16}"/>
              </a:ext>
            </a:extLst>
          </p:cNvPr>
          <p:cNvSpPr txBox="1"/>
          <p:nvPr/>
        </p:nvSpPr>
        <p:spPr>
          <a:xfrm>
            <a:off x="4683341" y="2847657"/>
            <a:ext cx="4314406" cy="830997"/>
          </a:xfrm>
          <a:prstGeom prst="rect">
            <a:avLst/>
          </a:prstGeom>
          <a:noFill/>
        </p:spPr>
        <p:txBody>
          <a:bodyPr wrap="square" rtlCol="0">
            <a:spAutoFit/>
          </a:bodyPr>
          <a:lstStyle/>
          <a:p>
            <a:pPr algn="ctr"/>
            <a:r>
              <a:rPr lang="en-US" sz="2400" b="1" dirty="0">
                <a:solidFill>
                  <a:schemeClr val="bg1">
                    <a:lumMod val="50000"/>
                  </a:schemeClr>
                </a:solidFill>
                <a:latin typeface="Tw Cen MT" panose="020B0602020104020603" pitchFamily="34" charset="0"/>
              </a:rPr>
              <a:t>Topic: Insight Creation with Structure Data</a:t>
            </a:r>
            <a:endParaRPr lang="en-US" sz="2400" b="1" dirty="0">
              <a:solidFill>
                <a:srgbClr val="FF5969"/>
              </a:solidFill>
              <a:latin typeface="Tw Cen MT" panose="020B0602020104020603" pitchFamily="34" charset="0"/>
            </a:endParaRPr>
          </a:p>
        </p:txBody>
      </p:sp>
      <p:pic>
        <p:nvPicPr>
          <p:cNvPr id="22" name="Picture 21">
            <a:extLst>
              <a:ext uri="{FF2B5EF4-FFF2-40B4-BE49-F238E27FC236}">
                <a16:creationId xmlns:a16="http://schemas.microsoft.com/office/drawing/2014/main" id="{F868FBC1-458C-47F3-B355-9183F6ECD3E6}"/>
              </a:ext>
            </a:extLst>
          </p:cNvPr>
          <p:cNvPicPr>
            <a:picLocks noChangeAspect="1"/>
          </p:cNvPicPr>
          <p:nvPr/>
        </p:nvPicPr>
        <p:blipFill>
          <a:blip r:embed="rId5"/>
          <a:stretch>
            <a:fillRect/>
          </a:stretch>
        </p:blipFill>
        <p:spPr>
          <a:xfrm>
            <a:off x="10406988" y="39507"/>
            <a:ext cx="1341057" cy="1133982"/>
          </a:xfrm>
          <a:prstGeom prst="rect">
            <a:avLst/>
          </a:prstGeom>
        </p:spPr>
      </p:pic>
    </p:spTree>
    <p:extLst>
      <p:ext uri="{BB962C8B-B14F-4D97-AF65-F5344CB8AC3E}">
        <p14:creationId xmlns:p14="http://schemas.microsoft.com/office/powerpoint/2010/main" val="37911554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anim calcmode="lin" valueType="num">
                                      <p:cBhvr>
                                        <p:cTn id="8" dur="500" fill="hold"/>
                                        <p:tgtEl>
                                          <p:spTgt spid="84"/>
                                        </p:tgtEl>
                                        <p:attrNameLst>
                                          <p:attrName>ppt_x</p:attrName>
                                        </p:attrNameLst>
                                      </p:cBhvr>
                                      <p:tavLst>
                                        <p:tav tm="0">
                                          <p:val>
                                            <p:strVal val="#ppt_x"/>
                                          </p:val>
                                        </p:tav>
                                        <p:tav tm="100000">
                                          <p:val>
                                            <p:strVal val="#ppt_x"/>
                                          </p:val>
                                        </p:tav>
                                      </p:tavLst>
                                    </p:anim>
                                    <p:anim calcmode="lin" valueType="num">
                                      <p:cBhvr>
                                        <p:cTn id="9" dur="500" fill="hold"/>
                                        <p:tgtEl>
                                          <p:spTgt spid="8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1000"/>
                                        <p:tgtEl>
                                          <p:spTgt spid="85"/>
                                        </p:tgtEl>
                                      </p:cBhvr>
                                    </p:animEffect>
                                    <p:anim calcmode="lin" valueType="num">
                                      <p:cBhvr>
                                        <p:cTn id="14" dur="1000" fill="hold"/>
                                        <p:tgtEl>
                                          <p:spTgt spid="85"/>
                                        </p:tgtEl>
                                        <p:attrNameLst>
                                          <p:attrName>ppt_x</p:attrName>
                                        </p:attrNameLst>
                                      </p:cBhvr>
                                      <p:tavLst>
                                        <p:tav tm="0">
                                          <p:val>
                                            <p:strVal val="#ppt_x"/>
                                          </p:val>
                                        </p:tav>
                                        <p:tav tm="100000">
                                          <p:val>
                                            <p:strVal val="#ppt_x"/>
                                          </p:val>
                                        </p:tav>
                                      </p:tavLst>
                                    </p:anim>
                                    <p:anim calcmode="lin" valueType="num">
                                      <p:cBhvr>
                                        <p:cTn id="15" dur="1000" fill="hold"/>
                                        <p:tgtEl>
                                          <p:spTgt spid="8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25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anim calcmode="lin" valueType="num">
                                      <p:cBhvr>
                                        <p:cTn id="20" dur="500" fill="hold"/>
                                        <p:tgtEl>
                                          <p:spTgt spid="80"/>
                                        </p:tgtEl>
                                        <p:attrNameLst>
                                          <p:attrName>ppt_x</p:attrName>
                                        </p:attrNameLst>
                                      </p:cBhvr>
                                      <p:tavLst>
                                        <p:tav tm="0">
                                          <p:val>
                                            <p:strVal val="#ppt_x"/>
                                          </p:val>
                                        </p:tav>
                                        <p:tav tm="100000">
                                          <p:val>
                                            <p:strVal val="#ppt_x"/>
                                          </p:val>
                                        </p:tav>
                                      </p:tavLst>
                                    </p:anim>
                                    <p:anim calcmode="lin" valueType="num">
                                      <p:cBhvr>
                                        <p:cTn id="21" dur="5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D8ADEB-3D6A-4A40-8C9A-EBF4B29F7CD3}"/>
              </a:ext>
            </a:extLst>
          </p:cNvPr>
          <p:cNvSpPr/>
          <p:nvPr/>
        </p:nvSpPr>
        <p:spPr>
          <a:xfrm>
            <a:off x="0"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952417"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Introduction</a:t>
            </a:r>
          </a:p>
        </p:txBody>
      </p:sp>
      <p:pic>
        <p:nvPicPr>
          <p:cNvPr id="10" name="Picture 9">
            <a:extLst>
              <a:ext uri="{FF2B5EF4-FFF2-40B4-BE49-F238E27FC236}">
                <a16:creationId xmlns:a16="http://schemas.microsoft.com/office/drawing/2014/main" id="{98CACA60-3EDB-4879-8A45-1E0922D235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046532" y="3131713"/>
            <a:ext cx="530600" cy="594574"/>
          </a:xfrm>
          <a:prstGeom prst="rect">
            <a:avLst/>
          </a:prstGeom>
        </p:spPr>
      </p:pic>
      <p:sp>
        <p:nvSpPr>
          <p:cNvPr id="12" name="Rectangle 11">
            <a:extLst>
              <a:ext uri="{FF2B5EF4-FFF2-40B4-BE49-F238E27FC236}">
                <a16:creationId xmlns:a16="http://schemas.microsoft.com/office/drawing/2014/main" id="{154C5703-9D3A-47C5-8507-EF01555903D5}"/>
              </a:ext>
            </a:extLst>
          </p:cNvPr>
          <p:cNvSpPr/>
          <p:nvPr/>
        </p:nvSpPr>
        <p:spPr>
          <a:xfrm>
            <a:off x="-394696" y="0"/>
            <a:ext cx="12193319" cy="6858000"/>
          </a:xfrm>
          <a:prstGeom prst="rect">
            <a:avLst/>
          </a:prstGeom>
          <a:solidFill>
            <a:srgbClr val="9E9E9E"/>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0491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0560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54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grpSp>
        <p:nvGrpSpPr>
          <p:cNvPr id="80" name="Group 79">
            <a:extLst>
              <a:ext uri="{FF2B5EF4-FFF2-40B4-BE49-F238E27FC236}">
                <a16:creationId xmlns:a16="http://schemas.microsoft.com/office/drawing/2014/main" id="{7CE0F8F0-950C-4C2D-98C9-51B25CB74624}"/>
              </a:ext>
            </a:extLst>
          </p:cNvPr>
          <p:cNvGrpSpPr/>
          <p:nvPr/>
        </p:nvGrpSpPr>
        <p:grpSpPr>
          <a:xfrm>
            <a:off x="4455867" y="430540"/>
            <a:ext cx="4794745" cy="2623379"/>
            <a:chOff x="1401805" y="2043418"/>
            <a:chExt cx="1762794" cy="1866900"/>
          </a:xfrm>
        </p:grpSpPr>
        <p:sp>
          <p:nvSpPr>
            <p:cNvPr id="81" name="Rectangle: Top Corners Rounded 80">
              <a:extLst>
                <a:ext uri="{FF2B5EF4-FFF2-40B4-BE49-F238E27FC236}">
                  <a16:creationId xmlns:a16="http://schemas.microsoft.com/office/drawing/2014/main" id="{2020C4E2-5D70-46E0-9D0E-E30D35E1DF39}"/>
                </a:ext>
              </a:extLst>
            </p:cNvPr>
            <p:cNvSpPr/>
            <p:nvPr/>
          </p:nvSpPr>
          <p:spPr>
            <a:xfrm>
              <a:off x="1487411" y="2043418"/>
              <a:ext cx="1591582" cy="1866900"/>
            </a:xfrm>
            <a:prstGeom prst="round2SameRect">
              <a:avLst>
                <a:gd name="adj1" fmla="val 12063"/>
                <a:gd name="adj2" fmla="val 0"/>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E3F49086-781A-40BF-B4C4-0A1E03B509A2}"/>
                </a:ext>
              </a:extLst>
            </p:cNvPr>
            <p:cNvSpPr txBox="1"/>
            <p:nvPr/>
          </p:nvSpPr>
          <p:spPr>
            <a:xfrm>
              <a:off x="1401805" y="2168637"/>
              <a:ext cx="1762794" cy="372344"/>
            </a:xfrm>
            <a:prstGeom prst="rect">
              <a:avLst/>
            </a:prstGeom>
            <a:noFill/>
          </p:spPr>
          <p:txBody>
            <a:bodyPr wrap="square" rtlCol="0">
              <a:spAutoFit/>
            </a:bodyPr>
            <a:lstStyle/>
            <a:p>
              <a:pPr algn="ctr"/>
              <a:r>
                <a:rPr lang="en-US" sz="2800" b="1" dirty="0">
                  <a:solidFill>
                    <a:schemeClr val="bg1"/>
                  </a:solidFill>
                  <a:latin typeface="Tw Cen MT" panose="020B0602020104020603" pitchFamily="34" charset="0"/>
                </a:rPr>
                <a:t>Week 6</a:t>
              </a:r>
            </a:p>
          </p:txBody>
        </p:sp>
      </p:grpSp>
      <p:pic>
        <p:nvPicPr>
          <p:cNvPr id="83" name="Picture 82">
            <a:extLst>
              <a:ext uri="{FF2B5EF4-FFF2-40B4-BE49-F238E27FC236}">
                <a16:creationId xmlns:a16="http://schemas.microsoft.com/office/drawing/2014/main" id="{8832ABBB-B4BD-401E-980B-9DC3A71F5F0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393300">
            <a:off x="6399650" y="987576"/>
            <a:ext cx="1436556" cy="1940668"/>
          </a:xfrm>
          <a:prstGeom prst="rect">
            <a:avLst/>
          </a:prstGeom>
        </p:spPr>
      </p:pic>
      <p:sp>
        <p:nvSpPr>
          <p:cNvPr id="84" name="Freeform: Shape 83">
            <a:extLst>
              <a:ext uri="{FF2B5EF4-FFF2-40B4-BE49-F238E27FC236}">
                <a16:creationId xmlns:a16="http://schemas.microsoft.com/office/drawing/2014/main" id="{3AA8E6C7-E4AC-4B01-B0D0-28FBB7C81749}"/>
              </a:ext>
            </a:extLst>
          </p:cNvPr>
          <p:cNvSpPr/>
          <p:nvPr/>
        </p:nvSpPr>
        <p:spPr>
          <a:xfrm flipV="1">
            <a:off x="4652595" y="1812088"/>
            <a:ext cx="4365172" cy="4941954"/>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2B95D7F5-69F0-4E33-905A-4009E2A0DB16}"/>
              </a:ext>
            </a:extLst>
          </p:cNvPr>
          <p:cNvSpPr txBox="1"/>
          <p:nvPr/>
        </p:nvSpPr>
        <p:spPr>
          <a:xfrm>
            <a:off x="4683341" y="2847657"/>
            <a:ext cx="4314406" cy="830997"/>
          </a:xfrm>
          <a:prstGeom prst="rect">
            <a:avLst/>
          </a:prstGeom>
          <a:noFill/>
        </p:spPr>
        <p:txBody>
          <a:bodyPr wrap="square" rtlCol="0">
            <a:spAutoFit/>
          </a:bodyPr>
          <a:lstStyle/>
          <a:p>
            <a:pPr algn="ctr"/>
            <a:r>
              <a:rPr lang="en-US" sz="2400" b="1" dirty="0">
                <a:solidFill>
                  <a:schemeClr val="bg1">
                    <a:lumMod val="50000"/>
                  </a:schemeClr>
                </a:solidFill>
                <a:latin typeface="Tw Cen MT" panose="020B0602020104020603" pitchFamily="34" charset="0"/>
              </a:rPr>
              <a:t>Lecture: Insight Creation with Unstructured Data</a:t>
            </a:r>
            <a:endParaRPr lang="en-US" sz="2400" b="1" dirty="0">
              <a:solidFill>
                <a:srgbClr val="FF5969"/>
              </a:solidFill>
              <a:latin typeface="Tw Cen MT" panose="020B0602020104020603" pitchFamily="34" charset="0"/>
            </a:endParaRPr>
          </a:p>
        </p:txBody>
      </p:sp>
      <p:pic>
        <p:nvPicPr>
          <p:cNvPr id="22" name="Picture 21">
            <a:extLst>
              <a:ext uri="{FF2B5EF4-FFF2-40B4-BE49-F238E27FC236}">
                <a16:creationId xmlns:a16="http://schemas.microsoft.com/office/drawing/2014/main" id="{F868FBC1-458C-47F3-B355-9183F6ECD3E6}"/>
              </a:ext>
            </a:extLst>
          </p:cNvPr>
          <p:cNvPicPr>
            <a:picLocks noChangeAspect="1"/>
          </p:cNvPicPr>
          <p:nvPr/>
        </p:nvPicPr>
        <p:blipFill>
          <a:blip r:embed="rId5"/>
          <a:stretch>
            <a:fillRect/>
          </a:stretch>
        </p:blipFill>
        <p:spPr>
          <a:xfrm>
            <a:off x="10406988" y="39507"/>
            <a:ext cx="1341057" cy="1133982"/>
          </a:xfrm>
          <a:prstGeom prst="rect">
            <a:avLst/>
          </a:prstGeom>
        </p:spPr>
      </p:pic>
    </p:spTree>
    <p:extLst>
      <p:ext uri="{BB962C8B-B14F-4D97-AF65-F5344CB8AC3E}">
        <p14:creationId xmlns:p14="http://schemas.microsoft.com/office/powerpoint/2010/main" val="38865160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anim calcmode="lin" valueType="num">
                                      <p:cBhvr>
                                        <p:cTn id="8" dur="500" fill="hold"/>
                                        <p:tgtEl>
                                          <p:spTgt spid="84"/>
                                        </p:tgtEl>
                                        <p:attrNameLst>
                                          <p:attrName>ppt_x</p:attrName>
                                        </p:attrNameLst>
                                      </p:cBhvr>
                                      <p:tavLst>
                                        <p:tav tm="0">
                                          <p:val>
                                            <p:strVal val="#ppt_x"/>
                                          </p:val>
                                        </p:tav>
                                        <p:tav tm="100000">
                                          <p:val>
                                            <p:strVal val="#ppt_x"/>
                                          </p:val>
                                        </p:tav>
                                      </p:tavLst>
                                    </p:anim>
                                    <p:anim calcmode="lin" valueType="num">
                                      <p:cBhvr>
                                        <p:cTn id="9" dur="500" fill="hold"/>
                                        <p:tgtEl>
                                          <p:spTgt spid="8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1000"/>
                                        <p:tgtEl>
                                          <p:spTgt spid="85"/>
                                        </p:tgtEl>
                                      </p:cBhvr>
                                    </p:animEffect>
                                    <p:anim calcmode="lin" valueType="num">
                                      <p:cBhvr>
                                        <p:cTn id="14" dur="1000" fill="hold"/>
                                        <p:tgtEl>
                                          <p:spTgt spid="85"/>
                                        </p:tgtEl>
                                        <p:attrNameLst>
                                          <p:attrName>ppt_x</p:attrName>
                                        </p:attrNameLst>
                                      </p:cBhvr>
                                      <p:tavLst>
                                        <p:tav tm="0">
                                          <p:val>
                                            <p:strVal val="#ppt_x"/>
                                          </p:val>
                                        </p:tav>
                                        <p:tav tm="100000">
                                          <p:val>
                                            <p:strVal val="#ppt_x"/>
                                          </p:val>
                                        </p:tav>
                                      </p:tavLst>
                                    </p:anim>
                                    <p:anim calcmode="lin" valueType="num">
                                      <p:cBhvr>
                                        <p:cTn id="15" dur="1000" fill="hold"/>
                                        <p:tgtEl>
                                          <p:spTgt spid="8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25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anim calcmode="lin" valueType="num">
                                      <p:cBhvr>
                                        <p:cTn id="20" dur="500" fill="hold"/>
                                        <p:tgtEl>
                                          <p:spTgt spid="80"/>
                                        </p:tgtEl>
                                        <p:attrNameLst>
                                          <p:attrName>ppt_x</p:attrName>
                                        </p:attrNameLst>
                                      </p:cBhvr>
                                      <p:tavLst>
                                        <p:tav tm="0">
                                          <p:val>
                                            <p:strVal val="#ppt_x"/>
                                          </p:val>
                                        </p:tav>
                                        <p:tav tm="100000">
                                          <p:val>
                                            <p:strVal val="#ppt_x"/>
                                          </p:val>
                                        </p:tav>
                                      </p:tavLst>
                                    </p:anim>
                                    <p:anim calcmode="lin" valueType="num">
                                      <p:cBhvr>
                                        <p:cTn id="21" dur="5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D8ADEB-3D6A-4A40-8C9A-EBF4B29F7CD3}"/>
              </a:ext>
            </a:extLst>
          </p:cNvPr>
          <p:cNvSpPr/>
          <p:nvPr/>
        </p:nvSpPr>
        <p:spPr>
          <a:xfrm>
            <a:off x="0"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952417"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Introduction</a:t>
            </a:r>
          </a:p>
        </p:txBody>
      </p:sp>
      <p:pic>
        <p:nvPicPr>
          <p:cNvPr id="10" name="Picture 9">
            <a:extLst>
              <a:ext uri="{FF2B5EF4-FFF2-40B4-BE49-F238E27FC236}">
                <a16:creationId xmlns:a16="http://schemas.microsoft.com/office/drawing/2014/main" id="{98CACA60-3EDB-4879-8A45-1E0922D235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046532" y="3131713"/>
            <a:ext cx="530600" cy="594574"/>
          </a:xfrm>
          <a:prstGeom prst="rect">
            <a:avLst/>
          </a:prstGeom>
        </p:spPr>
      </p:pic>
      <p:sp>
        <p:nvSpPr>
          <p:cNvPr id="12" name="Rectangle 11">
            <a:extLst>
              <a:ext uri="{FF2B5EF4-FFF2-40B4-BE49-F238E27FC236}">
                <a16:creationId xmlns:a16="http://schemas.microsoft.com/office/drawing/2014/main" id="{154C5703-9D3A-47C5-8507-EF01555903D5}"/>
              </a:ext>
            </a:extLst>
          </p:cNvPr>
          <p:cNvSpPr/>
          <p:nvPr/>
        </p:nvSpPr>
        <p:spPr>
          <a:xfrm>
            <a:off x="-394696" y="0"/>
            <a:ext cx="12193319" cy="6858000"/>
          </a:xfrm>
          <a:prstGeom prst="rect">
            <a:avLst/>
          </a:prstGeom>
          <a:solidFill>
            <a:srgbClr val="9E9E9E"/>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0491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0560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54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grpSp>
        <p:nvGrpSpPr>
          <p:cNvPr id="80" name="Group 79">
            <a:extLst>
              <a:ext uri="{FF2B5EF4-FFF2-40B4-BE49-F238E27FC236}">
                <a16:creationId xmlns:a16="http://schemas.microsoft.com/office/drawing/2014/main" id="{7CE0F8F0-950C-4C2D-98C9-51B25CB74624}"/>
              </a:ext>
            </a:extLst>
          </p:cNvPr>
          <p:cNvGrpSpPr/>
          <p:nvPr/>
        </p:nvGrpSpPr>
        <p:grpSpPr>
          <a:xfrm>
            <a:off x="4455867" y="430540"/>
            <a:ext cx="4794745" cy="2623379"/>
            <a:chOff x="1401805" y="2043418"/>
            <a:chExt cx="1762794" cy="1866900"/>
          </a:xfrm>
        </p:grpSpPr>
        <p:sp>
          <p:nvSpPr>
            <p:cNvPr id="81" name="Rectangle: Top Corners Rounded 80">
              <a:extLst>
                <a:ext uri="{FF2B5EF4-FFF2-40B4-BE49-F238E27FC236}">
                  <a16:creationId xmlns:a16="http://schemas.microsoft.com/office/drawing/2014/main" id="{2020C4E2-5D70-46E0-9D0E-E30D35E1DF39}"/>
                </a:ext>
              </a:extLst>
            </p:cNvPr>
            <p:cNvSpPr/>
            <p:nvPr/>
          </p:nvSpPr>
          <p:spPr>
            <a:xfrm>
              <a:off x="1487411" y="2043418"/>
              <a:ext cx="1591582" cy="1866900"/>
            </a:xfrm>
            <a:prstGeom prst="round2SameRect">
              <a:avLst>
                <a:gd name="adj1" fmla="val 12063"/>
                <a:gd name="adj2" fmla="val 0"/>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E3F49086-781A-40BF-B4C4-0A1E03B509A2}"/>
                </a:ext>
              </a:extLst>
            </p:cNvPr>
            <p:cNvSpPr txBox="1"/>
            <p:nvPr/>
          </p:nvSpPr>
          <p:spPr>
            <a:xfrm>
              <a:off x="1401805" y="2168637"/>
              <a:ext cx="1762794" cy="372344"/>
            </a:xfrm>
            <a:prstGeom prst="rect">
              <a:avLst/>
            </a:prstGeom>
            <a:noFill/>
          </p:spPr>
          <p:txBody>
            <a:bodyPr wrap="square" rtlCol="0">
              <a:spAutoFit/>
            </a:bodyPr>
            <a:lstStyle/>
            <a:p>
              <a:pPr algn="ctr"/>
              <a:r>
                <a:rPr lang="en-US" sz="2800" b="1" dirty="0">
                  <a:solidFill>
                    <a:schemeClr val="bg1"/>
                  </a:solidFill>
                  <a:latin typeface="Tw Cen MT" panose="020B0602020104020603" pitchFamily="34" charset="0"/>
                </a:rPr>
                <a:t>Week 7</a:t>
              </a:r>
            </a:p>
          </p:txBody>
        </p:sp>
      </p:grpSp>
      <p:pic>
        <p:nvPicPr>
          <p:cNvPr id="83" name="Picture 82">
            <a:extLst>
              <a:ext uri="{FF2B5EF4-FFF2-40B4-BE49-F238E27FC236}">
                <a16:creationId xmlns:a16="http://schemas.microsoft.com/office/drawing/2014/main" id="{8832ABBB-B4BD-401E-980B-9DC3A71F5F0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393300">
            <a:off x="6399650" y="987576"/>
            <a:ext cx="1436556" cy="1940668"/>
          </a:xfrm>
          <a:prstGeom prst="rect">
            <a:avLst/>
          </a:prstGeom>
        </p:spPr>
      </p:pic>
      <p:sp>
        <p:nvSpPr>
          <p:cNvPr id="84" name="Freeform: Shape 83">
            <a:extLst>
              <a:ext uri="{FF2B5EF4-FFF2-40B4-BE49-F238E27FC236}">
                <a16:creationId xmlns:a16="http://schemas.microsoft.com/office/drawing/2014/main" id="{3AA8E6C7-E4AC-4B01-B0D0-28FBB7C81749}"/>
              </a:ext>
            </a:extLst>
          </p:cNvPr>
          <p:cNvSpPr/>
          <p:nvPr/>
        </p:nvSpPr>
        <p:spPr>
          <a:xfrm flipV="1">
            <a:off x="4652595" y="1812088"/>
            <a:ext cx="4365172" cy="4941954"/>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2B95D7F5-69F0-4E33-905A-4009E2A0DB16}"/>
              </a:ext>
            </a:extLst>
          </p:cNvPr>
          <p:cNvSpPr txBox="1"/>
          <p:nvPr/>
        </p:nvSpPr>
        <p:spPr>
          <a:xfrm>
            <a:off x="4683341" y="2847657"/>
            <a:ext cx="4314406" cy="1200329"/>
          </a:xfrm>
          <a:prstGeom prst="rect">
            <a:avLst/>
          </a:prstGeom>
          <a:noFill/>
        </p:spPr>
        <p:txBody>
          <a:bodyPr wrap="square" rtlCol="0">
            <a:spAutoFit/>
          </a:bodyPr>
          <a:lstStyle/>
          <a:p>
            <a:pPr algn="ctr"/>
            <a:r>
              <a:rPr lang="en-US" sz="2400" b="1" dirty="0">
                <a:solidFill>
                  <a:schemeClr val="bg1">
                    <a:lumMod val="50000"/>
                  </a:schemeClr>
                </a:solidFill>
                <a:latin typeface="Tw Cen MT" panose="020B0602020104020603" pitchFamily="34" charset="0"/>
              </a:rPr>
              <a:t>Topic: Insight Creation through Information and Knowledge Analysis</a:t>
            </a:r>
            <a:endParaRPr lang="en-US" sz="2400" b="1" dirty="0">
              <a:solidFill>
                <a:srgbClr val="FF5969"/>
              </a:solidFill>
              <a:latin typeface="Tw Cen MT" panose="020B0602020104020603" pitchFamily="34" charset="0"/>
            </a:endParaRPr>
          </a:p>
        </p:txBody>
      </p:sp>
      <p:pic>
        <p:nvPicPr>
          <p:cNvPr id="22" name="Picture 21">
            <a:extLst>
              <a:ext uri="{FF2B5EF4-FFF2-40B4-BE49-F238E27FC236}">
                <a16:creationId xmlns:a16="http://schemas.microsoft.com/office/drawing/2014/main" id="{F868FBC1-458C-47F3-B355-9183F6ECD3E6}"/>
              </a:ext>
            </a:extLst>
          </p:cNvPr>
          <p:cNvPicPr>
            <a:picLocks noChangeAspect="1"/>
          </p:cNvPicPr>
          <p:nvPr/>
        </p:nvPicPr>
        <p:blipFill>
          <a:blip r:embed="rId5"/>
          <a:stretch>
            <a:fillRect/>
          </a:stretch>
        </p:blipFill>
        <p:spPr>
          <a:xfrm>
            <a:off x="10406988" y="39507"/>
            <a:ext cx="1341057" cy="1133982"/>
          </a:xfrm>
          <a:prstGeom prst="rect">
            <a:avLst/>
          </a:prstGeom>
        </p:spPr>
      </p:pic>
    </p:spTree>
    <p:extLst>
      <p:ext uri="{BB962C8B-B14F-4D97-AF65-F5344CB8AC3E}">
        <p14:creationId xmlns:p14="http://schemas.microsoft.com/office/powerpoint/2010/main" val="36633461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anim calcmode="lin" valueType="num">
                                      <p:cBhvr>
                                        <p:cTn id="8" dur="500" fill="hold"/>
                                        <p:tgtEl>
                                          <p:spTgt spid="84"/>
                                        </p:tgtEl>
                                        <p:attrNameLst>
                                          <p:attrName>ppt_x</p:attrName>
                                        </p:attrNameLst>
                                      </p:cBhvr>
                                      <p:tavLst>
                                        <p:tav tm="0">
                                          <p:val>
                                            <p:strVal val="#ppt_x"/>
                                          </p:val>
                                        </p:tav>
                                        <p:tav tm="100000">
                                          <p:val>
                                            <p:strVal val="#ppt_x"/>
                                          </p:val>
                                        </p:tav>
                                      </p:tavLst>
                                    </p:anim>
                                    <p:anim calcmode="lin" valueType="num">
                                      <p:cBhvr>
                                        <p:cTn id="9" dur="500" fill="hold"/>
                                        <p:tgtEl>
                                          <p:spTgt spid="8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1000"/>
                                        <p:tgtEl>
                                          <p:spTgt spid="85"/>
                                        </p:tgtEl>
                                      </p:cBhvr>
                                    </p:animEffect>
                                    <p:anim calcmode="lin" valueType="num">
                                      <p:cBhvr>
                                        <p:cTn id="14" dur="1000" fill="hold"/>
                                        <p:tgtEl>
                                          <p:spTgt spid="85"/>
                                        </p:tgtEl>
                                        <p:attrNameLst>
                                          <p:attrName>ppt_x</p:attrName>
                                        </p:attrNameLst>
                                      </p:cBhvr>
                                      <p:tavLst>
                                        <p:tav tm="0">
                                          <p:val>
                                            <p:strVal val="#ppt_x"/>
                                          </p:val>
                                        </p:tav>
                                        <p:tav tm="100000">
                                          <p:val>
                                            <p:strVal val="#ppt_x"/>
                                          </p:val>
                                        </p:tav>
                                      </p:tavLst>
                                    </p:anim>
                                    <p:anim calcmode="lin" valueType="num">
                                      <p:cBhvr>
                                        <p:cTn id="15" dur="1000" fill="hold"/>
                                        <p:tgtEl>
                                          <p:spTgt spid="8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25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anim calcmode="lin" valueType="num">
                                      <p:cBhvr>
                                        <p:cTn id="20" dur="500" fill="hold"/>
                                        <p:tgtEl>
                                          <p:spTgt spid="80"/>
                                        </p:tgtEl>
                                        <p:attrNameLst>
                                          <p:attrName>ppt_x</p:attrName>
                                        </p:attrNameLst>
                                      </p:cBhvr>
                                      <p:tavLst>
                                        <p:tav tm="0">
                                          <p:val>
                                            <p:strVal val="#ppt_x"/>
                                          </p:val>
                                        </p:tav>
                                        <p:tav tm="100000">
                                          <p:val>
                                            <p:strVal val="#ppt_x"/>
                                          </p:val>
                                        </p:tav>
                                      </p:tavLst>
                                    </p:anim>
                                    <p:anim calcmode="lin" valueType="num">
                                      <p:cBhvr>
                                        <p:cTn id="21" dur="5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D8ADEB-3D6A-4A40-8C9A-EBF4B29F7CD3}"/>
              </a:ext>
            </a:extLst>
          </p:cNvPr>
          <p:cNvSpPr/>
          <p:nvPr/>
        </p:nvSpPr>
        <p:spPr>
          <a:xfrm>
            <a:off x="0"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952417"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Introduction</a:t>
            </a:r>
          </a:p>
        </p:txBody>
      </p:sp>
      <p:pic>
        <p:nvPicPr>
          <p:cNvPr id="10" name="Picture 9">
            <a:extLst>
              <a:ext uri="{FF2B5EF4-FFF2-40B4-BE49-F238E27FC236}">
                <a16:creationId xmlns:a16="http://schemas.microsoft.com/office/drawing/2014/main" id="{98CACA60-3EDB-4879-8A45-1E0922D235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046532" y="3131713"/>
            <a:ext cx="530600" cy="594574"/>
          </a:xfrm>
          <a:prstGeom prst="rect">
            <a:avLst/>
          </a:prstGeom>
        </p:spPr>
      </p:pic>
      <p:sp>
        <p:nvSpPr>
          <p:cNvPr id="12" name="Rectangle 11">
            <a:extLst>
              <a:ext uri="{FF2B5EF4-FFF2-40B4-BE49-F238E27FC236}">
                <a16:creationId xmlns:a16="http://schemas.microsoft.com/office/drawing/2014/main" id="{154C5703-9D3A-47C5-8507-EF01555903D5}"/>
              </a:ext>
            </a:extLst>
          </p:cNvPr>
          <p:cNvSpPr/>
          <p:nvPr/>
        </p:nvSpPr>
        <p:spPr>
          <a:xfrm>
            <a:off x="-394696" y="0"/>
            <a:ext cx="12193319" cy="6858000"/>
          </a:xfrm>
          <a:prstGeom prst="rect">
            <a:avLst/>
          </a:prstGeom>
          <a:solidFill>
            <a:srgbClr val="9E9E9E"/>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0491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0560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54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grpSp>
        <p:nvGrpSpPr>
          <p:cNvPr id="80" name="Group 79">
            <a:extLst>
              <a:ext uri="{FF2B5EF4-FFF2-40B4-BE49-F238E27FC236}">
                <a16:creationId xmlns:a16="http://schemas.microsoft.com/office/drawing/2014/main" id="{7CE0F8F0-950C-4C2D-98C9-51B25CB74624}"/>
              </a:ext>
            </a:extLst>
          </p:cNvPr>
          <p:cNvGrpSpPr/>
          <p:nvPr/>
        </p:nvGrpSpPr>
        <p:grpSpPr>
          <a:xfrm>
            <a:off x="4455867" y="430540"/>
            <a:ext cx="4794745" cy="2623379"/>
            <a:chOff x="1401805" y="2043418"/>
            <a:chExt cx="1762794" cy="1866900"/>
          </a:xfrm>
        </p:grpSpPr>
        <p:sp>
          <p:nvSpPr>
            <p:cNvPr id="81" name="Rectangle: Top Corners Rounded 80">
              <a:extLst>
                <a:ext uri="{FF2B5EF4-FFF2-40B4-BE49-F238E27FC236}">
                  <a16:creationId xmlns:a16="http://schemas.microsoft.com/office/drawing/2014/main" id="{2020C4E2-5D70-46E0-9D0E-E30D35E1DF39}"/>
                </a:ext>
              </a:extLst>
            </p:cNvPr>
            <p:cNvSpPr/>
            <p:nvPr/>
          </p:nvSpPr>
          <p:spPr>
            <a:xfrm>
              <a:off x="1487411" y="2043418"/>
              <a:ext cx="1591582" cy="1866900"/>
            </a:xfrm>
            <a:prstGeom prst="round2SameRect">
              <a:avLst>
                <a:gd name="adj1" fmla="val 12063"/>
                <a:gd name="adj2" fmla="val 0"/>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E3F49086-781A-40BF-B4C4-0A1E03B509A2}"/>
                </a:ext>
              </a:extLst>
            </p:cNvPr>
            <p:cNvSpPr txBox="1"/>
            <p:nvPr/>
          </p:nvSpPr>
          <p:spPr>
            <a:xfrm>
              <a:off x="1401805" y="2168637"/>
              <a:ext cx="1762794" cy="372344"/>
            </a:xfrm>
            <a:prstGeom prst="rect">
              <a:avLst/>
            </a:prstGeom>
            <a:noFill/>
          </p:spPr>
          <p:txBody>
            <a:bodyPr wrap="square" rtlCol="0">
              <a:spAutoFit/>
            </a:bodyPr>
            <a:lstStyle/>
            <a:p>
              <a:pPr algn="ctr"/>
              <a:r>
                <a:rPr lang="en-US" sz="2800" b="1" dirty="0">
                  <a:solidFill>
                    <a:schemeClr val="bg1"/>
                  </a:solidFill>
                  <a:latin typeface="Tw Cen MT" panose="020B0602020104020603" pitchFamily="34" charset="0"/>
                </a:rPr>
                <a:t>Week 8</a:t>
              </a:r>
            </a:p>
          </p:txBody>
        </p:sp>
      </p:grpSp>
      <p:pic>
        <p:nvPicPr>
          <p:cNvPr id="83" name="Picture 82">
            <a:extLst>
              <a:ext uri="{FF2B5EF4-FFF2-40B4-BE49-F238E27FC236}">
                <a16:creationId xmlns:a16="http://schemas.microsoft.com/office/drawing/2014/main" id="{8832ABBB-B4BD-401E-980B-9DC3A71F5F0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393300">
            <a:off x="6399650" y="987576"/>
            <a:ext cx="1436556" cy="1940668"/>
          </a:xfrm>
          <a:prstGeom prst="rect">
            <a:avLst/>
          </a:prstGeom>
        </p:spPr>
      </p:pic>
      <p:sp>
        <p:nvSpPr>
          <p:cNvPr id="84" name="Freeform: Shape 83">
            <a:extLst>
              <a:ext uri="{FF2B5EF4-FFF2-40B4-BE49-F238E27FC236}">
                <a16:creationId xmlns:a16="http://schemas.microsoft.com/office/drawing/2014/main" id="{3AA8E6C7-E4AC-4B01-B0D0-28FBB7C81749}"/>
              </a:ext>
            </a:extLst>
          </p:cNvPr>
          <p:cNvSpPr/>
          <p:nvPr/>
        </p:nvSpPr>
        <p:spPr>
          <a:xfrm flipV="1">
            <a:off x="4652595" y="1812088"/>
            <a:ext cx="4365172" cy="4941954"/>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2B95D7F5-69F0-4E33-905A-4009E2A0DB16}"/>
              </a:ext>
            </a:extLst>
          </p:cNvPr>
          <p:cNvSpPr txBox="1"/>
          <p:nvPr/>
        </p:nvSpPr>
        <p:spPr>
          <a:xfrm>
            <a:off x="4683341" y="2847657"/>
            <a:ext cx="4314406" cy="461665"/>
          </a:xfrm>
          <a:prstGeom prst="rect">
            <a:avLst/>
          </a:prstGeom>
          <a:noFill/>
        </p:spPr>
        <p:txBody>
          <a:bodyPr wrap="square" rtlCol="0">
            <a:spAutoFit/>
          </a:bodyPr>
          <a:lstStyle/>
          <a:p>
            <a:pPr algn="ctr"/>
            <a:r>
              <a:rPr lang="en-US" sz="2400" b="1" dirty="0">
                <a:solidFill>
                  <a:schemeClr val="bg1">
                    <a:lumMod val="50000"/>
                  </a:schemeClr>
                </a:solidFill>
                <a:latin typeface="Tw Cen MT" panose="020B0602020104020603" pitchFamily="34" charset="0"/>
              </a:rPr>
              <a:t>Lecture: Presentation Capability</a:t>
            </a:r>
            <a:endParaRPr lang="en-US" sz="2400" b="1" dirty="0">
              <a:solidFill>
                <a:srgbClr val="FF5969"/>
              </a:solidFill>
              <a:latin typeface="Tw Cen MT" panose="020B0602020104020603" pitchFamily="34" charset="0"/>
            </a:endParaRPr>
          </a:p>
        </p:txBody>
      </p:sp>
      <p:pic>
        <p:nvPicPr>
          <p:cNvPr id="22" name="Picture 21">
            <a:extLst>
              <a:ext uri="{FF2B5EF4-FFF2-40B4-BE49-F238E27FC236}">
                <a16:creationId xmlns:a16="http://schemas.microsoft.com/office/drawing/2014/main" id="{F868FBC1-458C-47F3-B355-9183F6ECD3E6}"/>
              </a:ext>
            </a:extLst>
          </p:cNvPr>
          <p:cNvPicPr>
            <a:picLocks noChangeAspect="1"/>
          </p:cNvPicPr>
          <p:nvPr/>
        </p:nvPicPr>
        <p:blipFill>
          <a:blip r:embed="rId5"/>
          <a:stretch>
            <a:fillRect/>
          </a:stretch>
        </p:blipFill>
        <p:spPr>
          <a:xfrm>
            <a:off x="10406988" y="39507"/>
            <a:ext cx="1341057" cy="1133982"/>
          </a:xfrm>
          <a:prstGeom prst="rect">
            <a:avLst/>
          </a:prstGeom>
        </p:spPr>
      </p:pic>
    </p:spTree>
    <p:extLst>
      <p:ext uri="{BB962C8B-B14F-4D97-AF65-F5344CB8AC3E}">
        <p14:creationId xmlns:p14="http://schemas.microsoft.com/office/powerpoint/2010/main" val="249041207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anim calcmode="lin" valueType="num">
                                      <p:cBhvr>
                                        <p:cTn id="8" dur="500" fill="hold"/>
                                        <p:tgtEl>
                                          <p:spTgt spid="84"/>
                                        </p:tgtEl>
                                        <p:attrNameLst>
                                          <p:attrName>ppt_x</p:attrName>
                                        </p:attrNameLst>
                                      </p:cBhvr>
                                      <p:tavLst>
                                        <p:tav tm="0">
                                          <p:val>
                                            <p:strVal val="#ppt_x"/>
                                          </p:val>
                                        </p:tav>
                                        <p:tav tm="100000">
                                          <p:val>
                                            <p:strVal val="#ppt_x"/>
                                          </p:val>
                                        </p:tav>
                                      </p:tavLst>
                                    </p:anim>
                                    <p:anim calcmode="lin" valueType="num">
                                      <p:cBhvr>
                                        <p:cTn id="9" dur="500" fill="hold"/>
                                        <p:tgtEl>
                                          <p:spTgt spid="8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1000"/>
                                        <p:tgtEl>
                                          <p:spTgt spid="85"/>
                                        </p:tgtEl>
                                      </p:cBhvr>
                                    </p:animEffect>
                                    <p:anim calcmode="lin" valueType="num">
                                      <p:cBhvr>
                                        <p:cTn id="14" dur="1000" fill="hold"/>
                                        <p:tgtEl>
                                          <p:spTgt spid="85"/>
                                        </p:tgtEl>
                                        <p:attrNameLst>
                                          <p:attrName>ppt_x</p:attrName>
                                        </p:attrNameLst>
                                      </p:cBhvr>
                                      <p:tavLst>
                                        <p:tav tm="0">
                                          <p:val>
                                            <p:strVal val="#ppt_x"/>
                                          </p:val>
                                        </p:tav>
                                        <p:tav tm="100000">
                                          <p:val>
                                            <p:strVal val="#ppt_x"/>
                                          </p:val>
                                        </p:tav>
                                      </p:tavLst>
                                    </p:anim>
                                    <p:anim calcmode="lin" valueType="num">
                                      <p:cBhvr>
                                        <p:cTn id="15" dur="1000" fill="hold"/>
                                        <p:tgtEl>
                                          <p:spTgt spid="8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25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anim calcmode="lin" valueType="num">
                                      <p:cBhvr>
                                        <p:cTn id="20" dur="500" fill="hold"/>
                                        <p:tgtEl>
                                          <p:spTgt spid="80"/>
                                        </p:tgtEl>
                                        <p:attrNameLst>
                                          <p:attrName>ppt_x</p:attrName>
                                        </p:attrNameLst>
                                      </p:cBhvr>
                                      <p:tavLst>
                                        <p:tav tm="0">
                                          <p:val>
                                            <p:strVal val="#ppt_x"/>
                                          </p:val>
                                        </p:tav>
                                        <p:tav tm="100000">
                                          <p:val>
                                            <p:strVal val="#ppt_x"/>
                                          </p:val>
                                        </p:tav>
                                      </p:tavLst>
                                    </p:anim>
                                    <p:anim calcmode="lin" valueType="num">
                                      <p:cBhvr>
                                        <p:cTn id="21" dur="5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D8ADEB-3D6A-4A40-8C9A-EBF4B29F7CD3}"/>
              </a:ext>
            </a:extLst>
          </p:cNvPr>
          <p:cNvSpPr/>
          <p:nvPr/>
        </p:nvSpPr>
        <p:spPr>
          <a:xfrm>
            <a:off x="0"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952417"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Introduction</a:t>
            </a:r>
          </a:p>
        </p:txBody>
      </p:sp>
      <p:pic>
        <p:nvPicPr>
          <p:cNvPr id="10" name="Picture 9">
            <a:extLst>
              <a:ext uri="{FF2B5EF4-FFF2-40B4-BE49-F238E27FC236}">
                <a16:creationId xmlns:a16="http://schemas.microsoft.com/office/drawing/2014/main" id="{98CACA60-3EDB-4879-8A45-1E0922D235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046532" y="3131713"/>
            <a:ext cx="530600" cy="594574"/>
          </a:xfrm>
          <a:prstGeom prst="rect">
            <a:avLst/>
          </a:prstGeom>
        </p:spPr>
      </p:pic>
      <p:sp>
        <p:nvSpPr>
          <p:cNvPr id="12" name="Rectangle 11">
            <a:extLst>
              <a:ext uri="{FF2B5EF4-FFF2-40B4-BE49-F238E27FC236}">
                <a16:creationId xmlns:a16="http://schemas.microsoft.com/office/drawing/2014/main" id="{154C5703-9D3A-47C5-8507-EF01555903D5}"/>
              </a:ext>
            </a:extLst>
          </p:cNvPr>
          <p:cNvSpPr/>
          <p:nvPr/>
        </p:nvSpPr>
        <p:spPr>
          <a:xfrm>
            <a:off x="-394696" y="0"/>
            <a:ext cx="12193319" cy="6858000"/>
          </a:xfrm>
          <a:prstGeom prst="rect">
            <a:avLst/>
          </a:prstGeom>
          <a:solidFill>
            <a:srgbClr val="9E9E9E"/>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0491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0560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54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grpSp>
        <p:nvGrpSpPr>
          <p:cNvPr id="80" name="Group 79">
            <a:extLst>
              <a:ext uri="{FF2B5EF4-FFF2-40B4-BE49-F238E27FC236}">
                <a16:creationId xmlns:a16="http://schemas.microsoft.com/office/drawing/2014/main" id="{7CE0F8F0-950C-4C2D-98C9-51B25CB74624}"/>
              </a:ext>
            </a:extLst>
          </p:cNvPr>
          <p:cNvGrpSpPr/>
          <p:nvPr/>
        </p:nvGrpSpPr>
        <p:grpSpPr>
          <a:xfrm>
            <a:off x="4455867" y="430540"/>
            <a:ext cx="4794745" cy="2623379"/>
            <a:chOff x="1401805" y="2043418"/>
            <a:chExt cx="1762794" cy="1866900"/>
          </a:xfrm>
        </p:grpSpPr>
        <p:sp>
          <p:nvSpPr>
            <p:cNvPr id="81" name="Rectangle: Top Corners Rounded 80">
              <a:extLst>
                <a:ext uri="{FF2B5EF4-FFF2-40B4-BE49-F238E27FC236}">
                  <a16:creationId xmlns:a16="http://schemas.microsoft.com/office/drawing/2014/main" id="{2020C4E2-5D70-46E0-9D0E-E30D35E1DF39}"/>
                </a:ext>
              </a:extLst>
            </p:cNvPr>
            <p:cNvSpPr/>
            <p:nvPr/>
          </p:nvSpPr>
          <p:spPr>
            <a:xfrm>
              <a:off x="1487411" y="2043418"/>
              <a:ext cx="1591582" cy="1866900"/>
            </a:xfrm>
            <a:prstGeom prst="round2SameRect">
              <a:avLst>
                <a:gd name="adj1" fmla="val 12063"/>
                <a:gd name="adj2" fmla="val 0"/>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E3F49086-781A-40BF-B4C4-0A1E03B509A2}"/>
                </a:ext>
              </a:extLst>
            </p:cNvPr>
            <p:cNvSpPr txBox="1"/>
            <p:nvPr/>
          </p:nvSpPr>
          <p:spPr>
            <a:xfrm>
              <a:off x="1401805" y="2168637"/>
              <a:ext cx="1762794" cy="372344"/>
            </a:xfrm>
            <a:prstGeom prst="rect">
              <a:avLst/>
            </a:prstGeom>
            <a:noFill/>
          </p:spPr>
          <p:txBody>
            <a:bodyPr wrap="square" rtlCol="0">
              <a:spAutoFit/>
            </a:bodyPr>
            <a:lstStyle/>
            <a:p>
              <a:pPr algn="ctr"/>
              <a:r>
                <a:rPr lang="en-US" sz="2800" b="1" dirty="0">
                  <a:solidFill>
                    <a:schemeClr val="bg1"/>
                  </a:solidFill>
                  <a:latin typeface="Tw Cen MT" panose="020B0602020104020603" pitchFamily="34" charset="0"/>
                </a:rPr>
                <a:t>Next Class?</a:t>
              </a:r>
            </a:p>
          </p:txBody>
        </p:sp>
      </p:grpSp>
      <p:pic>
        <p:nvPicPr>
          <p:cNvPr id="83" name="Picture 82">
            <a:extLst>
              <a:ext uri="{FF2B5EF4-FFF2-40B4-BE49-F238E27FC236}">
                <a16:creationId xmlns:a16="http://schemas.microsoft.com/office/drawing/2014/main" id="{8832ABBB-B4BD-401E-980B-9DC3A71F5F0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393300">
            <a:off x="6399650" y="987576"/>
            <a:ext cx="1436556" cy="1940668"/>
          </a:xfrm>
          <a:prstGeom prst="rect">
            <a:avLst/>
          </a:prstGeom>
        </p:spPr>
      </p:pic>
      <p:sp>
        <p:nvSpPr>
          <p:cNvPr id="84" name="Freeform: Shape 83">
            <a:extLst>
              <a:ext uri="{FF2B5EF4-FFF2-40B4-BE49-F238E27FC236}">
                <a16:creationId xmlns:a16="http://schemas.microsoft.com/office/drawing/2014/main" id="{3AA8E6C7-E4AC-4B01-B0D0-28FBB7C81749}"/>
              </a:ext>
            </a:extLst>
          </p:cNvPr>
          <p:cNvSpPr/>
          <p:nvPr/>
        </p:nvSpPr>
        <p:spPr>
          <a:xfrm flipV="1">
            <a:off x="4652595" y="1787474"/>
            <a:ext cx="4365172" cy="4941954"/>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2B95D7F5-69F0-4E33-905A-4009E2A0DB16}"/>
              </a:ext>
            </a:extLst>
          </p:cNvPr>
          <p:cNvSpPr txBox="1"/>
          <p:nvPr/>
        </p:nvSpPr>
        <p:spPr>
          <a:xfrm>
            <a:off x="4683341" y="2847657"/>
            <a:ext cx="4314406" cy="461665"/>
          </a:xfrm>
          <a:prstGeom prst="rect">
            <a:avLst/>
          </a:prstGeom>
          <a:noFill/>
        </p:spPr>
        <p:txBody>
          <a:bodyPr wrap="square" rtlCol="0">
            <a:spAutoFit/>
          </a:bodyPr>
          <a:lstStyle/>
          <a:p>
            <a:pPr algn="ctr"/>
            <a:r>
              <a:rPr lang="en-US" sz="2400" b="1" dirty="0">
                <a:solidFill>
                  <a:schemeClr val="bg1">
                    <a:lumMod val="50000"/>
                  </a:schemeClr>
                </a:solidFill>
                <a:latin typeface="Tw Cen MT" panose="020B0602020104020603" pitchFamily="34" charset="0"/>
              </a:rPr>
              <a:t>Topic: BI Tools and Technologies</a:t>
            </a:r>
            <a:endParaRPr lang="en-US" sz="2400" b="1" dirty="0">
              <a:solidFill>
                <a:srgbClr val="FF5969"/>
              </a:solidFill>
              <a:latin typeface="Tw Cen MT" panose="020B0602020104020603" pitchFamily="34" charset="0"/>
            </a:endParaRPr>
          </a:p>
        </p:txBody>
      </p:sp>
      <p:pic>
        <p:nvPicPr>
          <p:cNvPr id="22" name="Picture 21">
            <a:extLst>
              <a:ext uri="{FF2B5EF4-FFF2-40B4-BE49-F238E27FC236}">
                <a16:creationId xmlns:a16="http://schemas.microsoft.com/office/drawing/2014/main" id="{F868FBC1-458C-47F3-B355-9183F6ECD3E6}"/>
              </a:ext>
            </a:extLst>
          </p:cNvPr>
          <p:cNvPicPr>
            <a:picLocks noChangeAspect="1"/>
          </p:cNvPicPr>
          <p:nvPr/>
        </p:nvPicPr>
        <p:blipFill>
          <a:blip r:embed="rId5"/>
          <a:stretch>
            <a:fillRect/>
          </a:stretch>
        </p:blipFill>
        <p:spPr>
          <a:xfrm>
            <a:off x="10406988" y="39507"/>
            <a:ext cx="1341057" cy="1133982"/>
          </a:xfrm>
          <a:prstGeom prst="rect">
            <a:avLst/>
          </a:prstGeom>
        </p:spPr>
      </p:pic>
    </p:spTree>
    <p:extLst>
      <p:ext uri="{BB962C8B-B14F-4D97-AF65-F5344CB8AC3E}">
        <p14:creationId xmlns:p14="http://schemas.microsoft.com/office/powerpoint/2010/main" val="2726462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anim calcmode="lin" valueType="num">
                                      <p:cBhvr>
                                        <p:cTn id="8" dur="500" fill="hold"/>
                                        <p:tgtEl>
                                          <p:spTgt spid="84"/>
                                        </p:tgtEl>
                                        <p:attrNameLst>
                                          <p:attrName>ppt_x</p:attrName>
                                        </p:attrNameLst>
                                      </p:cBhvr>
                                      <p:tavLst>
                                        <p:tav tm="0">
                                          <p:val>
                                            <p:strVal val="#ppt_x"/>
                                          </p:val>
                                        </p:tav>
                                        <p:tav tm="100000">
                                          <p:val>
                                            <p:strVal val="#ppt_x"/>
                                          </p:val>
                                        </p:tav>
                                      </p:tavLst>
                                    </p:anim>
                                    <p:anim calcmode="lin" valueType="num">
                                      <p:cBhvr>
                                        <p:cTn id="9" dur="500" fill="hold"/>
                                        <p:tgtEl>
                                          <p:spTgt spid="8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1000"/>
                                        <p:tgtEl>
                                          <p:spTgt spid="85"/>
                                        </p:tgtEl>
                                      </p:cBhvr>
                                    </p:animEffect>
                                    <p:anim calcmode="lin" valueType="num">
                                      <p:cBhvr>
                                        <p:cTn id="14" dur="1000" fill="hold"/>
                                        <p:tgtEl>
                                          <p:spTgt spid="85"/>
                                        </p:tgtEl>
                                        <p:attrNameLst>
                                          <p:attrName>ppt_x</p:attrName>
                                        </p:attrNameLst>
                                      </p:cBhvr>
                                      <p:tavLst>
                                        <p:tav tm="0">
                                          <p:val>
                                            <p:strVal val="#ppt_x"/>
                                          </p:val>
                                        </p:tav>
                                        <p:tav tm="100000">
                                          <p:val>
                                            <p:strVal val="#ppt_x"/>
                                          </p:val>
                                        </p:tav>
                                      </p:tavLst>
                                    </p:anim>
                                    <p:anim calcmode="lin" valueType="num">
                                      <p:cBhvr>
                                        <p:cTn id="15" dur="1000" fill="hold"/>
                                        <p:tgtEl>
                                          <p:spTgt spid="8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25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anim calcmode="lin" valueType="num">
                                      <p:cBhvr>
                                        <p:cTn id="20" dur="500" fill="hold"/>
                                        <p:tgtEl>
                                          <p:spTgt spid="80"/>
                                        </p:tgtEl>
                                        <p:attrNameLst>
                                          <p:attrName>ppt_x</p:attrName>
                                        </p:attrNameLst>
                                      </p:cBhvr>
                                      <p:tavLst>
                                        <p:tav tm="0">
                                          <p:val>
                                            <p:strVal val="#ppt_x"/>
                                          </p:val>
                                        </p:tav>
                                        <p:tav tm="100000">
                                          <p:val>
                                            <p:strVal val="#ppt_x"/>
                                          </p:val>
                                        </p:tav>
                                      </p:tavLst>
                                    </p:anim>
                                    <p:anim calcmode="lin" valueType="num">
                                      <p:cBhvr>
                                        <p:cTn id="21" dur="5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E303D"/>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54C5703-9D3A-47C5-8507-EF01555903D5}"/>
              </a:ext>
            </a:extLst>
          </p:cNvPr>
          <p:cNvSpPr/>
          <p:nvPr/>
        </p:nvSpPr>
        <p:spPr>
          <a:xfrm>
            <a:off x="-9538696"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347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416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510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9F9F9F"/>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pic>
        <p:nvPicPr>
          <p:cNvPr id="4" name="What is Business Intelligence (BI) and Why is it Important">
            <a:hlinkClick r:id="" action="ppaction://media"/>
            <a:extLst>
              <a:ext uri="{FF2B5EF4-FFF2-40B4-BE49-F238E27FC236}">
                <a16:creationId xmlns:a16="http://schemas.microsoft.com/office/drawing/2014/main" id="{E3DF934F-1669-41EB-9C12-A37A7167F37F}"/>
              </a:ext>
            </a:extLst>
          </p:cNvPr>
          <p:cNvPicPr>
            <a:picLocks noChangeAspect="1"/>
          </p:cNvPicPr>
          <p:nvPr>
            <a:videoFile r:link="rId1"/>
            <p:extLst>
              <p:ext uri="{DAA4B4D4-6D71-4841-9C94-3DE7FCFB9230}">
                <p14:media xmlns:p14="http://schemas.microsoft.com/office/powerpoint/2010/main" r:embed="rId2">
                  <p14:trim end="21575"/>
                </p14:media>
              </p:ext>
            </p:extLst>
          </p:nvPr>
        </p:nvPicPr>
        <p:blipFill>
          <a:blip r:embed="rId5"/>
          <a:stretch>
            <a:fillRect/>
          </a:stretch>
        </p:blipFill>
        <p:spPr>
          <a:xfrm>
            <a:off x="2732354" y="737855"/>
            <a:ext cx="9568514" cy="5382289"/>
          </a:xfrm>
          <a:prstGeom prst="rect">
            <a:avLst/>
          </a:prstGeom>
        </p:spPr>
      </p:pic>
      <p:pic>
        <p:nvPicPr>
          <p:cNvPr id="3" name="Picture 2">
            <a:extLst>
              <a:ext uri="{FF2B5EF4-FFF2-40B4-BE49-F238E27FC236}">
                <a16:creationId xmlns:a16="http://schemas.microsoft.com/office/drawing/2014/main" id="{881FEDD4-E984-4F78-91F1-BDBA29E022EC}"/>
              </a:ext>
            </a:extLst>
          </p:cNvPr>
          <p:cNvPicPr>
            <a:picLocks noChangeAspect="1"/>
          </p:cNvPicPr>
          <p:nvPr/>
        </p:nvPicPr>
        <p:blipFill>
          <a:blip r:embed="rId6"/>
          <a:stretch>
            <a:fillRect/>
          </a:stretch>
        </p:blipFill>
        <p:spPr>
          <a:xfrm>
            <a:off x="1015870" y="0"/>
            <a:ext cx="1175410" cy="993913"/>
          </a:xfrm>
          <a:prstGeom prst="rect">
            <a:avLst/>
          </a:prstGeom>
        </p:spPr>
      </p:pic>
      <p:sp>
        <p:nvSpPr>
          <p:cNvPr id="7" name="Freeform: Shape 6">
            <a:extLst>
              <a:ext uri="{FF2B5EF4-FFF2-40B4-BE49-F238E27FC236}">
                <a16:creationId xmlns:a16="http://schemas.microsoft.com/office/drawing/2014/main" id="{FF527ED0-7076-43AB-801E-25099ADEA593}"/>
              </a:ext>
            </a:extLst>
          </p:cNvPr>
          <p:cNvSpPr/>
          <p:nvPr/>
        </p:nvSpPr>
        <p:spPr>
          <a:xfrm>
            <a:off x="11092070" y="2248541"/>
            <a:ext cx="11012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782181" y="3167388"/>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BI Vs DA</a:t>
            </a:r>
          </a:p>
        </p:txBody>
      </p:sp>
    </p:spTree>
    <p:extLst>
      <p:ext uri="{BB962C8B-B14F-4D97-AF65-F5344CB8AC3E}">
        <p14:creationId xmlns:p14="http://schemas.microsoft.com/office/powerpoint/2010/main" val="34283210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D8ADEB-3D6A-4A40-8C9A-EBF4B29F7CD3}"/>
              </a:ext>
            </a:extLst>
          </p:cNvPr>
          <p:cNvSpPr/>
          <p:nvPr/>
        </p:nvSpPr>
        <p:spPr>
          <a:xfrm>
            <a:off x="0"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952417"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Introduction</a:t>
            </a:r>
          </a:p>
        </p:txBody>
      </p:sp>
      <p:pic>
        <p:nvPicPr>
          <p:cNvPr id="10" name="Picture 9">
            <a:extLst>
              <a:ext uri="{FF2B5EF4-FFF2-40B4-BE49-F238E27FC236}">
                <a16:creationId xmlns:a16="http://schemas.microsoft.com/office/drawing/2014/main" id="{98CACA60-3EDB-4879-8A45-1E0922D235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046532" y="3131713"/>
            <a:ext cx="530600" cy="594574"/>
          </a:xfrm>
          <a:prstGeom prst="rect">
            <a:avLst/>
          </a:prstGeom>
        </p:spPr>
      </p:pic>
      <p:sp>
        <p:nvSpPr>
          <p:cNvPr id="12" name="Rectangle 11">
            <a:extLst>
              <a:ext uri="{FF2B5EF4-FFF2-40B4-BE49-F238E27FC236}">
                <a16:creationId xmlns:a16="http://schemas.microsoft.com/office/drawing/2014/main" id="{154C5703-9D3A-47C5-8507-EF01555903D5}"/>
              </a:ext>
            </a:extLst>
          </p:cNvPr>
          <p:cNvSpPr/>
          <p:nvPr/>
        </p:nvSpPr>
        <p:spPr>
          <a:xfrm>
            <a:off x="-394696"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0491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0560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54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780548" y="0"/>
            <a:ext cx="12193319" cy="6858000"/>
          </a:xfrm>
          <a:prstGeom prst="rect">
            <a:avLst/>
          </a:prstGeom>
          <a:solidFill>
            <a:srgbClr val="A1A1A1"/>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10112321"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10183107"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274807" y="3131713"/>
            <a:ext cx="530600" cy="594574"/>
          </a:xfrm>
          <a:prstGeom prst="rect">
            <a:avLst/>
          </a:prstGeom>
        </p:spPr>
      </p:pic>
      <p:pic>
        <p:nvPicPr>
          <p:cNvPr id="23" name="Picture 22">
            <a:extLst>
              <a:ext uri="{FF2B5EF4-FFF2-40B4-BE49-F238E27FC236}">
                <a16:creationId xmlns:a16="http://schemas.microsoft.com/office/drawing/2014/main" id="{F5C652AF-5AA1-42F7-9426-A0E50D131F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38827" y="3131713"/>
            <a:ext cx="530600" cy="594574"/>
          </a:xfrm>
          <a:prstGeom prst="rect">
            <a:avLst/>
          </a:prstGeom>
        </p:spPr>
      </p:pic>
      <p:sp>
        <p:nvSpPr>
          <p:cNvPr id="25" name="Freeform: Shape 24">
            <a:extLst>
              <a:ext uri="{FF2B5EF4-FFF2-40B4-BE49-F238E27FC236}">
                <a16:creationId xmlns:a16="http://schemas.microsoft.com/office/drawing/2014/main" id="{B4EF5CF1-88B2-4F9F-9AC3-43018B61F03E}"/>
              </a:ext>
            </a:extLst>
          </p:cNvPr>
          <p:cNvSpPr/>
          <p:nvPr/>
        </p:nvSpPr>
        <p:spPr>
          <a:xfrm>
            <a:off x="11829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solidFill>
              <a:srgbClr val="5D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6DA7885-827C-439C-BCFB-413B9F198856}"/>
              </a:ext>
            </a:extLst>
          </p:cNvPr>
          <p:cNvSpPr txBox="1"/>
          <p:nvPr/>
        </p:nvSpPr>
        <p:spPr>
          <a:xfrm rot="16200000">
            <a:off x="177817" y="3198168"/>
            <a:ext cx="1992086" cy="461665"/>
          </a:xfrm>
          <a:prstGeom prst="rect">
            <a:avLst/>
          </a:prstGeom>
          <a:noFill/>
        </p:spPr>
        <p:txBody>
          <a:bodyPr wrap="square" rtlCol="0">
            <a:spAutoFit/>
          </a:bodyPr>
          <a:lstStyle/>
          <a:p>
            <a:pPr algn="ctr"/>
            <a:r>
              <a:rPr lang="en-US" sz="2400" b="1" dirty="0">
                <a:solidFill>
                  <a:srgbClr val="F0EEF0"/>
                </a:solidFill>
                <a:latin typeface="Tw Cen MT" panose="020B0602020104020603" pitchFamily="34" charset="0"/>
              </a:rPr>
              <a:t>THANK YOU</a:t>
            </a:r>
          </a:p>
        </p:txBody>
      </p:sp>
      <p:pic>
        <p:nvPicPr>
          <p:cNvPr id="27" name="Picture 26">
            <a:extLst>
              <a:ext uri="{FF2B5EF4-FFF2-40B4-BE49-F238E27FC236}">
                <a16:creationId xmlns:a16="http://schemas.microsoft.com/office/drawing/2014/main" id="{538F85C7-E6A1-4457-901B-EB180D7CC0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47036" y="3131713"/>
            <a:ext cx="530600" cy="594574"/>
          </a:xfrm>
          <a:prstGeom prst="rect">
            <a:avLst/>
          </a:prstGeom>
        </p:spPr>
      </p:pic>
      <p:grpSp>
        <p:nvGrpSpPr>
          <p:cNvPr id="49" name="Group 48">
            <a:extLst>
              <a:ext uri="{FF2B5EF4-FFF2-40B4-BE49-F238E27FC236}">
                <a16:creationId xmlns:a16="http://schemas.microsoft.com/office/drawing/2014/main" id="{39B96134-AB17-49CF-BEDC-042332FE69A4}"/>
              </a:ext>
            </a:extLst>
          </p:cNvPr>
          <p:cNvGrpSpPr/>
          <p:nvPr/>
        </p:nvGrpSpPr>
        <p:grpSpPr>
          <a:xfrm>
            <a:off x="5560417" y="884492"/>
            <a:ext cx="3958554" cy="1659625"/>
            <a:chOff x="1487411" y="2196905"/>
            <a:chExt cx="1591582" cy="1866900"/>
          </a:xfrm>
          <a:solidFill>
            <a:srgbClr val="FEC630"/>
          </a:solidFill>
        </p:grpSpPr>
        <p:sp>
          <p:nvSpPr>
            <p:cNvPr id="50" name="Rectangle: Top Corners Rounded 49">
              <a:extLst>
                <a:ext uri="{FF2B5EF4-FFF2-40B4-BE49-F238E27FC236}">
                  <a16:creationId xmlns:a16="http://schemas.microsoft.com/office/drawing/2014/main" id="{BC700D1E-48FA-44ED-BED9-6ECBA535FDEB}"/>
                </a:ext>
              </a:extLst>
            </p:cNvPr>
            <p:cNvSpPr/>
            <p:nvPr/>
          </p:nvSpPr>
          <p:spPr>
            <a:xfrm>
              <a:off x="1487411" y="2196905"/>
              <a:ext cx="1591582" cy="1866900"/>
            </a:xfrm>
            <a:prstGeom prst="round2SameRect">
              <a:avLst>
                <a:gd name="adj1" fmla="val 1206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56F5A706-24DA-49F2-83B1-7EB0B22CBA8E}"/>
                </a:ext>
              </a:extLst>
            </p:cNvPr>
            <p:cNvSpPr txBox="1"/>
            <p:nvPr/>
          </p:nvSpPr>
          <p:spPr>
            <a:xfrm>
              <a:off x="1597389" y="2354209"/>
              <a:ext cx="1371625" cy="796296"/>
            </a:xfrm>
            <a:prstGeom prst="rect">
              <a:avLst/>
            </a:prstGeom>
            <a:grpFill/>
          </p:spPr>
          <p:txBody>
            <a:bodyPr wrap="square" rtlCol="0">
              <a:spAutoFit/>
            </a:bodyPr>
            <a:lstStyle/>
            <a:p>
              <a:pPr algn="ctr"/>
              <a:r>
                <a:rPr lang="en-US" sz="4000" b="1" dirty="0">
                  <a:solidFill>
                    <a:srgbClr val="FF5969"/>
                  </a:solidFill>
                  <a:latin typeface="Tw Cen MT" panose="020B0602020104020603" pitchFamily="34" charset="0"/>
                </a:rPr>
                <a:t>Q and A</a:t>
              </a:r>
            </a:p>
          </p:txBody>
        </p:sp>
      </p:grpSp>
      <p:sp>
        <p:nvSpPr>
          <p:cNvPr id="52" name="Freeform: Shape 51">
            <a:extLst>
              <a:ext uri="{FF2B5EF4-FFF2-40B4-BE49-F238E27FC236}">
                <a16:creationId xmlns:a16="http://schemas.microsoft.com/office/drawing/2014/main" id="{3397FB39-E6EE-4663-975A-156E69A5DE6B}"/>
              </a:ext>
            </a:extLst>
          </p:cNvPr>
          <p:cNvSpPr/>
          <p:nvPr/>
        </p:nvSpPr>
        <p:spPr>
          <a:xfrm flipV="1">
            <a:off x="5560419" y="1820416"/>
            <a:ext cx="3958551" cy="4100697"/>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3C1F8D50-7148-4ADB-9645-0AA29E8DF323}"/>
              </a:ext>
            </a:extLst>
          </p:cNvPr>
          <p:cNvSpPr txBox="1"/>
          <p:nvPr/>
        </p:nvSpPr>
        <p:spPr>
          <a:xfrm>
            <a:off x="5975842" y="2738069"/>
            <a:ext cx="3411481" cy="2062103"/>
          </a:xfrm>
          <a:prstGeom prst="rect">
            <a:avLst/>
          </a:prstGeom>
          <a:noFill/>
        </p:spPr>
        <p:txBody>
          <a:bodyPr wrap="square" rtlCol="0">
            <a:spAutoFit/>
          </a:bodyPr>
          <a:lstStyle/>
          <a:p>
            <a:pPr algn="ctr"/>
            <a:r>
              <a:rPr lang="en-US" sz="3200" dirty="0">
                <a:solidFill>
                  <a:schemeClr val="bg1">
                    <a:lumMod val="50000"/>
                  </a:schemeClr>
                </a:solidFill>
              </a:rPr>
              <a:t>Please Ask Any Questions Related To Today’s Discussion</a:t>
            </a:r>
            <a:endParaRPr lang="en-GB" sz="3200" dirty="0">
              <a:solidFill>
                <a:schemeClr val="bg1">
                  <a:lumMod val="50000"/>
                </a:schemeClr>
              </a:solidFill>
            </a:endParaRPr>
          </a:p>
        </p:txBody>
      </p:sp>
      <p:pic>
        <p:nvPicPr>
          <p:cNvPr id="54" name="Picture 53">
            <a:extLst>
              <a:ext uri="{FF2B5EF4-FFF2-40B4-BE49-F238E27FC236}">
                <a16:creationId xmlns:a16="http://schemas.microsoft.com/office/drawing/2014/main" id="{125250EA-5AD8-4E57-A448-066A7D61FA9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53876" y1="16627" x2="53876" y2="16627"/>
                        <a14:foregroundMark x1="54785" y1="16208" x2="54785" y2="16208"/>
                        <a14:foregroundMark x1="55885" y1="15670" x2="55885" y2="15670"/>
                        <a14:foregroundMark x1="41053" y1="40969" x2="41053" y2="40969"/>
                        <a14:foregroundMark x1="43349" y1="38636" x2="43349" y2="38636"/>
                        <a14:foregroundMark x1="39665" y1="85586" x2="39665" y2="85586"/>
                        <a14:foregroundMark x1="39330" y1="86364" x2="39330" y2="86364"/>
                        <a14:foregroundMark x1="39187" y1="86782" x2="39187" y2="86782"/>
                        <a14:foregroundMark x1="56507" y1="15670" x2="56507" y2="15670"/>
                        <a14:foregroundMark x1="55407" y1="14892" x2="55407" y2="14892"/>
                        <a14:foregroundMark x1="54306" y1="15670" x2="54306" y2="15670"/>
                        <a14:foregroundMark x1="53876" y1="15431" x2="53876" y2="15431"/>
                        <a14:backgroundMark x1="52632" y1="85227" x2="52632" y2="85227"/>
                        <a14:backgroundMark x1="46746" y1="87321" x2="46746" y2="87321"/>
                        <a14:backgroundMark x1="39330" y1="86962" x2="39330" y2="86962"/>
                        <a14:backgroundMark x1="39043" y1="86782" x2="39043" y2="86782"/>
                        <a14:backgroundMark x1="39043" y1="87141" x2="39043" y2="87141"/>
                        <a14:backgroundMark x1="39330" y1="86962" x2="39330" y2="86962"/>
                        <a14:backgroundMark x1="39665" y1="87141" x2="39665" y2="87141"/>
                        <a14:backgroundMark x1="39474" y1="86962" x2="39474" y2="86962"/>
                        <a14:backgroundMark x1="48612" y1="43660" x2="48612" y2="43660"/>
                      </a14:backgroundRemoval>
                    </a14:imgEffect>
                    <a14:imgEffect>
                      <a14:saturation sat="2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11353" t="11401" r="13981" b="11111"/>
          <a:stretch/>
        </p:blipFill>
        <p:spPr>
          <a:xfrm rot="21425674">
            <a:off x="2068814" y="1000661"/>
            <a:ext cx="4708900" cy="4936256"/>
          </a:xfrm>
          <a:prstGeom prst="rect">
            <a:avLst/>
          </a:prstGeom>
          <a:effectLst>
            <a:outerShdw blurRad="50800" dist="38100" dir="8100000" algn="tr" rotWithShape="0">
              <a:prstClr val="black">
                <a:alpha val="40000"/>
              </a:prstClr>
            </a:outerShdw>
          </a:effectLst>
        </p:spPr>
      </p:pic>
      <p:pic>
        <p:nvPicPr>
          <p:cNvPr id="28" name="Picture 27">
            <a:extLst>
              <a:ext uri="{FF2B5EF4-FFF2-40B4-BE49-F238E27FC236}">
                <a16:creationId xmlns:a16="http://schemas.microsoft.com/office/drawing/2014/main" id="{744D71AA-424F-46F1-8092-9E7CDD7383B7}"/>
              </a:ext>
            </a:extLst>
          </p:cNvPr>
          <p:cNvPicPr>
            <a:picLocks noChangeAspect="1"/>
          </p:cNvPicPr>
          <p:nvPr/>
        </p:nvPicPr>
        <p:blipFill>
          <a:blip r:embed="rId6"/>
          <a:stretch>
            <a:fillRect/>
          </a:stretch>
        </p:blipFill>
        <p:spPr>
          <a:xfrm>
            <a:off x="10071714" y="0"/>
            <a:ext cx="1341057" cy="1133982"/>
          </a:xfrm>
          <a:prstGeom prst="rect">
            <a:avLst/>
          </a:prstGeom>
        </p:spPr>
      </p:pic>
    </p:spTree>
    <p:extLst>
      <p:ext uri="{BB962C8B-B14F-4D97-AF65-F5344CB8AC3E}">
        <p14:creationId xmlns:p14="http://schemas.microsoft.com/office/powerpoint/2010/main" val="12877233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4"/>
                                        </p:tgtEl>
                                        <p:attrNameLst>
                                          <p:attrName>r</p:attrName>
                                        </p:attrNameLst>
                                      </p:cBhvr>
                                    </p:animRot>
                                    <p:animRot by="-240000">
                                      <p:cBhvr>
                                        <p:cTn id="7" dur="200" fill="hold">
                                          <p:stCondLst>
                                            <p:cond delay="200"/>
                                          </p:stCondLst>
                                        </p:cTn>
                                        <p:tgtEl>
                                          <p:spTgt spid="54"/>
                                        </p:tgtEl>
                                        <p:attrNameLst>
                                          <p:attrName>r</p:attrName>
                                        </p:attrNameLst>
                                      </p:cBhvr>
                                    </p:animRot>
                                    <p:animRot by="240000">
                                      <p:cBhvr>
                                        <p:cTn id="8" dur="200" fill="hold">
                                          <p:stCondLst>
                                            <p:cond delay="400"/>
                                          </p:stCondLst>
                                        </p:cTn>
                                        <p:tgtEl>
                                          <p:spTgt spid="54"/>
                                        </p:tgtEl>
                                        <p:attrNameLst>
                                          <p:attrName>r</p:attrName>
                                        </p:attrNameLst>
                                      </p:cBhvr>
                                    </p:animRot>
                                    <p:animRot by="-240000">
                                      <p:cBhvr>
                                        <p:cTn id="9" dur="200" fill="hold">
                                          <p:stCondLst>
                                            <p:cond delay="600"/>
                                          </p:stCondLst>
                                        </p:cTn>
                                        <p:tgtEl>
                                          <p:spTgt spid="54"/>
                                        </p:tgtEl>
                                        <p:attrNameLst>
                                          <p:attrName>r</p:attrName>
                                        </p:attrNameLst>
                                      </p:cBhvr>
                                    </p:animRot>
                                    <p:animRot by="120000">
                                      <p:cBhvr>
                                        <p:cTn id="10" dur="200" fill="hold">
                                          <p:stCondLst>
                                            <p:cond delay="800"/>
                                          </p:stCondLst>
                                        </p:cTn>
                                        <p:tgtEl>
                                          <p:spTgt spid="54"/>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anim calcmode="lin" valueType="num">
                                      <p:cBhvr>
                                        <p:cTn id="14" dur="500" fill="hold"/>
                                        <p:tgtEl>
                                          <p:spTgt spid="52"/>
                                        </p:tgtEl>
                                        <p:attrNameLst>
                                          <p:attrName>ppt_x</p:attrName>
                                        </p:attrNameLst>
                                      </p:cBhvr>
                                      <p:tavLst>
                                        <p:tav tm="0">
                                          <p:val>
                                            <p:strVal val="#ppt_x"/>
                                          </p:val>
                                        </p:tav>
                                        <p:tav tm="100000">
                                          <p:val>
                                            <p:strVal val="#ppt_x"/>
                                          </p:val>
                                        </p:tav>
                                      </p:tavLst>
                                    </p:anim>
                                    <p:anim calcmode="lin" valueType="num">
                                      <p:cBhvr>
                                        <p:cTn id="15" dur="500" fill="hold"/>
                                        <p:tgtEl>
                                          <p:spTgt spid="5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30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anim calcmode="lin" valueType="num">
                                      <p:cBhvr>
                                        <p:cTn id="20" dur="500" fill="hold"/>
                                        <p:tgtEl>
                                          <p:spTgt spid="49"/>
                                        </p:tgtEl>
                                        <p:attrNameLst>
                                          <p:attrName>ppt_x</p:attrName>
                                        </p:attrNameLst>
                                      </p:cBhvr>
                                      <p:tavLst>
                                        <p:tav tm="0">
                                          <p:val>
                                            <p:strVal val="#ppt_x"/>
                                          </p:val>
                                        </p:tav>
                                        <p:tav tm="100000">
                                          <p:val>
                                            <p:strVal val="#ppt_x"/>
                                          </p:val>
                                        </p:tav>
                                      </p:tavLst>
                                    </p:anim>
                                    <p:anim calcmode="lin" valueType="num">
                                      <p:cBhvr>
                                        <p:cTn id="21" dur="500" fill="hold"/>
                                        <p:tgtEl>
                                          <p:spTgt spid="49"/>
                                        </p:tgtEl>
                                        <p:attrNameLst>
                                          <p:attrName>ppt_y</p:attrName>
                                        </p:attrNameLst>
                                      </p:cBhvr>
                                      <p:tavLst>
                                        <p:tav tm="0">
                                          <p:val>
                                            <p:strVal val="#ppt_y+.1"/>
                                          </p:val>
                                        </p:tav>
                                        <p:tav tm="100000">
                                          <p:val>
                                            <p:strVal val="#ppt_y"/>
                                          </p:val>
                                        </p:tav>
                                      </p:tavLst>
                                    </p:anim>
                                  </p:childTnLst>
                                </p:cTn>
                              </p:par>
                            </p:childTnLst>
                          </p:cTn>
                        </p:par>
                        <p:par>
                          <p:cTn id="22" fill="hold">
                            <p:stCondLst>
                              <p:cond delay="1800"/>
                            </p:stCondLst>
                            <p:childTnLst>
                              <p:par>
                                <p:cTn id="23" presetID="21" presetClass="entr" presetSubtype="1" fill="hold" grpId="0" nodeType="after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heel(1)">
                                      <p:cBhvr>
                                        <p:cTn id="2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E303D"/>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54C5703-9D3A-47C5-8507-EF01555903D5}"/>
              </a:ext>
            </a:extLst>
          </p:cNvPr>
          <p:cNvSpPr/>
          <p:nvPr/>
        </p:nvSpPr>
        <p:spPr>
          <a:xfrm>
            <a:off x="-9538696"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347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416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10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9F9F9F"/>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782181" y="2951945"/>
            <a:ext cx="1992086" cy="954107"/>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BIS Introduction</a:t>
            </a:r>
          </a:p>
        </p:txBody>
      </p:sp>
      <p:pic>
        <p:nvPicPr>
          <p:cNvPr id="3" name="Picture 2">
            <a:extLst>
              <a:ext uri="{FF2B5EF4-FFF2-40B4-BE49-F238E27FC236}">
                <a16:creationId xmlns:a16="http://schemas.microsoft.com/office/drawing/2014/main" id="{881FEDD4-E984-4F78-91F1-BDBA29E022EC}"/>
              </a:ext>
            </a:extLst>
          </p:cNvPr>
          <p:cNvPicPr>
            <a:picLocks noChangeAspect="1"/>
          </p:cNvPicPr>
          <p:nvPr/>
        </p:nvPicPr>
        <p:blipFill>
          <a:blip r:embed="rId3"/>
          <a:stretch>
            <a:fillRect/>
          </a:stretch>
        </p:blipFill>
        <p:spPr>
          <a:xfrm>
            <a:off x="1015870" y="0"/>
            <a:ext cx="1175410" cy="993913"/>
          </a:xfrm>
          <a:prstGeom prst="rect">
            <a:avLst/>
          </a:prstGeom>
        </p:spPr>
      </p:pic>
      <p:sp>
        <p:nvSpPr>
          <p:cNvPr id="4" name="Rectangle 3">
            <a:extLst>
              <a:ext uri="{FF2B5EF4-FFF2-40B4-BE49-F238E27FC236}">
                <a16:creationId xmlns:a16="http://schemas.microsoft.com/office/drawing/2014/main" id="{67B07D72-DB5F-4928-82D1-7B8CA22D03B9}"/>
              </a:ext>
            </a:extLst>
          </p:cNvPr>
          <p:cNvSpPr/>
          <p:nvPr/>
        </p:nvSpPr>
        <p:spPr>
          <a:xfrm>
            <a:off x="2751389" y="2228669"/>
            <a:ext cx="7852797" cy="3785652"/>
          </a:xfrm>
          <a:prstGeom prst="rect">
            <a:avLst/>
          </a:prstGeom>
        </p:spPr>
        <p:txBody>
          <a:bodyPr wrap="square">
            <a:spAutoFit/>
          </a:bodyPr>
          <a:lstStyle/>
          <a:p>
            <a:pPr marL="457200" indent="-457200" algn="just">
              <a:buFont typeface="Arial" panose="020B0604020202020204" pitchFamily="34" charset="0"/>
              <a:buChar char="•"/>
            </a:pPr>
            <a:r>
              <a:rPr lang="en-US" sz="2400" b="0" i="0" dirty="0">
                <a:solidFill>
                  <a:schemeClr val="bg1"/>
                </a:solidFill>
                <a:effectLst/>
                <a:latin typeface="Roboto"/>
              </a:rPr>
              <a:t>In 1865, Richard Millar Devens presented the phrase “Business Intelligence” (BI) in the </a:t>
            </a:r>
            <a:r>
              <a:rPr lang="en-US" sz="2400" b="0" i="1" dirty="0" err="1">
                <a:solidFill>
                  <a:schemeClr val="bg1"/>
                </a:solidFill>
                <a:effectLst/>
                <a:latin typeface="Roboto"/>
              </a:rPr>
              <a:t>Cyclopædia</a:t>
            </a:r>
            <a:r>
              <a:rPr lang="en-US" sz="2400" b="0" i="1" dirty="0">
                <a:solidFill>
                  <a:schemeClr val="bg1"/>
                </a:solidFill>
                <a:effectLst/>
                <a:latin typeface="Roboto"/>
              </a:rPr>
              <a:t> of Commercial and Business Anecdotes.</a:t>
            </a:r>
          </a:p>
          <a:p>
            <a:pPr marL="457200" indent="-457200" algn="just">
              <a:buFont typeface="Arial" panose="020B0604020202020204" pitchFamily="34" charset="0"/>
              <a:buChar char="•"/>
            </a:pPr>
            <a:r>
              <a:rPr lang="en-US" sz="2400" b="0" i="0" dirty="0">
                <a:solidFill>
                  <a:schemeClr val="bg1"/>
                </a:solidFill>
                <a:effectLst/>
                <a:latin typeface="Roboto"/>
              </a:rPr>
              <a:t>He was using it to describe how Sir Henry </a:t>
            </a:r>
            <a:r>
              <a:rPr lang="en-US" sz="2400" b="0" i="0" dirty="0" err="1">
                <a:solidFill>
                  <a:schemeClr val="bg1"/>
                </a:solidFill>
                <a:effectLst/>
                <a:latin typeface="Roboto"/>
              </a:rPr>
              <a:t>Furnese</a:t>
            </a:r>
            <a:r>
              <a:rPr lang="en-US" sz="2400" b="0" i="0" dirty="0">
                <a:solidFill>
                  <a:schemeClr val="bg1"/>
                </a:solidFill>
                <a:effectLst/>
                <a:latin typeface="Roboto"/>
              </a:rPr>
              <a:t>, a banker, profited from information by gathering and acting on it before his competition. </a:t>
            </a:r>
          </a:p>
          <a:p>
            <a:pPr marL="457200" indent="-457200" algn="just">
              <a:buFont typeface="Arial" panose="020B0604020202020204" pitchFamily="34" charset="0"/>
              <a:buChar char="•"/>
            </a:pPr>
            <a:r>
              <a:rPr lang="en-US" sz="2400" b="0" i="0" dirty="0">
                <a:solidFill>
                  <a:schemeClr val="bg1"/>
                </a:solidFill>
                <a:effectLst/>
                <a:latin typeface="Roboto"/>
              </a:rPr>
              <a:t>More recently, in 1958, an article was written by an IBM computer scientist named Hans Peter </a:t>
            </a:r>
            <a:r>
              <a:rPr lang="en-US" sz="2400" b="0" i="0" dirty="0" err="1">
                <a:solidFill>
                  <a:schemeClr val="bg1"/>
                </a:solidFill>
                <a:effectLst/>
                <a:latin typeface="Roboto"/>
              </a:rPr>
              <a:t>Luhn</a:t>
            </a:r>
            <a:r>
              <a:rPr lang="en-US" sz="2400" b="0" i="0" dirty="0">
                <a:solidFill>
                  <a:schemeClr val="bg1"/>
                </a:solidFill>
                <a:effectLst/>
                <a:latin typeface="Roboto"/>
              </a:rPr>
              <a:t>, describing the potential of gathering Business Intelligence (BI) through the use of technology.</a:t>
            </a:r>
            <a:endParaRPr lang="en-US" altLang="en-US" sz="2400" dirty="0">
              <a:solidFill>
                <a:schemeClr val="bg1"/>
              </a:solidFill>
            </a:endParaRPr>
          </a:p>
        </p:txBody>
      </p:sp>
      <p:sp>
        <p:nvSpPr>
          <p:cNvPr id="5" name="Rectangle 4">
            <a:extLst>
              <a:ext uri="{FF2B5EF4-FFF2-40B4-BE49-F238E27FC236}">
                <a16:creationId xmlns:a16="http://schemas.microsoft.com/office/drawing/2014/main" id="{BBB979DC-926D-46D7-B8E7-A21AF0F0F08E}"/>
              </a:ext>
            </a:extLst>
          </p:cNvPr>
          <p:cNvSpPr/>
          <p:nvPr/>
        </p:nvSpPr>
        <p:spPr>
          <a:xfrm>
            <a:off x="4396764" y="577586"/>
            <a:ext cx="5593647"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 brief history of BI</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5149054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E303D"/>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54C5703-9D3A-47C5-8507-EF01555903D5}"/>
              </a:ext>
            </a:extLst>
          </p:cNvPr>
          <p:cNvSpPr/>
          <p:nvPr/>
        </p:nvSpPr>
        <p:spPr>
          <a:xfrm>
            <a:off x="-9538696"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347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416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10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9F9F9F"/>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782181" y="2951945"/>
            <a:ext cx="1992086" cy="954107"/>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BIS Introduction</a:t>
            </a:r>
          </a:p>
        </p:txBody>
      </p:sp>
      <p:pic>
        <p:nvPicPr>
          <p:cNvPr id="3" name="Picture 2">
            <a:extLst>
              <a:ext uri="{FF2B5EF4-FFF2-40B4-BE49-F238E27FC236}">
                <a16:creationId xmlns:a16="http://schemas.microsoft.com/office/drawing/2014/main" id="{881FEDD4-E984-4F78-91F1-BDBA29E022EC}"/>
              </a:ext>
            </a:extLst>
          </p:cNvPr>
          <p:cNvPicPr>
            <a:picLocks noChangeAspect="1"/>
          </p:cNvPicPr>
          <p:nvPr/>
        </p:nvPicPr>
        <p:blipFill>
          <a:blip r:embed="rId3"/>
          <a:stretch>
            <a:fillRect/>
          </a:stretch>
        </p:blipFill>
        <p:spPr>
          <a:xfrm>
            <a:off x="1015870" y="0"/>
            <a:ext cx="1175410" cy="993913"/>
          </a:xfrm>
          <a:prstGeom prst="rect">
            <a:avLst/>
          </a:prstGeom>
        </p:spPr>
      </p:pic>
      <p:sp>
        <p:nvSpPr>
          <p:cNvPr id="4" name="Rectangle 3">
            <a:extLst>
              <a:ext uri="{FF2B5EF4-FFF2-40B4-BE49-F238E27FC236}">
                <a16:creationId xmlns:a16="http://schemas.microsoft.com/office/drawing/2014/main" id="{67B07D72-DB5F-4928-82D1-7B8CA22D03B9}"/>
              </a:ext>
            </a:extLst>
          </p:cNvPr>
          <p:cNvSpPr/>
          <p:nvPr/>
        </p:nvSpPr>
        <p:spPr>
          <a:xfrm>
            <a:off x="2751390" y="1964353"/>
            <a:ext cx="7695020" cy="4154984"/>
          </a:xfrm>
          <a:prstGeom prst="rect">
            <a:avLst/>
          </a:prstGeom>
        </p:spPr>
        <p:txBody>
          <a:bodyPr wrap="square">
            <a:spAutoFit/>
          </a:bodyPr>
          <a:lstStyle/>
          <a:p>
            <a:pPr marL="457200" indent="-457200" algn="just">
              <a:buFont typeface="Arial" panose="020B0604020202020204" pitchFamily="34" charset="0"/>
              <a:buChar char="•"/>
            </a:pPr>
            <a:r>
              <a:rPr lang="en-US" sz="2400" dirty="0">
                <a:solidFill>
                  <a:schemeClr val="bg1"/>
                </a:solidFill>
                <a:latin typeface="Roboto"/>
              </a:rPr>
              <a:t>In </a:t>
            </a:r>
            <a:r>
              <a:rPr lang="en-US" sz="2400" b="0" i="0" dirty="0">
                <a:solidFill>
                  <a:schemeClr val="bg1"/>
                </a:solidFill>
                <a:effectLst/>
                <a:latin typeface="Roboto"/>
              </a:rPr>
              <a:t>1968, only individuals with extremely specialized skills could translate data into usable information.</a:t>
            </a:r>
          </a:p>
          <a:p>
            <a:pPr marL="457200" indent="-457200" algn="just">
              <a:buFont typeface="Arial" panose="020B0604020202020204" pitchFamily="34" charset="0"/>
              <a:buChar char="•"/>
            </a:pPr>
            <a:r>
              <a:rPr lang="en-US" sz="2400" b="0" i="0" dirty="0">
                <a:solidFill>
                  <a:schemeClr val="bg1"/>
                </a:solidFill>
                <a:effectLst/>
                <a:latin typeface="Roboto"/>
              </a:rPr>
              <a:t>Many historians suggest the modern version of Business Intelligence evolved from the Decision Support System database. </a:t>
            </a:r>
          </a:p>
          <a:p>
            <a:pPr marL="457200" indent="-457200" algn="just">
              <a:buFont typeface="Arial" panose="020B0604020202020204" pitchFamily="34" charset="0"/>
              <a:buChar char="•"/>
            </a:pPr>
            <a:r>
              <a:rPr lang="en-US" sz="2400" b="0" i="0" dirty="0">
                <a:solidFill>
                  <a:schemeClr val="bg1"/>
                </a:solidFill>
                <a:effectLst/>
                <a:latin typeface="Roboto"/>
              </a:rPr>
              <a:t>The number of BI vendors grew in the 1980s, as business people discovered the value of Business Intelligence.</a:t>
            </a:r>
          </a:p>
          <a:p>
            <a:pPr marL="457200" indent="-457200" algn="just">
              <a:buFont typeface="Arial" panose="020B0604020202020204" pitchFamily="34" charset="0"/>
              <a:buChar char="•"/>
            </a:pPr>
            <a:r>
              <a:rPr lang="en-US" sz="2400" b="0" i="0" dirty="0">
                <a:solidFill>
                  <a:schemeClr val="bg1"/>
                </a:solidFill>
                <a:effectLst/>
                <a:latin typeface="Roboto"/>
              </a:rPr>
              <a:t>An assortment of tools were developed during this time, with the goal of accessing and organizing data in simpler ways.</a:t>
            </a:r>
          </a:p>
        </p:txBody>
      </p:sp>
      <p:sp>
        <p:nvSpPr>
          <p:cNvPr id="5" name="Rectangle 4">
            <a:extLst>
              <a:ext uri="{FF2B5EF4-FFF2-40B4-BE49-F238E27FC236}">
                <a16:creationId xmlns:a16="http://schemas.microsoft.com/office/drawing/2014/main" id="{BBB979DC-926D-46D7-B8E7-A21AF0F0F08E}"/>
              </a:ext>
            </a:extLst>
          </p:cNvPr>
          <p:cNvSpPr/>
          <p:nvPr/>
        </p:nvSpPr>
        <p:spPr>
          <a:xfrm>
            <a:off x="4396764" y="577586"/>
            <a:ext cx="5593647"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 brief history of BI</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6736190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E303D"/>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54C5703-9D3A-47C5-8507-EF01555903D5}"/>
              </a:ext>
            </a:extLst>
          </p:cNvPr>
          <p:cNvSpPr/>
          <p:nvPr/>
        </p:nvSpPr>
        <p:spPr>
          <a:xfrm>
            <a:off x="-9538696"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347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416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10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9F9F9F"/>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782181" y="2951945"/>
            <a:ext cx="1992086" cy="954107"/>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BIS Introduction</a:t>
            </a:r>
          </a:p>
        </p:txBody>
      </p:sp>
      <p:pic>
        <p:nvPicPr>
          <p:cNvPr id="3" name="Picture 2">
            <a:extLst>
              <a:ext uri="{FF2B5EF4-FFF2-40B4-BE49-F238E27FC236}">
                <a16:creationId xmlns:a16="http://schemas.microsoft.com/office/drawing/2014/main" id="{881FEDD4-E984-4F78-91F1-BDBA29E022EC}"/>
              </a:ext>
            </a:extLst>
          </p:cNvPr>
          <p:cNvPicPr>
            <a:picLocks noChangeAspect="1"/>
          </p:cNvPicPr>
          <p:nvPr/>
        </p:nvPicPr>
        <p:blipFill>
          <a:blip r:embed="rId3"/>
          <a:stretch>
            <a:fillRect/>
          </a:stretch>
        </p:blipFill>
        <p:spPr>
          <a:xfrm>
            <a:off x="1015870" y="0"/>
            <a:ext cx="1175410" cy="993913"/>
          </a:xfrm>
          <a:prstGeom prst="rect">
            <a:avLst/>
          </a:prstGeom>
        </p:spPr>
      </p:pic>
      <p:sp>
        <p:nvSpPr>
          <p:cNvPr id="4" name="Rectangle 3">
            <a:extLst>
              <a:ext uri="{FF2B5EF4-FFF2-40B4-BE49-F238E27FC236}">
                <a16:creationId xmlns:a16="http://schemas.microsoft.com/office/drawing/2014/main" id="{67B07D72-DB5F-4928-82D1-7B8CA22D03B9}"/>
              </a:ext>
            </a:extLst>
          </p:cNvPr>
          <p:cNvSpPr/>
          <p:nvPr/>
        </p:nvSpPr>
        <p:spPr>
          <a:xfrm>
            <a:off x="2751390" y="1964353"/>
            <a:ext cx="7695020" cy="3785652"/>
          </a:xfrm>
          <a:prstGeom prst="rect">
            <a:avLst/>
          </a:prstGeom>
        </p:spPr>
        <p:txBody>
          <a:bodyPr wrap="square">
            <a:spAutoFit/>
          </a:bodyPr>
          <a:lstStyle/>
          <a:p>
            <a:pPr marL="457200" indent="-457200" algn="just">
              <a:buFont typeface="Arial" panose="020B0604020202020204" pitchFamily="34" charset="0"/>
              <a:buChar char="•"/>
            </a:pPr>
            <a:r>
              <a:rPr lang="en-US" sz="2400" b="0" i="0" dirty="0">
                <a:solidFill>
                  <a:schemeClr val="bg1"/>
                </a:solidFill>
                <a:effectLst/>
                <a:latin typeface="Roboto"/>
              </a:rPr>
              <a:t>Business Intelligence, as a technological concept, began shortly after the 1988 international conference, </a:t>
            </a:r>
            <a:r>
              <a:rPr lang="en-US" sz="2400" b="0" i="1" dirty="0">
                <a:solidFill>
                  <a:schemeClr val="bg1"/>
                </a:solidFill>
                <a:effectLst/>
                <a:latin typeface="Roboto"/>
              </a:rPr>
              <a:t>The Multiway Data Analysis Consortium</a:t>
            </a:r>
            <a:r>
              <a:rPr lang="en-US" sz="2400" b="0" i="0" dirty="0">
                <a:solidFill>
                  <a:schemeClr val="bg1"/>
                </a:solidFill>
                <a:effectLst/>
                <a:latin typeface="Roboto"/>
              </a:rPr>
              <a:t>, held in Rome.</a:t>
            </a:r>
          </a:p>
          <a:p>
            <a:pPr marL="457200" indent="-457200" algn="just">
              <a:buFont typeface="Arial" panose="020B0604020202020204" pitchFamily="34" charset="0"/>
              <a:buChar char="•"/>
            </a:pPr>
            <a:r>
              <a:rPr lang="en-US" sz="2400" b="0" i="0" dirty="0">
                <a:solidFill>
                  <a:schemeClr val="bg1"/>
                </a:solidFill>
                <a:effectLst/>
                <a:latin typeface="Roboto"/>
              </a:rPr>
              <a:t>A large number of BI businesses started up in response to the conference’s conclusions, with each new business offering new BI tools</a:t>
            </a:r>
          </a:p>
          <a:p>
            <a:pPr marL="457200" indent="-457200" algn="just">
              <a:buFont typeface="Arial" panose="020B0604020202020204" pitchFamily="34" charset="0"/>
              <a:buChar char="•"/>
            </a:pPr>
            <a:r>
              <a:rPr lang="en-US" sz="2400" b="0" i="0" dirty="0">
                <a:solidFill>
                  <a:schemeClr val="bg1"/>
                </a:solidFill>
                <a:effectLst/>
                <a:latin typeface="Roboto"/>
              </a:rPr>
              <a:t>During this period, there were two basic functions of BI: producing data and reports, and organizing and visualizing it in a presentable way.</a:t>
            </a:r>
            <a:endParaRPr lang="en-US" altLang="en-US" sz="2400" dirty="0">
              <a:solidFill>
                <a:schemeClr val="bg1"/>
              </a:solidFill>
            </a:endParaRPr>
          </a:p>
        </p:txBody>
      </p:sp>
      <p:sp>
        <p:nvSpPr>
          <p:cNvPr id="5" name="Rectangle 4">
            <a:extLst>
              <a:ext uri="{FF2B5EF4-FFF2-40B4-BE49-F238E27FC236}">
                <a16:creationId xmlns:a16="http://schemas.microsoft.com/office/drawing/2014/main" id="{BBB979DC-926D-46D7-B8E7-A21AF0F0F08E}"/>
              </a:ext>
            </a:extLst>
          </p:cNvPr>
          <p:cNvSpPr/>
          <p:nvPr/>
        </p:nvSpPr>
        <p:spPr>
          <a:xfrm>
            <a:off x="4396764" y="577586"/>
            <a:ext cx="5593647"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 brief history of BI</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8637821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E303D"/>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54C5703-9D3A-47C5-8507-EF01555903D5}"/>
              </a:ext>
            </a:extLst>
          </p:cNvPr>
          <p:cNvSpPr/>
          <p:nvPr/>
        </p:nvSpPr>
        <p:spPr>
          <a:xfrm>
            <a:off x="-9538696"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347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416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10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9F9F9F"/>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782181" y="2951945"/>
            <a:ext cx="1992086" cy="954107"/>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BIS Introduction</a:t>
            </a:r>
          </a:p>
        </p:txBody>
      </p:sp>
      <p:pic>
        <p:nvPicPr>
          <p:cNvPr id="3" name="Picture 2">
            <a:extLst>
              <a:ext uri="{FF2B5EF4-FFF2-40B4-BE49-F238E27FC236}">
                <a16:creationId xmlns:a16="http://schemas.microsoft.com/office/drawing/2014/main" id="{881FEDD4-E984-4F78-91F1-BDBA29E022EC}"/>
              </a:ext>
            </a:extLst>
          </p:cNvPr>
          <p:cNvPicPr>
            <a:picLocks noChangeAspect="1"/>
          </p:cNvPicPr>
          <p:nvPr/>
        </p:nvPicPr>
        <p:blipFill>
          <a:blip r:embed="rId3"/>
          <a:stretch>
            <a:fillRect/>
          </a:stretch>
        </p:blipFill>
        <p:spPr>
          <a:xfrm>
            <a:off x="1015870" y="0"/>
            <a:ext cx="1175410" cy="993913"/>
          </a:xfrm>
          <a:prstGeom prst="rect">
            <a:avLst/>
          </a:prstGeom>
        </p:spPr>
      </p:pic>
      <p:sp>
        <p:nvSpPr>
          <p:cNvPr id="4" name="Rectangle 3">
            <a:extLst>
              <a:ext uri="{FF2B5EF4-FFF2-40B4-BE49-F238E27FC236}">
                <a16:creationId xmlns:a16="http://schemas.microsoft.com/office/drawing/2014/main" id="{67B07D72-DB5F-4928-82D1-7B8CA22D03B9}"/>
              </a:ext>
            </a:extLst>
          </p:cNvPr>
          <p:cNvSpPr/>
          <p:nvPr/>
        </p:nvSpPr>
        <p:spPr>
          <a:xfrm>
            <a:off x="2751390" y="1964353"/>
            <a:ext cx="7695020" cy="4154984"/>
          </a:xfrm>
          <a:prstGeom prst="rect">
            <a:avLst/>
          </a:prstGeom>
        </p:spPr>
        <p:txBody>
          <a:bodyPr wrap="square">
            <a:spAutoFit/>
          </a:bodyPr>
          <a:lstStyle/>
          <a:p>
            <a:pPr marL="457200" indent="-457200" algn="just">
              <a:buFont typeface="Arial" panose="020B0604020202020204" pitchFamily="34" charset="0"/>
              <a:buChar char="•"/>
            </a:pPr>
            <a:r>
              <a:rPr lang="en-US" sz="2400" b="0" i="0" dirty="0">
                <a:solidFill>
                  <a:schemeClr val="bg1"/>
                </a:solidFill>
                <a:effectLst/>
                <a:latin typeface="Roboto"/>
              </a:rPr>
              <a:t>In the late 1990s and early 2000s, BI services began </a:t>
            </a:r>
            <a:r>
              <a:rPr lang="en-US" sz="2400" b="0" i="0" u="none" strike="noStrike" dirty="0">
                <a:solidFill>
                  <a:schemeClr val="bg1"/>
                </a:solidFill>
                <a:effectLst/>
                <a:latin typeface="Roboto"/>
              </a:rPr>
              <a:t>providing simplified tools</a:t>
            </a:r>
            <a:r>
              <a:rPr lang="en-US" sz="2400" b="0" i="0" dirty="0">
                <a:solidFill>
                  <a:schemeClr val="bg1"/>
                </a:solidFill>
                <a:effectLst/>
                <a:latin typeface="Roboto"/>
              </a:rPr>
              <a:t>, allowing decision makers to become more self-sufficient.</a:t>
            </a:r>
          </a:p>
          <a:p>
            <a:pPr marL="457200" indent="-457200" algn="just">
              <a:buFont typeface="Arial" panose="020B0604020202020204" pitchFamily="34" charset="0"/>
              <a:buChar char="•"/>
            </a:pPr>
            <a:r>
              <a:rPr lang="en-US" sz="2400" b="0" i="0" dirty="0">
                <a:solidFill>
                  <a:schemeClr val="bg1"/>
                </a:solidFill>
                <a:effectLst/>
                <a:latin typeface="Roboto"/>
              </a:rPr>
              <a:t>The tools were easier to use, provided the functionality needed, and were very efficient.</a:t>
            </a:r>
          </a:p>
          <a:p>
            <a:pPr marL="457200" indent="-457200" algn="just">
              <a:buFont typeface="Arial" panose="020B0604020202020204" pitchFamily="34" charset="0"/>
              <a:buChar char="•"/>
            </a:pPr>
            <a:r>
              <a:rPr lang="en-US" sz="2400" b="0" i="0" dirty="0">
                <a:solidFill>
                  <a:schemeClr val="bg1"/>
                </a:solidFill>
                <a:effectLst/>
                <a:latin typeface="Roboto"/>
              </a:rPr>
              <a:t>Business people could now gather data and gain insights by working directly with the data.</a:t>
            </a:r>
          </a:p>
          <a:p>
            <a:pPr marL="457200" indent="-457200" algn="just">
              <a:buFont typeface="Arial" panose="020B0604020202020204" pitchFamily="34" charset="0"/>
              <a:buChar char="•"/>
            </a:pPr>
            <a:endParaRPr lang="en-US" altLang="en-US" sz="2400" dirty="0">
              <a:solidFill>
                <a:schemeClr val="bg1"/>
              </a:solidFill>
              <a:latin typeface="Roboto"/>
            </a:endParaRPr>
          </a:p>
          <a:p>
            <a:pPr algn="just"/>
            <a:r>
              <a:rPr lang="en-US" altLang="en-US" sz="2400" dirty="0">
                <a:solidFill>
                  <a:schemeClr val="bg1"/>
                </a:solidFill>
                <a:latin typeface="Roboto"/>
              </a:rPr>
              <a:t>Source: https://www.dataversity.net/brief-history-business-intelligence/#</a:t>
            </a:r>
            <a:endParaRPr lang="en-US" altLang="en-US" sz="2400" dirty="0">
              <a:solidFill>
                <a:schemeClr val="bg1"/>
              </a:solidFill>
            </a:endParaRPr>
          </a:p>
          <a:p>
            <a:pPr marL="457200" indent="-457200" algn="just">
              <a:buFont typeface="Arial" panose="020B0604020202020204" pitchFamily="34" charset="0"/>
              <a:buChar char="•"/>
            </a:pPr>
            <a:endParaRPr lang="en-US" altLang="en-US" sz="2400" dirty="0">
              <a:solidFill>
                <a:schemeClr val="bg1"/>
              </a:solidFill>
            </a:endParaRPr>
          </a:p>
        </p:txBody>
      </p:sp>
      <p:sp>
        <p:nvSpPr>
          <p:cNvPr id="5" name="Rectangle 4">
            <a:extLst>
              <a:ext uri="{FF2B5EF4-FFF2-40B4-BE49-F238E27FC236}">
                <a16:creationId xmlns:a16="http://schemas.microsoft.com/office/drawing/2014/main" id="{BBB979DC-926D-46D7-B8E7-A21AF0F0F08E}"/>
              </a:ext>
            </a:extLst>
          </p:cNvPr>
          <p:cNvSpPr/>
          <p:nvPr/>
        </p:nvSpPr>
        <p:spPr>
          <a:xfrm>
            <a:off x="4396764" y="577586"/>
            <a:ext cx="5593647"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 brief history of BI</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4572661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E303D"/>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54C5703-9D3A-47C5-8507-EF01555903D5}"/>
              </a:ext>
            </a:extLst>
          </p:cNvPr>
          <p:cNvSpPr/>
          <p:nvPr/>
        </p:nvSpPr>
        <p:spPr>
          <a:xfrm>
            <a:off x="-9538696"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347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416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10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9F9F9F"/>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782181" y="2951945"/>
            <a:ext cx="1992086" cy="954107"/>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BIS Introduction</a:t>
            </a:r>
          </a:p>
        </p:txBody>
      </p:sp>
      <p:pic>
        <p:nvPicPr>
          <p:cNvPr id="3" name="Picture 2">
            <a:extLst>
              <a:ext uri="{FF2B5EF4-FFF2-40B4-BE49-F238E27FC236}">
                <a16:creationId xmlns:a16="http://schemas.microsoft.com/office/drawing/2014/main" id="{881FEDD4-E984-4F78-91F1-BDBA29E022EC}"/>
              </a:ext>
            </a:extLst>
          </p:cNvPr>
          <p:cNvPicPr>
            <a:picLocks noChangeAspect="1"/>
          </p:cNvPicPr>
          <p:nvPr/>
        </p:nvPicPr>
        <p:blipFill>
          <a:blip r:embed="rId3"/>
          <a:stretch>
            <a:fillRect/>
          </a:stretch>
        </p:blipFill>
        <p:spPr>
          <a:xfrm>
            <a:off x="1015870" y="0"/>
            <a:ext cx="1175410" cy="993913"/>
          </a:xfrm>
          <a:prstGeom prst="rect">
            <a:avLst/>
          </a:prstGeom>
        </p:spPr>
      </p:pic>
      <p:sp>
        <p:nvSpPr>
          <p:cNvPr id="4" name="Rectangle 3">
            <a:extLst>
              <a:ext uri="{FF2B5EF4-FFF2-40B4-BE49-F238E27FC236}">
                <a16:creationId xmlns:a16="http://schemas.microsoft.com/office/drawing/2014/main" id="{67B07D72-DB5F-4928-82D1-7B8CA22D03B9}"/>
              </a:ext>
            </a:extLst>
          </p:cNvPr>
          <p:cNvSpPr/>
          <p:nvPr/>
        </p:nvSpPr>
        <p:spPr>
          <a:xfrm>
            <a:off x="2994084" y="2248541"/>
            <a:ext cx="7852797" cy="4031873"/>
          </a:xfrm>
          <a:prstGeom prst="rect">
            <a:avLst/>
          </a:prstGeom>
        </p:spPr>
        <p:txBody>
          <a:bodyPr wrap="square">
            <a:spAutoFit/>
          </a:bodyPr>
          <a:lstStyle/>
          <a:p>
            <a:pPr algn="just"/>
            <a:r>
              <a:rPr lang="en-US" altLang="en-US" sz="3200" dirty="0">
                <a:solidFill>
                  <a:schemeClr val="bg1"/>
                </a:solidFill>
              </a:rPr>
              <a:t>BIS is an umbrella term that combines people, processes, architectures, tools, databases, analytical tools, applications, and methodologies</a:t>
            </a:r>
          </a:p>
          <a:p>
            <a:pPr algn="just"/>
            <a:endParaRPr lang="en-US" altLang="en-US" sz="3200" dirty="0">
              <a:solidFill>
                <a:schemeClr val="bg1"/>
              </a:solidFill>
            </a:endParaRPr>
          </a:p>
          <a:p>
            <a:pPr algn="just"/>
            <a:r>
              <a:rPr lang="en-US" altLang="en-US" sz="3200" dirty="0">
                <a:solidFill>
                  <a:schemeClr val="bg1"/>
                </a:solidFill>
              </a:rPr>
              <a:t>BIS is a content-free expression, so it means different things to different people</a:t>
            </a:r>
          </a:p>
          <a:p>
            <a:pPr algn="just"/>
            <a:endParaRPr lang="en-US" altLang="en-US" sz="3200" dirty="0">
              <a:solidFill>
                <a:schemeClr val="bg1"/>
              </a:solidFill>
            </a:endParaRPr>
          </a:p>
        </p:txBody>
      </p:sp>
      <p:sp>
        <p:nvSpPr>
          <p:cNvPr id="5" name="Rectangle 4">
            <a:extLst>
              <a:ext uri="{FF2B5EF4-FFF2-40B4-BE49-F238E27FC236}">
                <a16:creationId xmlns:a16="http://schemas.microsoft.com/office/drawing/2014/main" id="{BBB979DC-926D-46D7-B8E7-A21AF0F0F08E}"/>
              </a:ext>
            </a:extLst>
          </p:cNvPr>
          <p:cNvSpPr/>
          <p:nvPr/>
        </p:nvSpPr>
        <p:spPr>
          <a:xfrm>
            <a:off x="2994084" y="577586"/>
            <a:ext cx="8166018"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Business Intelligence System</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757803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E303D"/>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54C5703-9D3A-47C5-8507-EF01555903D5}"/>
              </a:ext>
            </a:extLst>
          </p:cNvPr>
          <p:cNvSpPr/>
          <p:nvPr/>
        </p:nvSpPr>
        <p:spPr>
          <a:xfrm>
            <a:off x="-9538696"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347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416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10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9F9F9F"/>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782181" y="2951945"/>
            <a:ext cx="1992086" cy="954107"/>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BIS Introduction</a:t>
            </a:r>
          </a:p>
        </p:txBody>
      </p:sp>
      <p:pic>
        <p:nvPicPr>
          <p:cNvPr id="3" name="Picture 2">
            <a:extLst>
              <a:ext uri="{FF2B5EF4-FFF2-40B4-BE49-F238E27FC236}">
                <a16:creationId xmlns:a16="http://schemas.microsoft.com/office/drawing/2014/main" id="{881FEDD4-E984-4F78-91F1-BDBA29E022EC}"/>
              </a:ext>
            </a:extLst>
          </p:cNvPr>
          <p:cNvPicPr>
            <a:picLocks noChangeAspect="1"/>
          </p:cNvPicPr>
          <p:nvPr/>
        </p:nvPicPr>
        <p:blipFill>
          <a:blip r:embed="rId3"/>
          <a:stretch>
            <a:fillRect/>
          </a:stretch>
        </p:blipFill>
        <p:spPr>
          <a:xfrm>
            <a:off x="1015870" y="0"/>
            <a:ext cx="1175410" cy="993913"/>
          </a:xfrm>
          <a:prstGeom prst="rect">
            <a:avLst/>
          </a:prstGeom>
        </p:spPr>
      </p:pic>
      <p:sp>
        <p:nvSpPr>
          <p:cNvPr id="4" name="Rectangle 3">
            <a:extLst>
              <a:ext uri="{FF2B5EF4-FFF2-40B4-BE49-F238E27FC236}">
                <a16:creationId xmlns:a16="http://schemas.microsoft.com/office/drawing/2014/main" id="{67B07D72-DB5F-4928-82D1-7B8CA22D03B9}"/>
              </a:ext>
            </a:extLst>
          </p:cNvPr>
          <p:cNvSpPr/>
          <p:nvPr/>
        </p:nvSpPr>
        <p:spPr>
          <a:xfrm>
            <a:off x="3028965" y="1380190"/>
            <a:ext cx="7852797" cy="4524315"/>
          </a:xfrm>
          <a:prstGeom prst="rect">
            <a:avLst/>
          </a:prstGeom>
        </p:spPr>
        <p:txBody>
          <a:bodyPr wrap="square">
            <a:spAutoFit/>
          </a:bodyPr>
          <a:lstStyle/>
          <a:p>
            <a:pPr algn="just"/>
            <a:endParaRPr lang="en-US" altLang="en-US" sz="3200" dirty="0">
              <a:solidFill>
                <a:schemeClr val="bg1"/>
              </a:solidFill>
            </a:endParaRPr>
          </a:p>
          <a:p>
            <a:pPr algn="just"/>
            <a:r>
              <a:rPr lang="en-US" altLang="en-US" sz="3200" dirty="0">
                <a:solidFill>
                  <a:schemeClr val="bg1"/>
                </a:solidFill>
              </a:rPr>
              <a:t>Business Intelligence (BI) is providing decision makers with valuable information and knowledge by leveraging a variety of sources of data as well as structured and unstructured information. (</a:t>
            </a:r>
            <a:r>
              <a:rPr lang="en-US" altLang="en-US" sz="3200" dirty="0" err="1">
                <a:solidFill>
                  <a:schemeClr val="bg1"/>
                </a:solidFill>
              </a:rPr>
              <a:t>Sabherwal</a:t>
            </a:r>
            <a:r>
              <a:rPr lang="en-US" altLang="en-US" sz="3200" dirty="0">
                <a:solidFill>
                  <a:schemeClr val="bg1"/>
                </a:solidFill>
              </a:rPr>
              <a:t> 2007, 2008)</a:t>
            </a:r>
          </a:p>
          <a:p>
            <a:pPr algn="just"/>
            <a:endParaRPr lang="en-US" altLang="en-US" sz="3200" dirty="0">
              <a:solidFill>
                <a:schemeClr val="bg1"/>
              </a:solidFill>
            </a:endParaRPr>
          </a:p>
          <a:p>
            <a:pPr algn="just"/>
            <a:r>
              <a:rPr lang="en-US" altLang="en-US" sz="3200" dirty="0">
                <a:solidFill>
                  <a:schemeClr val="bg1"/>
                </a:solidFill>
              </a:rPr>
              <a:t>BIS helps </a:t>
            </a:r>
            <a:r>
              <a:rPr lang="en-US" altLang="en-US" sz="3200" i="1" dirty="0">
                <a:solidFill>
                  <a:schemeClr val="bg1"/>
                </a:solidFill>
              </a:rPr>
              <a:t>transform</a:t>
            </a:r>
            <a:r>
              <a:rPr lang="en-US" altLang="en-US" sz="3200" dirty="0">
                <a:solidFill>
                  <a:schemeClr val="bg1"/>
                </a:solidFill>
              </a:rPr>
              <a:t> data, to information (and knowledge), to decisions, and finally to action.</a:t>
            </a:r>
          </a:p>
        </p:txBody>
      </p:sp>
      <p:sp>
        <p:nvSpPr>
          <p:cNvPr id="5" name="Rectangle 4">
            <a:extLst>
              <a:ext uri="{FF2B5EF4-FFF2-40B4-BE49-F238E27FC236}">
                <a16:creationId xmlns:a16="http://schemas.microsoft.com/office/drawing/2014/main" id="{BBB979DC-926D-46D7-B8E7-A21AF0F0F08E}"/>
              </a:ext>
            </a:extLst>
          </p:cNvPr>
          <p:cNvSpPr/>
          <p:nvPr/>
        </p:nvSpPr>
        <p:spPr>
          <a:xfrm>
            <a:off x="3117966" y="353642"/>
            <a:ext cx="8690200"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Business Intelligence System…</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54282625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E303D"/>
        </a:solidFill>
        <a:effectLst/>
      </p:bgPr>
    </p:bg>
    <p:spTree>
      <p:nvGrpSpPr>
        <p:cNvPr id="1" name=""/>
        <p:cNvGrpSpPr/>
        <p:nvPr/>
      </p:nvGrpSpPr>
      <p:grpSpPr>
        <a:xfrm>
          <a:off x="0" y="0"/>
          <a:ext cx="0" cy="0"/>
          <a:chOff x="0" y="0"/>
          <a:chExt cx="0" cy="0"/>
        </a:xfrm>
      </p:grpSpPr>
      <p:pic>
        <p:nvPicPr>
          <p:cNvPr id="2" name="V2A">
            <a:hlinkClick r:id="" action="ppaction://media"/>
            <a:extLst>
              <a:ext uri="{FF2B5EF4-FFF2-40B4-BE49-F238E27FC236}">
                <a16:creationId xmlns:a16="http://schemas.microsoft.com/office/drawing/2014/main" id="{55427D68-7D5B-4148-97B4-E5342C3FE0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54623" y="9939"/>
            <a:ext cx="9519232" cy="6858000"/>
          </a:xfrm>
          <a:prstGeom prst="rect">
            <a:avLst/>
          </a:prstGeom>
        </p:spPr>
      </p:pic>
      <p:sp>
        <p:nvSpPr>
          <p:cNvPr id="12" name="Rectangle 11">
            <a:extLst>
              <a:ext uri="{FF2B5EF4-FFF2-40B4-BE49-F238E27FC236}">
                <a16:creationId xmlns:a16="http://schemas.microsoft.com/office/drawing/2014/main" id="{154C5703-9D3A-47C5-8507-EF01555903D5}"/>
              </a:ext>
            </a:extLst>
          </p:cNvPr>
          <p:cNvSpPr/>
          <p:nvPr/>
        </p:nvSpPr>
        <p:spPr>
          <a:xfrm>
            <a:off x="-9538696" y="0"/>
            <a:ext cx="12193319" cy="6858000"/>
          </a:xfrm>
          <a:prstGeom prst="rect">
            <a:avLst/>
          </a:prstGeom>
          <a:solidFill>
            <a:srgbClr val="F0EEF0"/>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FB39F2-1492-47AB-8876-E2990480ED16}"/>
              </a:ext>
            </a:extLst>
          </p:cNvPr>
          <p:cNvSpPr/>
          <p:nvPr/>
        </p:nvSpPr>
        <p:spPr>
          <a:xfrm>
            <a:off x="1347634"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68705E-103D-4E47-9BEF-316C233E2491}"/>
              </a:ext>
            </a:extLst>
          </p:cNvPr>
          <p:cNvSpPr txBox="1"/>
          <p:nvPr/>
        </p:nvSpPr>
        <p:spPr>
          <a:xfrm rot="16200000">
            <a:off x="1416005"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Delivery</a:t>
            </a:r>
          </a:p>
        </p:txBody>
      </p:sp>
      <p:pic>
        <p:nvPicPr>
          <p:cNvPr id="15" name="Picture 14">
            <a:extLst>
              <a:ext uri="{FF2B5EF4-FFF2-40B4-BE49-F238E27FC236}">
                <a16:creationId xmlns:a16="http://schemas.microsoft.com/office/drawing/2014/main" id="{658EF957-1E61-486B-BB3F-BC77EFFE73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510120" y="3131713"/>
            <a:ext cx="530600" cy="594574"/>
          </a:xfrm>
          <a:prstGeom prst="rect">
            <a:avLst/>
          </a:prstGeom>
        </p:spPr>
      </p:pic>
      <p:sp>
        <p:nvSpPr>
          <p:cNvPr id="16" name="Rectangle 15">
            <a:extLst>
              <a:ext uri="{FF2B5EF4-FFF2-40B4-BE49-F238E27FC236}">
                <a16:creationId xmlns:a16="http://schemas.microsoft.com/office/drawing/2014/main" id="{FF047A7C-ECEE-4CC2-A449-539A578DA657}"/>
              </a:ext>
            </a:extLst>
          </p:cNvPr>
          <p:cNvSpPr/>
          <p:nvPr/>
        </p:nvSpPr>
        <p:spPr>
          <a:xfrm>
            <a:off x="-10002039" y="0"/>
            <a:ext cx="12193319" cy="6858000"/>
          </a:xfrm>
          <a:prstGeom prst="rect">
            <a:avLst/>
          </a:prstGeom>
          <a:solidFill>
            <a:srgbClr val="9F9F9F"/>
          </a:solidFill>
          <a:ln>
            <a:noFill/>
          </a:ln>
          <a:effectLst>
            <a:outerShdw blurRad="215900" dist="38100" sx="101000" sy="101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12006803-0105-41AD-B91A-43E916888C2C}"/>
              </a:ext>
            </a:extLst>
          </p:cNvPr>
          <p:cNvSpPr/>
          <p:nvPr/>
        </p:nvSpPr>
        <p:spPr>
          <a:xfrm>
            <a:off x="890830"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AD453B-4641-4314-BC69-D5B5C93889EA}"/>
              </a:ext>
            </a:extLst>
          </p:cNvPr>
          <p:cNvSpPr txBox="1"/>
          <p:nvPr/>
        </p:nvSpPr>
        <p:spPr>
          <a:xfrm rot="16200000">
            <a:off x="961616" y="3167390"/>
            <a:ext cx="1992086" cy="523220"/>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Q and A</a:t>
            </a:r>
          </a:p>
        </p:txBody>
      </p:sp>
      <p:pic>
        <p:nvPicPr>
          <p:cNvPr id="19" name="Picture 18">
            <a:extLst>
              <a:ext uri="{FF2B5EF4-FFF2-40B4-BE49-F238E27FC236}">
                <a16:creationId xmlns:a16="http://schemas.microsoft.com/office/drawing/2014/main" id="{D036BD7B-BC0C-4560-A3D4-30B0AF5600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053316" y="3131713"/>
            <a:ext cx="530600" cy="594574"/>
          </a:xfrm>
          <a:prstGeom prst="rect">
            <a:avLst/>
          </a:prstGeom>
        </p:spPr>
      </p:pic>
      <p:sp>
        <p:nvSpPr>
          <p:cNvPr id="7" name="Freeform: Shape 6">
            <a:extLst>
              <a:ext uri="{FF2B5EF4-FFF2-40B4-BE49-F238E27FC236}">
                <a16:creationId xmlns:a16="http://schemas.microsoft.com/office/drawing/2014/main" id="{FF527ED0-7076-43AB-801E-25099ADEA593}"/>
              </a:ext>
            </a:extLst>
          </p:cNvPr>
          <p:cNvSpPr/>
          <p:nvPr/>
        </p:nvSpPr>
        <p:spPr>
          <a:xfrm>
            <a:off x="10884046" y="2248541"/>
            <a:ext cx="1309273"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B3BF1-BB56-4ACF-96DD-6F9DC2A52FA9}"/>
              </a:ext>
            </a:extLst>
          </p:cNvPr>
          <p:cNvSpPr txBox="1"/>
          <p:nvPr/>
        </p:nvSpPr>
        <p:spPr>
          <a:xfrm rot="16200000">
            <a:off x="10782181" y="2951945"/>
            <a:ext cx="1992086" cy="954107"/>
          </a:xfrm>
          <a:prstGeom prst="rect">
            <a:avLst/>
          </a:prstGeom>
          <a:noFill/>
        </p:spPr>
        <p:txBody>
          <a:bodyPr wrap="square" rtlCol="0">
            <a:spAutoFit/>
          </a:bodyPr>
          <a:lstStyle/>
          <a:p>
            <a:pPr algn="ctr"/>
            <a:r>
              <a:rPr lang="en-US" sz="2800" b="1" dirty="0">
                <a:solidFill>
                  <a:srgbClr val="F0EEF0"/>
                </a:solidFill>
                <a:latin typeface="Tw Cen MT" panose="020B0602020104020603" pitchFamily="34" charset="0"/>
              </a:rPr>
              <a:t>BIS Introduction</a:t>
            </a:r>
          </a:p>
        </p:txBody>
      </p:sp>
      <p:pic>
        <p:nvPicPr>
          <p:cNvPr id="3" name="Picture 2">
            <a:extLst>
              <a:ext uri="{FF2B5EF4-FFF2-40B4-BE49-F238E27FC236}">
                <a16:creationId xmlns:a16="http://schemas.microsoft.com/office/drawing/2014/main" id="{881FEDD4-E984-4F78-91F1-BDBA29E022EC}"/>
              </a:ext>
            </a:extLst>
          </p:cNvPr>
          <p:cNvPicPr>
            <a:picLocks noChangeAspect="1"/>
          </p:cNvPicPr>
          <p:nvPr/>
        </p:nvPicPr>
        <p:blipFill>
          <a:blip r:embed="rId6"/>
          <a:stretch>
            <a:fillRect/>
          </a:stretch>
        </p:blipFill>
        <p:spPr>
          <a:xfrm>
            <a:off x="1015870" y="0"/>
            <a:ext cx="1175410" cy="993913"/>
          </a:xfrm>
          <a:prstGeom prst="rect">
            <a:avLst/>
          </a:prstGeom>
        </p:spPr>
      </p:pic>
    </p:spTree>
    <p:extLst>
      <p:ext uri="{BB962C8B-B14F-4D97-AF65-F5344CB8AC3E}">
        <p14:creationId xmlns:p14="http://schemas.microsoft.com/office/powerpoint/2010/main" val="37199138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35AAE0FE506746B8EFFC72096D5E0D" ma:contentTypeVersion="9" ma:contentTypeDescription="Create a new document." ma:contentTypeScope="" ma:versionID="5ef8381a2a1e07070fdcb15540725780">
  <xsd:schema xmlns:xsd="http://www.w3.org/2001/XMLSchema" xmlns:xs="http://www.w3.org/2001/XMLSchema" xmlns:p="http://schemas.microsoft.com/office/2006/metadata/properties" xmlns:ns3="3de31cd2-96f9-4a9d-97f2-86825b91b07a" xmlns:ns4="55bc27ad-71da-41a3-bae9-378923a157cc" targetNamespace="http://schemas.microsoft.com/office/2006/metadata/properties" ma:root="true" ma:fieldsID="e07b6aef65254609f735fea8455cee3a" ns3:_="" ns4:_="">
    <xsd:import namespace="3de31cd2-96f9-4a9d-97f2-86825b91b07a"/>
    <xsd:import namespace="55bc27ad-71da-41a3-bae9-378923a157c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e31cd2-96f9-4a9d-97f2-86825b91b0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bc27ad-71da-41a3-bae9-378923a157c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B31BF9-517D-4F4C-B54D-DDF816059210}">
  <ds:schemaRefs>
    <ds:schemaRef ds:uri="http://schemas.microsoft.com/sharepoint/v3/contenttype/forms"/>
  </ds:schemaRefs>
</ds:datastoreItem>
</file>

<file path=customXml/itemProps2.xml><?xml version="1.0" encoding="utf-8"?>
<ds:datastoreItem xmlns:ds="http://schemas.openxmlformats.org/officeDocument/2006/customXml" ds:itemID="{8CA8FFD9-EFAE-44FA-A491-CB288227B7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e31cd2-96f9-4a9d-97f2-86825b91b07a"/>
    <ds:schemaRef ds:uri="55bc27ad-71da-41a3-bae9-378923a157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2D0668-2E45-47CF-AFC4-C43799D5B997}">
  <ds:schemaRefs>
    <ds:schemaRef ds:uri="http://purl.org/dc/elements/1.1/"/>
    <ds:schemaRef ds:uri="http://schemas.microsoft.com/office/2006/metadata/properties"/>
    <ds:schemaRef ds:uri="3de31cd2-96f9-4a9d-97f2-86825b91b07a"/>
    <ds:schemaRef ds:uri="55bc27ad-71da-41a3-bae9-378923a157cc"/>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Full length RMCP Slides test</Template>
  <TotalTime>3451</TotalTime>
  <Words>1010</Words>
  <Application>Microsoft Office PowerPoint</Application>
  <PresentationFormat>Widescreen</PresentationFormat>
  <Paragraphs>234</Paragraphs>
  <Slides>29</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Roboto</vt:lpstr>
      <vt:lpstr>Trebuchet MS</vt:lpstr>
      <vt:lpstr>Tw Cen MT</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Selvakumar Samuel</dc:creator>
  <cp:lastModifiedBy>Dr. Selvakumar Samuel</cp:lastModifiedBy>
  <cp:revision>125</cp:revision>
  <dcterms:created xsi:type="dcterms:W3CDTF">2019-11-19T13:13:40Z</dcterms:created>
  <dcterms:modified xsi:type="dcterms:W3CDTF">2021-10-22T11:44:51Z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0x0101006C35AAE0FE506746B8EFFC72096D5E0D</vt:lpwstr>
  </property>
</Properties>
</file>