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57" r:id="rId4"/>
    <p:sldId id="524" r:id="rId5"/>
    <p:sldId id="525" r:id="rId6"/>
    <p:sldId id="526" r:id="rId7"/>
    <p:sldId id="865" r:id="rId8"/>
    <p:sldId id="867" r:id="rId9"/>
    <p:sldId id="9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BE25-419E-481A-80C1-5D3593135E1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6A25E-FD4B-4B53-9B65-0FEDADA2C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8BCDB-FBB0-4E3C-B2FB-BB008F6CA8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4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14597-891B-4FE2-A51D-821721AF37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8376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14597-891B-4FE2-A51D-821721AF37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7008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7D0B4-82B8-4E94-81B3-97046E22C5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5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0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17D6-3A06-4B50-9036-624F0EACB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ADF53-40A7-4607-9F07-A3452BEB4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C447-0200-4E02-8FEA-6A76BD08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F0CE-F1D2-44A5-9D31-7547E756459E}" type="datetime1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F3096-C29E-4399-96C2-D692968C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192F-E4C9-460D-A5CF-27AF4438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851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3C22-678F-4C27-8EFC-3A949052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AB2B4-5211-4D48-93C6-804FAB4D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290F-DE03-41BA-B6DA-ED3E3D49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9494-420D-40B4-83AD-9BE99982E4AE}" type="datetime1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696A-D3B0-4E34-9336-75BDAE1B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F7E6-EFB5-4A4D-9BBB-ACA70CB5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462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A6E8-3462-4CC9-B134-2AD79FBB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6F89-49E7-4390-8E6C-4EC9909E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76C25-D2BC-4B23-9494-33B90BAC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9AA-EA30-4641-93F3-9715AC2884E2}" type="datetime1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3AE5-79CD-4A17-AA44-3B6F9292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8C41-1218-4755-A577-75E01B7A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439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C78E-C3D6-4CF2-B9E0-FB1C8A09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7E3F-81C6-41B9-A8F6-C19707AEF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68BC3-27B0-4A4E-A6FE-9105AEFCA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93E54-7E6E-444A-894A-219AEA75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B87-102D-487D-8175-BBCE42897892}" type="datetime1">
              <a:rPr lang="en-MY" smtClean="0"/>
              <a:t>9/7/2022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11EB0-B04D-4D09-9C85-26833186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C61B-E635-4A98-9B69-57882B51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968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13C9-ED47-4F52-BBDC-E721207E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949C-3584-4932-8EBD-404A0BC1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A4862-EE3F-4304-B661-07EF1706E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6B499-0D36-4881-B689-98BE37E23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49B93-5A00-483F-8FFB-BCD1D1973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F61DF7-3673-491F-A07C-43DE7775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65-07BD-4F7A-9519-77D35877AF2E}" type="datetime1">
              <a:rPr lang="en-MY" smtClean="0"/>
              <a:t>9/7/2022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8519D-4B28-4724-87F4-FF19AFE8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B10FD-D3E4-47A7-B373-B9989E5D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682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FF09-2B60-486A-8D31-8A113280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A5723-AB6D-41F9-88CB-39409675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16A-EC59-4A77-BD99-9F07555EAB57}" type="datetime1">
              <a:rPr lang="en-MY" smtClean="0"/>
              <a:t>9/7/2022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24F50-D023-4E01-A146-B216579A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298ED-931B-4ABD-AAD7-AA02B8E4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689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CA80D-E509-45FF-9D88-FC258D36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6F1-CC91-4B96-85E3-2116CCEAC460}" type="datetime1">
              <a:rPr lang="en-MY" smtClean="0"/>
              <a:t>9/7/2022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87931-6837-4778-B34B-6E2EE98D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FC0D5-E10D-4E57-999E-EF376239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223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8F73-5FE1-43A8-A149-A0B7ADF5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0BDF-1B73-4E46-870C-C9056BB1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B59C9-52A2-45FC-A581-C7B850190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2A6E6-AE60-4C82-AA6F-221B9886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F85C-F16B-4D78-8333-D8A567B731D6}" type="datetime1">
              <a:rPr lang="en-MY" smtClean="0"/>
              <a:t>9/7/2022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BF3DF-ABD0-4F2F-A54E-FAF223A3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E4EBB-3C86-44E1-978E-0DB7D9EF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34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49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41EA-BA8D-4049-B79E-2995B5FA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C5005-9314-4AF2-A973-9EDF72727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03836-539A-43F5-B0CE-97CDDB5D0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D1645-F2F7-4FC8-B3AB-7DD1E569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DC9F-B953-46DF-945D-F151352A0ACB}" type="datetime1">
              <a:rPr lang="en-MY" smtClean="0"/>
              <a:t>9/7/2022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F6F4B-41EA-4351-BEE0-D386546C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4F004-E8CC-4569-853B-300792D5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017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5048-102E-4FEF-BF15-53F8762D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14E0-0AEB-400C-9CDB-EA21C3DD3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D3EE6-8278-4028-87DC-3A8952EE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5FEE-D4BF-4019-A88E-57FCFD20B7EF}" type="datetime1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C37FF-A26F-4880-AA64-995996DD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0176F-B256-4967-872C-E609D19B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102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E816E-9A8D-43A2-8BD9-C5761B58B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390CD-87C4-422B-BC3A-F61E3CA02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30472-6F65-4AD0-8DEA-C244102D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010-18F7-400A-9FB7-A24EF85F25D6}" type="datetime1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3C84-47D1-4A6D-9FE9-8CCB0832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C064-B154-4884-A9C7-FF13D4EC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247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385F-1B5C-4D2B-A86B-ED1C00395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4DC51-C3C6-4189-BADB-2AC6365B1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CDE3A-5AB1-4347-BEF3-BBC3EA4C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E8EAD-3D9B-4A77-9173-37B787DD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16A1-0E74-4E69-8F66-ADF253FB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3403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0160-02F5-4DC7-8394-3C96D137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D613-6696-419E-B380-C0D4EB501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6462-36C5-4A60-935A-F486140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010F-5F9C-417C-BC25-7F4B10CE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CDB9C-E50D-4A18-AE11-9D649102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5653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7394-0883-42E7-9827-BC0F8893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D33D-1F21-4C76-94A1-C5E185F0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D3B43-5821-43CE-A6B3-7993A20D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13C4E-026E-49FD-A133-0EB6490D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B4593-666E-4592-A4C1-087B2C1B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7180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CA07-108D-40DF-B740-6B075951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D539-BDE5-43D9-8258-A16502CC3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75529-C0DE-4ADE-BB68-50B6A1AEC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1CEFB-ADCA-472B-9315-84C6ACDC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F7F68-D2B7-418D-A66F-8353874E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A52A7-5184-445E-88EF-54AF9B8A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949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6939-12D7-4A1E-92E6-AD5E1AF0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8E6AB-9A55-4EF5-A28F-63676E55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53609-4094-4947-B409-D2D6D2F1F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8DD0C-81E9-4E1E-8FF6-F0BAFFDA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2C1B1-0C74-4917-9A95-EFB948C6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8F26F-6A25-4DA1-994B-952C889F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4A4EF-E8B5-4DFE-9E4C-09C84AB2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7174D-3382-4B3E-8FF0-94285F7A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123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E6A9-E08B-4475-B5B2-DDBDA7C9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5A4C6-371D-4AF7-9EF0-8DA2107B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2EE9-8F77-42C8-AF0E-F250AD8A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5DC03-808B-46AC-852D-AB68B16F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524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313BA-875C-4764-AD95-6F7E0C0E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FEEE6-25AF-43C5-BBAC-D1A3D5CF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5E7A2-3800-4B5B-9996-E5238FD0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222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5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D70A-77CF-4D2E-B707-CF685ADC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91C1-BE39-4710-AE6E-5F4129AF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E47BF-013E-486B-B07B-997589BB7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C3CD6-C928-4F58-B0DB-6AB42631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923FF-0021-4977-BCDB-A2D3BFC7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E3326-3A7E-4F62-9DFD-6ED3C5F1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258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E3B3-E01C-47E6-8701-8DABF794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B023C-B357-4336-A07C-A7CBE2AB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C00FA-1ADB-4008-9867-CC75CCAA9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D2FB2-AE48-4C4B-9E40-FCE2408D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0D1F9-2DB7-4A4E-9689-5C84FF0C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FF588-3397-4E44-B4A9-06A4EF62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2869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AD43-80BB-4E7F-8BDF-9E1C5178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8819F-44BF-44A8-BDC3-B8DA0C5AF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0B53A-B7E1-4822-8ABD-48705171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7F972-87FD-4F66-897A-2A27881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8EDE-9446-4289-B3D1-F143EA21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8951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7E39B-B1C9-4B4F-84D7-6F6963A18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FE3AE-A2BB-4DCD-9F0E-006D4F64C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47F6-B318-451E-8526-D1EACCEB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8A5FB-7275-4DA2-B507-F909863B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B933B-DD1C-459D-8DED-886A174D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2192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D801-BE62-ED48-81D1-62E7C98EF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8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9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2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F01AB-951C-48B1-BE70-462F9E2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FCDEC-FFAE-4627-814D-CA623A6F7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D0DA-7F8A-491F-B1D6-0070A77E9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1D17-4F67-4F43-9762-E370DF562981}" type="datetime1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B798-591C-4B41-A6E5-F307F4E99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52B5-B25D-404B-AB59-398BA153A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069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5DFD-68ED-45B9-B960-6FBC621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FD221-F418-459F-B201-3E1987D6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CE2F0-916E-4202-9C25-6A26F4813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D296-E122-40C3-A269-2A819429CA23}" type="datetimeFigureOut">
              <a:rPr lang="en-MY" smtClean="0"/>
              <a:t>9/7/2022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8634B-9335-4BCC-AC02-046D3CE43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CBE44-DC68-4E63-9D6A-048282BA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9D22-4E3E-45BF-82DF-42686DF656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19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AD117F3-FB5C-4FC8-9ECA-9DDCF1D6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38" r="-1" b="1054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5E3FF-FA11-43C7-807D-3BA60C286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32"/>
            <a:ext cx="12003314" cy="415817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10800" dirty="0"/>
            </a:br>
            <a:r>
              <a:rPr lang="en-US" sz="10800" dirty="0"/>
              <a:t>Quantitative and Qualitative</a:t>
            </a:r>
            <a:endParaRPr lang="en-MY" sz="10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7725-8BC7-494B-AEE6-38ADA3D4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96158"/>
            <a:ext cx="12188930" cy="5618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MY" sz="3200" dirty="0"/>
              <a:t>Dr Jugindar Singh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09B1D-4AAD-4E4C-AB9A-8E77812DE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5" y="4553502"/>
            <a:ext cx="2133785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225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>
                <a:solidFill>
                  <a:srgbClr val="FF0000"/>
                </a:solidFill>
                <a:latin typeface="Arial" charset="0"/>
              </a:rPr>
              <a:t>Methodological choices</a:t>
            </a:r>
            <a:br>
              <a:rPr lang="en-GB" sz="4000" b="1" dirty="0">
                <a:solidFill>
                  <a:srgbClr val="FF0000"/>
                </a:solidFill>
                <a:latin typeface="Arial" charset="0"/>
              </a:rPr>
            </a:b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131" y="908050"/>
            <a:ext cx="11396246" cy="54737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b="1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4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4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4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4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0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0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0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0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000" dirty="0">
              <a:latin typeface="Arial" charset="0"/>
            </a:endParaRPr>
          </a:p>
          <a:p>
            <a:pPr algn="r" eaLnBrk="1" hangingPunct="1">
              <a:buFontTx/>
              <a:buNone/>
            </a:pPr>
            <a:endParaRPr lang="en-GB" sz="2000" dirty="0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43114" y="6126163"/>
            <a:ext cx="8085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5.4  Research choices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614" y="563572"/>
            <a:ext cx="3550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Quantitative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Qualitative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55018-C4CE-415C-912B-4C87BC77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2" y="2038349"/>
            <a:ext cx="11701669" cy="4343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E19FD-8902-4921-AEE0-86ABA551F3CC}"/>
              </a:ext>
            </a:extLst>
          </p:cNvPr>
          <p:cNvSpPr txBox="1"/>
          <p:nvPr/>
        </p:nvSpPr>
        <p:spPr>
          <a:xfrm>
            <a:off x="6934200" y="64377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Saunders et al, (2009)</a:t>
            </a:r>
          </a:p>
        </p:txBody>
      </p:sp>
    </p:spTree>
    <p:extLst>
      <p:ext uri="{BB962C8B-B14F-4D97-AF65-F5344CB8AC3E}">
        <p14:creationId xmlns:p14="http://schemas.microsoft.com/office/powerpoint/2010/main" val="355783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650" name="Text Box 11"/>
          <p:cNvSpPr txBox="1">
            <a:spLocks noChangeArrowheads="1"/>
          </p:cNvSpPr>
          <p:nvPr/>
        </p:nvSpPr>
        <p:spPr bwMode="auto">
          <a:xfrm>
            <a:off x="312724" y="3433763"/>
            <a:ext cx="319701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Qualitative vs. Quantitative Analysis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E853CBED-A4AB-4ABD-9E61-80D488D33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6813" y="147484"/>
            <a:ext cx="8195187" cy="64745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Quantitative research: Predictive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Focuses on verifying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typically large amounts of data.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Numerical data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Quantitative research is generally associated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positivism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Usually associated with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deductive approach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where the focus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sample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collected through Questionnaire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on using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to test theory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e: Investigate employees' absenteeism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♦ quantitative approach: collect ratings, verify user responses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numerical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♦ qualitative approach: understand why employees absent (words, voice)</a:t>
            </a:r>
          </a:p>
        </p:txBody>
      </p:sp>
    </p:spTree>
    <p:extLst>
      <p:ext uri="{BB962C8B-B14F-4D97-AF65-F5344CB8AC3E}">
        <p14:creationId xmlns:p14="http://schemas.microsoft.com/office/powerpoint/2010/main" val="209864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650" name="Text Box 11"/>
          <p:cNvSpPr txBox="1">
            <a:spLocks noChangeArrowheads="1"/>
          </p:cNvSpPr>
          <p:nvPr/>
        </p:nvSpPr>
        <p:spPr bwMode="auto">
          <a:xfrm>
            <a:off x="312724" y="3433763"/>
            <a:ext cx="319701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Qualitative vs. Quantitative Analysis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58F28C38-1B3D-4B66-8A5F-67050256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4635" y="221226"/>
            <a:ext cx="8014642" cy="651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Qualitative research: Exploratory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 with 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philosophy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Studies participants’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 relationships between them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samples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data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words or voice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 through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structured interviews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e: investigate employees' absenteeism</a:t>
            </a:r>
          </a:p>
          <a:p>
            <a:pPr marL="2286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♦ quantitative approach: collect ratings, verify user responses (numerical)</a:t>
            </a:r>
          </a:p>
          <a:p>
            <a:pPr marL="2286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♦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qualitative approach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understand why employees absent – Interview (words, voice)</a:t>
            </a:r>
          </a:p>
        </p:txBody>
      </p:sp>
    </p:spTree>
    <p:extLst>
      <p:ext uri="{BB962C8B-B14F-4D97-AF65-F5344CB8AC3E}">
        <p14:creationId xmlns:p14="http://schemas.microsoft.com/office/powerpoint/2010/main" val="319541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Difference between Qualitative and Quantitative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0F552-36E1-40AC-BACF-E48B9BBFE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30" y="1845426"/>
            <a:ext cx="7120486" cy="44503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11647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8" name="Rectangle 1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7" y="321735"/>
            <a:ext cx="10905066" cy="386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Qualitative vs Quantitative Research</a:t>
            </a:r>
          </a:p>
        </p:txBody>
      </p:sp>
      <p:grpSp>
        <p:nvGrpSpPr>
          <p:cNvPr id="11319" name="Group 12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05333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973DB48-F7BC-4DDB-BBD7-6EC82C1C4D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0" y="707799"/>
          <a:ext cx="12192001" cy="656870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8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cap="none" spc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16" marR="48116" marT="44913" marB="4491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none" spc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Qualitative</a:t>
                      </a:r>
                    </a:p>
                  </a:txBody>
                  <a:tcPr marL="48116" marR="48116" marT="44913" marB="4491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none" spc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Quantitative</a:t>
                      </a:r>
                    </a:p>
                  </a:txBody>
                  <a:tcPr marL="48116" marR="48116" marT="44913" marB="4491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Focus of Research</a:t>
                      </a:r>
                    </a:p>
                  </a:txBody>
                  <a:tcPr marL="48116" marR="48116" marT="44913" marB="44913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Understand and interpret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Describe, explain, and predict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Researcher Involvement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 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Limited, controlled to prevent bias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Research Purpose</a:t>
                      </a:r>
                    </a:p>
                  </a:txBody>
                  <a:tcPr marL="48116" marR="48116" marT="44913" marB="44913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In-depth understanding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Describe or predict, built and test theory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Sample Design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Non-probability, purposive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Probability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9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Sample Size</a:t>
                      </a:r>
                    </a:p>
                  </a:txBody>
                  <a:tcPr marL="48116" marR="48116" marT="44913" marB="44913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Large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41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Type and Preparation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Verbal or pictorial description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Reduced to verbal codes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Verbal descriptions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Reduced to numerical codes for computerized analysis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36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Feedback Turnaround</a:t>
                      </a:r>
                    </a:p>
                  </a:txBody>
                  <a:tcPr marL="48116" marR="48116" marT="44913" marB="44913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Smaller sample sizes make data collection faster Insights are developed as the research progresses, shortening data analysis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Larger sample sizes lengthen data collection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9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Research Design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Longitudinal, Multi Method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Cross-sectional or longitudinal, Single method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44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Analysis</a:t>
                      </a:r>
                    </a:p>
                  </a:txBody>
                  <a:tcPr marL="48116" marR="48116" marT="44913" marB="44913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Non-quantitative; human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Judgment mixed with fact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Emphasis on themes</a:t>
                      </a: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Computerized analysis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Facts distinguished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Emphasis on counts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8116" marR="48116" marT="44913" marB="44913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3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9FC0-CC5D-24AA-1A60-18EF72A0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661796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326</Words>
  <Application>Microsoft Office PowerPoint</Application>
  <PresentationFormat>Widescreen</PresentationFormat>
  <Paragraphs>86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The Hand Bold</vt:lpstr>
      <vt:lpstr>The Serif Hand Black</vt:lpstr>
      <vt:lpstr>Times New Roman</vt:lpstr>
      <vt:lpstr>SketchyVTI</vt:lpstr>
      <vt:lpstr>Office Theme</vt:lpstr>
      <vt:lpstr>1_Office Theme</vt:lpstr>
      <vt:lpstr> Quantitative and Qualitative</vt:lpstr>
      <vt:lpstr>Methodological choices </vt:lpstr>
      <vt:lpstr>PowerPoint Presentation</vt:lpstr>
      <vt:lpstr>PowerPoint Presentation</vt:lpstr>
      <vt:lpstr>Difference between Qualitative and Quantitative </vt:lpstr>
      <vt:lpstr>Qualitative vs Quantitative Research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Quantitative and Qualitative</dc:title>
  <dc:creator>Assoc. Prof. Dr. Jugindar Singh</dc:creator>
  <cp:lastModifiedBy>Assoc. Prof. Dr. Jugindar Singh</cp:lastModifiedBy>
  <cp:revision>2</cp:revision>
  <dcterms:created xsi:type="dcterms:W3CDTF">2022-05-19T01:51:56Z</dcterms:created>
  <dcterms:modified xsi:type="dcterms:W3CDTF">2022-07-09T02:58:48Z</dcterms:modified>
</cp:coreProperties>
</file>