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9"/>
  </p:notesMasterIdLst>
  <p:sldIdLst>
    <p:sldId id="600" r:id="rId4"/>
    <p:sldId id="614" r:id="rId5"/>
    <p:sldId id="615" r:id="rId6"/>
    <p:sldId id="616" r:id="rId7"/>
    <p:sldId id="617" r:id="rId8"/>
    <p:sldId id="618" r:id="rId9"/>
    <p:sldId id="619" r:id="rId10"/>
    <p:sldId id="620" r:id="rId11"/>
    <p:sldId id="621" r:id="rId12"/>
    <p:sldId id="624" r:id="rId13"/>
    <p:sldId id="625" r:id="rId14"/>
    <p:sldId id="626" r:id="rId15"/>
    <p:sldId id="627" r:id="rId16"/>
    <p:sldId id="630" r:id="rId17"/>
    <p:sldId id="632" r:id="rId18"/>
    <p:sldId id="633" r:id="rId19"/>
    <p:sldId id="634" r:id="rId20"/>
    <p:sldId id="635" r:id="rId21"/>
    <p:sldId id="636" r:id="rId22"/>
    <p:sldId id="637" r:id="rId23"/>
    <p:sldId id="638" r:id="rId24"/>
    <p:sldId id="640" r:id="rId25"/>
    <p:sldId id="641" r:id="rId26"/>
    <p:sldId id="642" r:id="rId27"/>
    <p:sldId id="64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ADCA4-F1A8-49C7-B3E1-DA99AB0F5EEB}" type="datetimeFigureOut">
              <a:rPr lang="en-US" smtClean="0"/>
              <a:t>7/10/2022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53A25C-81F2-4397-98C3-93607BDC11FB}" type="slidenum">
              <a:rPr lang="en-US" smtClean="0"/>
              <a:t>‹#›</a:t>
            </a:fld>
            <a:endParaRPr lang="en-US"/>
          </a:p>
        </p:txBody>
      </p:sp>
    </p:spTree>
    <p:extLst>
      <p:ext uri="{BB962C8B-B14F-4D97-AF65-F5344CB8AC3E}">
        <p14:creationId xmlns:p14="http://schemas.microsoft.com/office/powerpoint/2010/main" val="3393049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642E4F8-80DE-4731-B950-2222AFCE462B}"/>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AC7E3-2DA7-4CE8-AE20-43E0A30C8348}"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94" name="Rectangle 2">
            <a:extLst>
              <a:ext uri="{FF2B5EF4-FFF2-40B4-BE49-F238E27FC236}">
                <a16:creationId xmlns:a16="http://schemas.microsoft.com/office/drawing/2014/main" id="{3B8AD6A8-D819-4357-A95E-7FD7AF55806C}"/>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222CB9C6-664E-49D5-8EA0-E02A09D44A1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BD87DBA-6BAA-497D-A1C1-04D8275B8752}"/>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BE977B-4059-4B5B-98EE-9AE44F5E46BB}"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90" name="Rectangle 2">
            <a:extLst>
              <a:ext uri="{FF2B5EF4-FFF2-40B4-BE49-F238E27FC236}">
                <a16:creationId xmlns:a16="http://schemas.microsoft.com/office/drawing/2014/main" id="{84D6E7BB-9891-4934-B55C-BA1AE7748057}"/>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9A01DF8E-9CCA-4F9D-B41D-5BAF1A36BF6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439D576-6582-43E7-8063-7C55F4AF66BB}"/>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766D3C-E8F4-4D1D-9853-A49F6F9F56CE}"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2" name="Rectangle 2">
            <a:extLst>
              <a:ext uri="{FF2B5EF4-FFF2-40B4-BE49-F238E27FC236}">
                <a16:creationId xmlns:a16="http://schemas.microsoft.com/office/drawing/2014/main" id="{B86E201B-D738-434F-B808-334501ADA1E0}"/>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F8C3B676-9173-4473-BCBC-DADC3F330A3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E521913-054F-4FA1-A341-CD27A4E6BDF7}"/>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D5848D-9BB9-4819-9D35-3825C9AD9445}"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14" name="Rectangle 2">
            <a:extLst>
              <a:ext uri="{FF2B5EF4-FFF2-40B4-BE49-F238E27FC236}">
                <a16:creationId xmlns:a16="http://schemas.microsoft.com/office/drawing/2014/main" id="{BDADA9F9-A35A-4DF8-B9C6-5B74BFE92430}"/>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0D9FDF5E-D1E6-4946-9D75-18D851A0F4C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6E09C4F-A920-40BB-9401-FAE794FCF811}"/>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DBCED-38C7-4C15-9393-DF4DF1BA5803}"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26" name="Rectangle 2">
            <a:extLst>
              <a:ext uri="{FF2B5EF4-FFF2-40B4-BE49-F238E27FC236}">
                <a16:creationId xmlns:a16="http://schemas.microsoft.com/office/drawing/2014/main" id="{D204087E-22B5-414E-B2AB-20D2465C817C}"/>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92CEDAA6-1E7F-468D-9BBF-8011444E405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4819E34-313D-4F16-A847-DB3A4BAB343F}"/>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402918-9FE6-4A20-8DF7-342C083938D8}"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50" name="Rectangle 2">
            <a:extLst>
              <a:ext uri="{FF2B5EF4-FFF2-40B4-BE49-F238E27FC236}">
                <a16:creationId xmlns:a16="http://schemas.microsoft.com/office/drawing/2014/main" id="{300D726B-1EFD-4091-8747-8A512B223D91}"/>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6B6EA5F7-1674-41B9-B937-1F45556E5A2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E39AA0F-7FA6-44C6-A3EC-174DCF7CDB84}"/>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ACEA62-85EF-4FAD-944E-7A17A1DA1039}"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74" name="Rectangle 2">
            <a:extLst>
              <a:ext uri="{FF2B5EF4-FFF2-40B4-BE49-F238E27FC236}">
                <a16:creationId xmlns:a16="http://schemas.microsoft.com/office/drawing/2014/main" id="{2EB9D92C-2F67-41F5-9918-FB4856FD79FC}"/>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B05FDF0A-8B5F-4EC6-8C50-9A4E094BA69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905976F-A5AF-4EAF-BD8C-A4109663808A}"/>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442052-A1CA-4E6F-825F-E13C6D10082F}"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98" name="Rectangle 2">
            <a:extLst>
              <a:ext uri="{FF2B5EF4-FFF2-40B4-BE49-F238E27FC236}">
                <a16:creationId xmlns:a16="http://schemas.microsoft.com/office/drawing/2014/main" id="{AF709280-71FF-4258-8B22-5D87BC51C1CA}"/>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DE1DEDC7-2F0E-43F4-8636-228C1D679C6B}"/>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7/10/2022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82991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7/10/2022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259887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7/10/2022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66514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Sunday, July 10, 2022</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533409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Sunday, July 10, 2022</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248374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Sunday, July 10, 2022</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270851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Sunday, July 10, 2022</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380793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Sunday, July 10, 2022</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47311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Sunday, July 10, 2022</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812431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Sunday, July 10, 2022</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776371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Sunday, July 10, 2022</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035003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7/10/2022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722635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Sunday, July 10, 2022</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609448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Sunday, July 10, 2022</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755417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Sunday, July 10, 2022</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0536543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F17D6-3A06-4B50-9036-624F0EACBA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B08ADF53-40A7-4607-9F07-A3452BEB47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226FC447-0200-4E02-8FEA-6A76BD082240}"/>
              </a:ext>
            </a:extLst>
          </p:cNvPr>
          <p:cNvSpPr>
            <a:spLocks noGrp="1"/>
          </p:cNvSpPr>
          <p:nvPr>
            <p:ph type="dt" sz="half" idx="10"/>
          </p:nvPr>
        </p:nvSpPr>
        <p:spPr/>
        <p:txBody>
          <a:bodyPr/>
          <a:lstStyle/>
          <a:p>
            <a:fld id="{0B012A9A-7EE2-4983-B9AF-BD981BA11026}" type="datetime1">
              <a:rPr lang="en-MY" smtClean="0"/>
              <a:t>10/7/2022</a:t>
            </a:fld>
            <a:endParaRPr lang="en-MY"/>
          </a:p>
        </p:txBody>
      </p:sp>
      <p:sp>
        <p:nvSpPr>
          <p:cNvPr id="5" name="Footer Placeholder 4">
            <a:extLst>
              <a:ext uri="{FF2B5EF4-FFF2-40B4-BE49-F238E27FC236}">
                <a16:creationId xmlns:a16="http://schemas.microsoft.com/office/drawing/2014/main" id="{D68F3096-C29E-4399-96C2-D692968C8857}"/>
              </a:ext>
            </a:extLst>
          </p:cNvPr>
          <p:cNvSpPr>
            <a:spLocks noGrp="1"/>
          </p:cNvSpPr>
          <p:nvPr>
            <p:ph type="ftr" sz="quarter" idx="11"/>
          </p:nvPr>
        </p:nvSpPr>
        <p:spPr/>
        <p:txBody>
          <a:bodyPr/>
          <a:lstStyle/>
          <a:p>
            <a:r>
              <a:rPr lang="en-MY"/>
              <a:t>Dr Jugindar Singh</a:t>
            </a:r>
          </a:p>
        </p:txBody>
      </p:sp>
      <p:sp>
        <p:nvSpPr>
          <p:cNvPr id="6" name="Slide Number Placeholder 5">
            <a:extLst>
              <a:ext uri="{FF2B5EF4-FFF2-40B4-BE49-F238E27FC236}">
                <a16:creationId xmlns:a16="http://schemas.microsoft.com/office/drawing/2014/main" id="{288A192F-E4C9-460D-A5CF-27AF4438525C}"/>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19752235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03C22-678F-4C27-8EFC-3A9490525128}"/>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766AB2B4-5211-4D48-93C6-804FAB4D21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A22E290F-DE03-41BA-B6DA-ED3E3D495BC8}"/>
              </a:ext>
            </a:extLst>
          </p:cNvPr>
          <p:cNvSpPr>
            <a:spLocks noGrp="1"/>
          </p:cNvSpPr>
          <p:nvPr>
            <p:ph type="dt" sz="half" idx="10"/>
          </p:nvPr>
        </p:nvSpPr>
        <p:spPr/>
        <p:txBody>
          <a:bodyPr/>
          <a:lstStyle/>
          <a:p>
            <a:fld id="{F6A7DDB4-A685-4668-B097-DAE5D6866757}" type="datetime1">
              <a:rPr lang="en-MY" smtClean="0"/>
              <a:t>10/7/2022</a:t>
            </a:fld>
            <a:endParaRPr lang="en-MY"/>
          </a:p>
        </p:txBody>
      </p:sp>
      <p:sp>
        <p:nvSpPr>
          <p:cNvPr id="5" name="Footer Placeholder 4">
            <a:extLst>
              <a:ext uri="{FF2B5EF4-FFF2-40B4-BE49-F238E27FC236}">
                <a16:creationId xmlns:a16="http://schemas.microsoft.com/office/drawing/2014/main" id="{E554696A-D3B0-4E34-9336-75BDAE1B7724}"/>
              </a:ext>
            </a:extLst>
          </p:cNvPr>
          <p:cNvSpPr>
            <a:spLocks noGrp="1"/>
          </p:cNvSpPr>
          <p:nvPr>
            <p:ph type="ftr" sz="quarter" idx="11"/>
          </p:nvPr>
        </p:nvSpPr>
        <p:spPr/>
        <p:txBody>
          <a:bodyPr/>
          <a:lstStyle/>
          <a:p>
            <a:r>
              <a:rPr lang="en-MY"/>
              <a:t>Dr Jugindar Singh</a:t>
            </a:r>
          </a:p>
        </p:txBody>
      </p:sp>
      <p:sp>
        <p:nvSpPr>
          <p:cNvPr id="6" name="Slide Number Placeholder 5">
            <a:extLst>
              <a:ext uri="{FF2B5EF4-FFF2-40B4-BE49-F238E27FC236}">
                <a16:creationId xmlns:a16="http://schemas.microsoft.com/office/drawing/2014/main" id="{E593F7E6-EFB5-4A4D-9BBB-ACA70CB55FA7}"/>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1126404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9A6E8-3462-4CC9-B134-2AD79FBB01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FCBF6F89-49E7-4390-8E6C-4EC9909E63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C76C25-D2BC-4B23-9494-33B90BAC36F4}"/>
              </a:ext>
            </a:extLst>
          </p:cNvPr>
          <p:cNvSpPr>
            <a:spLocks noGrp="1"/>
          </p:cNvSpPr>
          <p:nvPr>
            <p:ph type="dt" sz="half" idx="10"/>
          </p:nvPr>
        </p:nvSpPr>
        <p:spPr/>
        <p:txBody>
          <a:bodyPr/>
          <a:lstStyle/>
          <a:p>
            <a:fld id="{FFA94DF0-06AF-4D9F-B50F-7B93EC2D22DC}" type="datetime1">
              <a:rPr lang="en-MY" smtClean="0"/>
              <a:t>10/7/2022</a:t>
            </a:fld>
            <a:endParaRPr lang="en-MY"/>
          </a:p>
        </p:txBody>
      </p:sp>
      <p:sp>
        <p:nvSpPr>
          <p:cNvPr id="5" name="Footer Placeholder 4">
            <a:extLst>
              <a:ext uri="{FF2B5EF4-FFF2-40B4-BE49-F238E27FC236}">
                <a16:creationId xmlns:a16="http://schemas.microsoft.com/office/drawing/2014/main" id="{2B333AE5-79CD-4A17-AA44-3B6F929270C1}"/>
              </a:ext>
            </a:extLst>
          </p:cNvPr>
          <p:cNvSpPr>
            <a:spLocks noGrp="1"/>
          </p:cNvSpPr>
          <p:nvPr>
            <p:ph type="ftr" sz="quarter" idx="11"/>
          </p:nvPr>
        </p:nvSpPr>
        <p:spPr/>
        <p:txBody>
          <a:bodyPr/>
          <a:lstStyle/>
          <a:p>
            <a:r>
              <a:rPr lang="en-MY"/>
              <a:t>Dr Jugindar Singh</a:t>
            </a:r>
          </a:p>
        </p:txBody>
      </p:sp>
      <p:sp>
        <p:nvSpPr>
          <p:cNvPr id="6" name="Slide Number Placeholder 5">
            <a:extLst>
              <a:ext uri="{FF2B5EF4-FFF2-40B4-BE49-F238E27FC236}">
                <a16:creationId xmlns:a16="http://schemas.microsoft.com/office/drawing/2014/main" id="{1ED18C41-1218-4755-A577-75E01B7A20B4}"/>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2953329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CC78E-C3D6-4CF2-B9E0-FB1C8A095301}"/>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E2A97E3F-81C6-41B9-A8F6-C19707AEF2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05868BC3-27B0-4A4E-A6FE-9105AEFCAC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51293E54-7E6E-444A-894A-219AEA757126}"/>
              </a:ext>
            </a:extLst>
          </p:cNvPr>
          <p:cNvSpPr>
            <a:spLocks noGrp="1"/>
          </p:cNvSpPr>
          <p:nvPr>
            <p:ph type="dt" sz="half" idx="10"/>
          </p:nvPr>
        </p:nvSpPr>
        <p:spPr/>
        <p:txBody>
          <a:bodyPr/>
          <a:lstStyle/>
          <a:p>
            <a:fld id="{DA96CAFE-2943-4B9E-B7CE-C79B7A8F6681}" type="datetime1">
              <a:rPr lang="en-MY" smtClean="0"/>
              <a:t>10/7/2022</a:t>
            </a:fld>
            <a:endParaRPr lang="en-MY"/>
          </a:p>
        </p:txBody>
      </p:sp>
      <p:sp>
        <p:nvSpPr>
          <p:cNvPr id="6" name="Footer Placeholder 5">
            <a:extLst>
              <a:ext uri="{FF2B5EF4-FFF2-40B4-BE49-F238E27FC236}">
                <a16:creationId xmlns:a16="http://schemas.microsoft.com/office/drawing/2014/main" id="{DE011EB0-B04D-4D09-9C85-26833186802A}"/>
              </a:ext>
            </a:extLst>
          </p:cNvPr>
          <p:cNvSpPr>
            <a:spLocks noGrp="1"/>
          </p:cNvSpPr>
          <p:nvPr>
            <p:ph type="ftr" sz="quarter" idx="11"/>
          </p:nvPr>
        </p:nvSpPr>
        <p:spPr/>
        <p:txBody>
          <a:bodyPr/>
          <a:lstStyle/>
          <a:p>
            <a:r>
              <a:rPr lang="en-MY"/>
              <a:t>Dr Jugindar Singh</a:t>
            </a:r>
          </a:p>
        </p:txBody>
      </p:sp>
      <p:sp>
        <p:nvSpPr>
          <p:cNvPr id="7" name="Slide Number Placeholder 6">
            <a:extLst>
              <a:ext uri="{FF2B5EF4-FFF2-40B4-BE49-F238E27FC236}">
                <a16:creationId xmlns:a16="http://schemas.microsoft.com/office/drawing/2014/main" id="{E3A3C61B-E635-4A98-9B69-57882B51F425}"/>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637843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D13C9-ED47-4F52-BBDC-E721207E7872}"/>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2DB3949C-3584-4932-8EBD-404A0BC1A0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AA4862-EE3F-4304-B661-07EF1706E7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4B16B499-0D36-4881-B689-98BE37E23D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849B93-5A00-483F-8FFB-BCD1D1973F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29F61DF7-3673-491F-A07C-43DE7775A1D2}"/>
              </a:ext>
            </a:extLst>
          </p:cNvPr>
          <p:cNvSpPr>
            <a:spLocks noGrp="1"/>
          </p:cNvSpPr>
          <p:nvPr>
            <p:ph type="dt" sz="half" idx="10"/>
          </p:nvPr>
        </p:nvSpPr>
        <p:spPr/>
        <p:txBody>
          <a:bodyPr/>
          <a:lstStyle/>
          <a:p>
            <a:fld id="{9C3D1EA2-7B28-4AF1-888A-FED58A1F9B59}" type="datetime1">
              <a:rPr lang="en-MY" smtClean="0"/>
              <a:t>10/7/2022</a:t>
            </a:fld>
            <a:endParaRPr lang="en-MY"/>
          </a:p>
        </p:txBody>
      </p:sp>
      <p:sp>
        <p:nvSpPr>
          <p:cNvPr id="8" name="Footer Placeholder 7">
            <a:extLst>
              <a:ext uri="{FF2B5EF4-FFF2-40B4-BE49-F238E27FC236}">
                <a16:creationId xmlns:a16="http://schemas.microsoft.com/office/drawing/2014/main" id="{3608519D-4B28-4724-87F4-FF19AFE82EC3}"/>
              </a:ext>
            </a:extLst>
          </p:cNvPr>
          <p:cNvSpPr>
            <a:spLocks noGrp="1"/>
          </p:cNvSpPr>
          <p:nvPr>
            <p:ph type="ftr" sz="quarter" idx="11"/>
          </p:nvPr>
        </p:nvSpPr>
        <p:spPr/>
        <p:txBody>
          <a:bodyPr/>
          <a:lstStyle/>
          <a:p>
            <a:r>
              <a:rPr lang="en-MY"/>
              <a:t>Dr Jugindar Singh</a:t>
            </a:r>
          </a:p>
        </p:txBody>
      </p:sp>
      <p:sp>
        <p:nvSpPr>
          <p:cNvPr id="9" name="Slide Number Placeholder 8">
            <a:extLst>
              <a:ext uri="{FF2B5EF4-FFF2-40B4-BE49-F238E27FC236}">
                <a16:creationId xmlns:a16="http://schemas.microsoft.com/office/drawing/2014/main" id="{25BB10FD-D3E4-47A7-B373-B9989E5DE4B7}"/>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931686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2FF09-2B60-486A-8D31-8A113280DB9B}"/>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098A5723-AB6D-41F9-88CB-394096755324}"/>
              </a:ext>
            </a:extLst>
          </p:cNvPr>
          <p:cNvSpPr>
            <a:spLocks noGrp="1"/>
          </p:cNvSpPr>
          <p:nvPr>
            <p:ph type="dt" sz="half" idx="10"/>
          </p:nvPr>
        </p:nvSpPr>
        <p:spPr/>
        <p:txBody>
          <a:bodyPr/>
          <a:lstStyle/>
          <a:p>
            <a:fld id="{00B704CC-0560-4CB5-A13F-7EAF4675222B}" type="datetime1">
              <a:rPr lang="en-MY" smtClean="0"/>
              <a:t>10/7/2022</a:t>
            </a:fld>
            <a:endParaRPr lang="en-MY"/>
          </a:p>
        </p:txBody>
      </p:sp>
      <p:sp>
        <p:nvSpPr>
          <p:cNvPr id="4" name="Footer Placeholder 3">
            <a:extLst>
              <a:ext uri="{FF2B5EF4-FFF2-40B4-BE49-F238E27FC236}">
                <a16:creationId xmlns:a16="http://schemas.microsoft.com/office/drawing/2014/main" id="{51924F50-D023-4E01-A146-B216579AB611}"/>
              </a:ext>
            </a:extLst>
          </p:cNvPr>
          <p:cNvSpPr>
            <a:spLocks noGrp="1"/>
          </p:cNvSpPr>
          <p:nvPr>
            <p:ph type="ftr" sz="quarter" idx="11"/>
          </p:nvPr>
        </p:nvSpPr>
        <p:spPr/>
        <p:txBody>
          <a:bodyPr/>
          <a:lstStyle/>
          <a:p>
            <a:r>
              <a:rPr lang="en-MY"/>
              <a:t>Dr Jugindar Singh</a:t>
            </a:r>
          </a:p>
        </p:txBody>
      </p:sp>
      <p:sp>
        <p:nvSpPr>
          <p:cNvPr id="5" name="Slide Number Placeholder 4">
            <a:extLst>
              <a:ext uri="{FF2B5EF4-FFF2-40B4-BE49-F238E27FC236}">
                <a16:creationId xmlns:a16="http://schemas.microsoft.com/office/drawing/2014/main" id="{B66298ED-931B-4ABD-AAD7-AA02B8E4D349}"/>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39209224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9CA80D-E509-45FF-9D88-FC258D36FD54}"/>
              </a:ext>
            </a:extLst>
          </p:cNvPr>
          <p:cNvSpPr>
            <a:spLocks noGrp="1"/>
          </p:cNvSpPr>
          <p:nvPr>
            <p:ph type="dt" sz="half" idx="10"/>
          </p:nvPr>
        </p:nvSpPr>
        <p:spPr/>
        <p:txBody>
          <a:bodyPr/>
          <a:lstStyle/>
          <a:p>
            <a:fld id="{8D3E3853-451F-458F-B2D2-4DAD4E175C26}" type="datetime1">
              <a:rPr lang="en-MY" smtClean="0"/>
              <a:t>10/7/2022</a:t>
            </a:fld>
            <a:endParaRPr lang="en-MY"/>
          </a:p>
        </p:txBody>
      </p:sp>
      <p:sp>
        <p:nvSpPr>
          <p:cNvPr id="3" name="Footer Placeholder 2">
            <a:extLst>
              <a:ext uri="{FF2B5EF4-FFF2-40B4-BE49-F238E27FC236}">
                <a16:creationId xmlns:a16="http://schemas.microsoft.com/office/drawing/2014/main" id="{93C87931-6837-4778-B34B-6E2EE98D1E33}"/>
              </a:ext>
            </a:extLst>
          </p:cNvPr>
          <p:cNvSpPr>
            <a:spLocks noGrp="1"/>
          </p:cNvSpPr>
          <p:nvPr>
            <p:ph type="ftr" sz="quarter" idx="11"/>
          </p:nvPr>
        </p:nvSpPr>
        <p:spPr/>
        <p:txBody>
          <a:bodyPr/>
          <a:lstStyle/>
          <a:p>
            <a:r>
              <a:rPr lang="en-MY"/>
              <a:t>Dr Jugindar Singh</a:t>
            </a:r>
          </a:p>
        </p:txBody>
      </p:sp>
      <p:sp>
        <p:nvSpPr>
          <p:cNvPr id="4" name="Slide Number Placeholder 3">
            <a:extLst>
              <a:ext uri="{FF2B5EF4-FFF2-40B4-BE49-F238E27FC236}">
                <a16:creationId xmlns:a16="http://schemas.microsoft.com/office/drawing/2014/main" id="{D5DFC0D5-E10D-4E57-999E-EF3762390E16}"/>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2856515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7/10/2022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388909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D8F73-5FE1-43A8-A149-A0B7ADF58D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D3CF0BDF-1B73-4E46-870C-C9056BB1E8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412B59C9-52A2-45FC-A581-C7B850190F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E2A6E6-AE60-4C82-AA6F-221B98867004}"/>
              </a:ext>
            </a:extLst>
          </p:cNvPr>
          <p:cNvSpPr>
            <a:spLocks noGrp="1"/>
          </p:cNvSpPr>
          <p:nvPr>
            <p:ph type="dt" sz="half" idx="10"/>
          </p:nvPr>
        </p:nvSpPr>
        <p:spPr/>
        <p:txBody>
          <a:bodyPr/>
          <a:lstStyle/>
          <a:p>
            <a:fld id="{04ED76A0-D1A5-4014-B9E8-0DA143A73ED5}" type="datetime1">
              <a:rPr lang="en-MY" smtClean="0"/>
              <a:t>10/7/2022</a:t>
            </a:fld>
            <a:endParaRPr lang="en-MY"/>
          </a:p>
        </p:txBody>
      </p:sp>
      <p:sp>
        <p:nvSpPr>
          <p:cNvPr id="6" name="Footer Placeholder 5">
            <a:extLst>
              <a:ext uri="{FF2B5EF4-FFF2-40B4-BE49-F238E27FC236}">
                <a16:creationId xmlns:a16="http://schemas.microsoft.com/office/drawing/2014/main" id="{8C7BF3DF-ABD0-4F2F-A54E-FAF223A32F3B}"/>
              </a:ext>
            </a:extLst>
          </p:cNvPr>
          <p:cNvSpPr>
            <a:spLocks noGrp="1"/>
          </p:cNvSpPr>
          <p:nvPr>
            <p:ph type="ftr" sz="quarter" idx="11"/>
          </p:nvPr>
        </p:nvSpPr>
        <p:spPr/>
        <p:txBody>
          <a:bodyPr/>
          <a:lstStyle/>
          <a:p>
            <a:r>
              <a:rPr lang="en-MY"/>
              <a:t>Dr Jugindar Singh</a:t>
            </a:r>
          </a:p>
        </p:txBody>
      </p:sp>
      <p:sp>
        <p:nvSpPr>
          <p:cNvPr id="7" name="Slide Number Placeholder 6">
            <a:extLst>
              <a:ext uri="{FF2B5EF4-FFF2-40B4-BE49-F238E27FC236}">
                <a16:creationId xmlns:a16="http://schemas.microsoft.com/office/drawing/2014/main" id="{B73E4EBB-3C86-44E1-978E-0DB7D9EFCADF}"/>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1816178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241EA-BA8D-4049-B79E-2995B5FA08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910C5005-9314-4AF2-A973-9EDF72727E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39203836-539A-43F5-B0CE-97CDDB5D02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6D1645-F2F7-4FC8-B3AB-7DD1E5694653}"/>
              </a:ext>
            </a:extLst>
          </p:cNvPr>
          <p:cNvSpPr>
            <a:spLocks noGrp="1"/>
          </p:cNvSpPr>
          <p:nvPr>
            <p:ph type="dt" sz="half" idx="10"/>
          </p:nvPr>
        </p:nvSpPr>
        <p:spPr/>
        <p:txBody>
          <a:bodyPr/>
          <a:lstStyle/>
          <a:p>
            <a:fld id="{681B3042-AA6C-4A46-A379-98061981D3B8}" type="datetime1">
              <a:rPr lang="en-MY" smtClean="0"/>
              <a:t>10/7/2022</a:t>
            </a:fld>
            <a:endParaRPr lang="en-MY"/>
          </a:p>
        </p:txBody>
      </p:sp>
      <p:sp>
        <p:nvSpPr>
          <p:cNvPr id="6" name="Footer Placeholder 5">
            <a:extLst>
              <a:ext uri="{FF2B5EF4-FFF2-40B4-BE49-F238E27FC236}">
                <a16:creationId xmlns:a16="http://schemas.microsoft.com/office/drawing/2014/main" id="{718F6F4B-41EA-4351-BEE0-D386546C922C}"/>
              </a:ext>
            </a:extLst>
          </p:cNvPr>
          <p:cNvSpPr>
            <a:spLocks noGrp="1"/>
          </p:cNvSpPr>
          <p:nvPr>
            <p:ph type="ftr" sz="quarter" idx="11"/>
          </p:nvPr>
        </p:nvSpPr>
        <p:spPr/>
        <p:txBody>
          <a:bodyPr/>
          <a:lstStyle/>
          <a:p>
            <a:r>
              <a:rPr lang="en-MY"/>
              <a:t>Dr Jugindar Singh</a:t>
            </a:r>
          </a:p>
        </p:txBody>
      </p:sp>
      <p:sp>
        <p:nvSpPr>
          <p:cNvPr id="7" name="Slide Number Placeholder 6">
            <a:extLst>
              <a:ext uri="{FF2B5EF4-FFF2-40B4-BE49-F238E27FC236}">
                <a16:creationId xmlns:a16="http://schemas.microsoft.com/office/drawing/2014/main" id="{C854F004-E8CC-4569-853B-300792D5A4F7}"/>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42258927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5048-102E-4FEF-BF15-53F8762D9F0D}"/>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FA2A14E0-0AEB-400C-9CDB-EA21C3DD3A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1CBD3EE6-8278-4028-87DC-3A8952EEC0F6}"/>
              </a:ext>
            </a:extLst>
          </p:cNvPr>
          <p:cNvSpPr>
            <a:spLocks noGrp="1"/>
          </p:cNvSpPr>
          <p:nvPr>
            <p:ph type="dt" sz="half" idx="10"/>
          </p:nvPr>
        </p:nvSpPr>
        <p:spPr/>
        <p:txBody>
          <a:bodyPr/>
          <a:lstStyle/>
          <a:p>
            <a:fld id="{E27095DA-67ED-4425-941D-EE48A2352780}" type="datetime1">
              <a:rPr lang="en-MY" smtClean="0"/>
              <a:t>10/7/2022</a:t>
            </a:fld>
            <a:endParaRPr lang="en-MY"/>
          </a:p>
        </p:txBody>
      </p:sp>
      <p:sp>
        <p:nvSpPr>
          <p:cNvPr id="5" name="Footer Placeholder 4">
            <a:extLst>
              <a:ext uri="{FF2B5EF4-FFF2-40B4-BE49-F238E27FC236}">
                <a16:creationId xmlns:a16="http://schemas.microsoft.com/office/drawing/2014/main" id="{803C37FF-A26F-4880-AA64-995996DDAA8F}"/>
              </a:ext>
            </a:extLst>
          </p:cNvPr>
          <p:cNvSpPr>
            <a:spLocks noGrp="1"/>
          </p:cNvSpPr>
          <p:nvPr>
            <p:ph type="ftr" sz="quarter" idx="11"/>
          </p:nvPr>
        </p:nvSpPr>
        <p:spPr/>
        <p:txBody>
          <a:bodyPr/>
          <a:lstStyle/>
          <a:p>
            <a:r>
              <a:rPr lang="en-MY"/>
              <a:t>Dr Jugindar Singh</a:t>
            </a:r>
          </a:p>
        </p:txBody>
      </p:sp>
      <p:sp>
        <p:nvSpPr>
          <p:cNvPr id="6" name="Slide Number Placeholder 5">
            <a:extLst>
              <a:ext uri="{FF2B5EF4-FFF2-40B4-BE49-F238E27FC236}">
                <a16:creationId xmlns:a16="http://schemas.microsoft.com/office/drawing/2014/main" id="{A3A0176F-B256-4967-872C-E609D19BA914}"/>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11852214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8E816E-9A8D-43A2-8BD9-C5761B58BB9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871390CD-87C4-422B-BC3A-F61E3CA02D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27230472-6F65-4AD0-8DEA-C244102DB70A}"/>
              </a:ext>
            </a:extLst>
          </p:cNvPr>
          <p:cNvSpPr>
            <a:spLocks noGrp="1"/>
          </p:cNvSpPr>
          <p:nvPr>
            <p:ph type="dt" sz="half" idx="10"/>
          </p:nvPr>
        </p:nvSpPr>
        <p:spPr/>
        <p:txBody>
          <a:bodyPr/>
          <a:lstStyle/>
          <a:p>
            <a:fld id="{8B7F0281-CD29-42B6-BC51-8467440A2CD0}" type="datetime1">
              <a:rPr lang="en-MY" smtClean="0"/>
              <a:t>10/7/2022</a:t>
            </a:fld>
            <a:endParaRPr lang="en-MY"/>
          </a:p>
        </p:txBody>
      </p:sp>
      <p:sp>
        <p:nvSpPr>
          <p:cNvPr id="5" name="Footer Placeholder 4">
            <a:extLst>
              <a:ext uri="{FF2B5EF4-FFF2-40B4-BE49-F238E27FC236}">
                <a16:creationId xmlns:a16="http://schemas.microsoft.com/office/drawing/2014/main" id="{EA523C84-47D1-4A6D-9FE9-8CCB0832A79B}"/>
              </a:ext>
            </a:extLst>
          </p:cNvPr>
          <p:cNvSpPr>
            <a:spLocks noGrp="1"/>
          </p:cNvSpPr>
          <p:nvPr>
            <p:ph type="ftr" sz="quarter" idx="11"/>
          </p:nvPr>
        </p:nvSpPr>
        <p:spPr/>
        <p:txBody>
          <a:bodyPr/>
          <a:lstStyle/>
          <a:p>
            <a:r>
              <a:rPr lang="en-MY"/>
              <a:t>Dr Jugindar Singh</a:t>
            </a:r>
          </a:p>
        </p:txBody>
      </p:sp>
      <p:sp>
        <p:nvSpPr>
          <p:cNvPr id="6" name="Slide Number Placeholder 5">
            <a:extLst>
              <a:ext uri="{FF2B5EF4-FFF2-40B4-BE49-F238E27FC236}">
                <a16:creationId xmlns:a16="http://schemas.microsoft.com/office/drawing/2014/main" id="{1006C064-B154-4884-A9C7-FF13D4EC1DDA}"/>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31232073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990600"/>
          </a:xfrm>
        </p:spPr>
        <p:txBody>
          <a:bodyPr/>
          <a:lstStyle/>
          <a:p>
            <a:r>
              <a:rPr lang="en-US"/>
              <a:t>Click to edit Master title style</a:t>
            </a:r>
          </a:p>
        </p:txBody>
      </p:sp>
      <p:sp>
        <p:nvSpPr>
          <p:cNvPr id="3" name="Content Placeholder 2"/>
          <p:cNvSpPr>
            <a:spLocks noGrp="1"/>
          </p:cNvSpPr>
          <p:nvPr>
            <p:ph sz="half" idx="1"/>
          </p:nvPr>
        </p:nvSpPr>
        <p:spPr>
          <a:xfrm>
            <a:off x="914400" y="1752600"/>
            <a:ext cx="508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752600"/>
            <a:ext cx="508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165600" y="6019800"/>
            <a:ext cx="3860800" cy="457200"/>
          </a:xfrm>
        </p:spPr>
        <p:txBody>
          <a:bodyPr/>
          <a:lstStyle>
            <a:lvl1pPr>
              <a:defRPr/>
            </a:lvl1pPr>
          </a:lstStyle>
          <a:p>
            <a:r>
              <a:rPr lang="en-US"/>
              <a:t>Dr Jugindar Singh</a:t>
            </a:r>
          </a:p>
        </p:txBody>
      </p:sp>
      <p:sp>
        <p:nvSpPr>
          <p:cNvPr id="6" name="Slide Number Placeholder 5"/>
          <p:cNvSpPr>
            <a:spLocks noGrp="1"/>
          </p:cNvSpPr>
          <p:nvPr>
            <p:ph type="sldNum" sz="quarter" idx="11"/>
          </p:nvPr>
        </p:nvSpPr>
        <p:spPr>
          <a:xfrm>
            <a:off x="9144000" y="6019800"/>
            <a:ext cx="2540000" cy="457200"/>
          </a:xfrm>
          <a:prstGeom prst="rect">
            <a:avLst/>
          </a:prstGeom>
        </p:spPr>
        <p:txBody>
          <a:bodyPr/>
          <a:lstStyle>
            <a:lvl1pPr>
              <a:defRPr/>
            </a:lvl1pPr>
          </a:lstStyle>
          <a:p>
            <a:fld id="{BD303D29-C4B8-461A-81DE-5B389BD5A4D3}" type="slidenum">
              <a:rPr lang="en-US"/>
              <a:pPr/>
              <a:t>‹#›</a:t>
            </a:fld>
            <a:endParaRPr lang="en-US"/>
          </a:p>
        </p:txBody>
      </p:sp>
    </p:spTree>
    <p:extLst>
      <p:ext uri="{BB962C8B-B14F-4D97-AF65-F5344CB8AC3E}">
        <p14:creationId xmlns:p14="http://schemas.microsoft.com/office/powerpoint/2010/main" val="15780098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140D7-304E-4F7A-BD20-87B729B32945}"/>
              </a:ext>
            </a:extLst>
          </p:cNvPr>
          <p:cNvSpPr>
            <a:spLocks noGrp="1"/>
          </p:cNvSpPr>
          <p:nvPr>
            <p:ph type="title"/>
          </p:nvPr>
        </p:nvSpPr>
        <p:spPr>
          <a:xfrm>
            <a:off x="0" y="1"/>
            <a:ext cx="12192000" cy="1268413"/>
          </a:xfrm>
        </p:spPr>
        <p:txBody>
          <a:bodyPr/>
          <a:lstStyle/>
          <a:p>
            <a:r>
              <a:rPr lang="en-US"/>
              <a:t>Click to edit Master title style</a:t>
            </a:r>
            <a:endParaRPr lang="en-MY"/>
          </a:p>
        </p:txBody>
      </p:sp>
      <p:sp>
        <p:nvSpPr>
          <p:cNvPr id="3" name="Table Placeholder 2">
            <a:extLst>
              <a:ext uri="{FF2B5EF4-FFF2-40B4-BE49-F238E27FC236}">
                <a16:creationId xmlns:a16="http://schemas.microsoft.com/office/drawing/2014/main" id="{564FB23E-B1A0-43B6-838B-9536821940CA}"/>
              </a:ext>
            </a:extLst>
          </p:cNvPr>
          <p:cNvSpPr>
            <a:spLocks noGrp="1"/>
          </p:cNvSpPr>
          <p:nvPr>
            <p:ph type="tbl" idx="1"/>
          </p:nvPr>
        </p:nvSpPr>
        <p:spPr>
          <a:xfrm>
            <a:off x="609600" y="1600201"/>
            <a:ext cx="10972800" cy="4525963"/>
          </a:xfrm>
        </p:spPr>
        <p:txBody>
          <a:bodyPr/>
          <a:lstStyle/>
          <a:p>
            <a:endParaRPr lang="en-MY"/>
          </a:p>
        </p:txBody>
      </p:sp>
      <p:sp>
        <p:nvSpPr>
          <p:cNvPr id="4" name="Date Placeholder 3">
            <a:extLst>
              <a:ext uri="{FF2B5EF4-FFF2-40B4-BE49-F238E27FC236}">
                <a16:creationId xmlns:a16="http://schemas.microsoft.com/office/drawing/2014/main" id="{BAB2498C-FD34-45B6-8647-D7A2E93CC9E1}"/>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EF90BF2-2ECD-4E64-A239-0C13D7250755}"/>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12E1470-0000-44CE-A66E-B3244C99F0CE}"/>
              </a:ext>
            </a:extLst>
          </p:cNvPr>
          <p:cNvSpPr>
            <a:spLocks noGrp="1"/>
          </p:cNvSpPr>
          <p:nvPr>
            <p:ph type="sldNum" sz="quarter" idx="12"/>
          </p:nvPr>
        </p:nvSpPr>
        <p:spPr>
          <a:xfrm>
            <a:off x="8737600" y="6245225"/>
            <a:ext cx="2844800" cy="476250"/>
          </a:xfrm>
        </p:spPr>
        <p:txBody>
          <a:bodyPr/>
          <a:lstStyle>
            <a:lvl1pPr>
              <a:defRPr/>
            </a:lvl1pPr>
          </a:lstStyle>
          <a:p>
            <a:fld id="{7A16E0CE-4233-42B8-B304-8819B12A1141}" type="slidenum">
              <a:rPr lang="en-US" altLang="en-US"/>
              <a:pPr/>
              <a:t>‹#›</a:t>
            </a:fld>
            <a:endParaRPr lang="en-US" altLang="en-US"/>
          </a:p>
        </p:txBody>
      </p:sp>
    </p:spTree>
    <p:extLst>
      <p:ext uri="{BB962C8B-B14F-4D97-AF65-F5344CB8AC3E}">
        <p14:creationId xmlns:p14="http://schemas.microsoft.com/office/powerpoint/2010/main" val="1355927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7/10/2022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81960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7/10/2022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89937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7/10/2022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45485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7/10/2022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838632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7/10/2022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250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7/10/2022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6990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7/10/2022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978582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Sunday, July 10, 2022</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19777152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AF01AB-951C-48B1-BE70-462F9E2609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B4EFCDEC-FFAE-4627-814D-CA623A6F7C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83E8D0DA-7F8A-491F-B1D6-0070A77E9B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0E185-B4E1-4301-BE29-ED419C9C5F21}" type="datetime1">
              <a:rPr lang="en-MY" smtClean="0"/>
              <a:t>10/7/2022</a:t>
            </a:fld>
            <a:endParaRPr lang="en-MY"/>
          </a:p>
        </p:txBody>
      </p:sp>
      <p:sp>
        <p:nvSpPr>
          <p:cNvPr id="5" name="Footer Placeholder 4">
            <a:extLst>
              <a:ext uri="{FF2B5EF4-FFF2-40B4-BE49-F238E27FC236}">
                <a16:creationId xmlns:a16="http://schemas.microsoft.com/office/drawing/2014/main" id="{9437B798-591C-4B41-A6E5-F307F4E997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MY"/>
              <a:t>Dr Jugindar Singh</a:t>
            </a:r>
          </a:p>
        </p:txBody>
      </p:sp>
      <p:sp>
        <p:nvSpPr>
          <p:cNvPr id="6" name="Slide Number Placeholder 5">
            <a:extLst>
              <a:ext uri="{FF2B5EF4-FFF2-40B4-BE49-F238E27FC236}">
                <a16:creationId xmlns:a16="http://schemas.microsoft.com/office/drawing/2014/main" id="{1BB352B5-B25D-404B-AB59-398BA153AC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90BE9-DDF7-453E-839E-57B6B292D82F}" type="slidenum">
              <a:rPr lang="en-MY" smtClean="0"/>
              <a:t>‹#›</a:t>
            </a:fld>
            <a:endParaRPr lang="en-MY"/>
          </a:p>
        </p:txBody>
      </p:sp>
    </p:spTree>
    <p:extLst>
      <p:ext uri="{BB962C8B-B14F-4D97-AF65-F5344CB8AC3E}">
        <p14:creationId xmlns:p14="http://schemas.microsoft.com/office/powerpoint/2010/main" val="8340110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14.jpeg"/><Relationship Id="rId5" Type="http://schemas.openxmlformats.org/officeDocument/2006/relationships/hyperlink" Target="http://www.epa.gov/maia/index-txt.html" TargetMode="Externa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4" name="Picture 3" descr="A stone footpath on the grassy field against the sky">
            <a:extLst>
              <a:ext uri="{FF2B5EF4-FFF2-40B4-BE49-F238E27FC236}">
                <a16:creationId xmlns:a16="http://schemas.microsoft.com/office/drawing/2014/main" id="{9AD117F3-FB5C-4FC8-9ECA-9DDCF1D6EF23}"/>
              </a:ext>
            </a:extLst>
          </p:cNvPr>
          <p:cNvPicPr>
            <a:picLocks noChangeAspect="1"/>
          </p:cNvPicPr>
          <p:nvPr/>
        </p:nvPicPr>
        <p:blipFill rotWithShape="1">
          <a:blip r:embed="rId2">
            <a:alphaModFix amt="50000"/>
          </a:blip>
          <a:srcRect t="14438" r="-1" b="10543"/>
          <a:stretch/>
        </p:blipFill>
        <p:spPr>
          <a:xfrm>
            <a:off x="3070" y="10"/>
            <a:ext cx="12188930" cy="6857990"/>
          </a:xfrm>
          <a:prstGeom prst="rect">
            <a:avLst/>
          </a:prstGeom>
        </p:spPr>
      </p:pic>
      <p:sp>
        <p:nvSpPr>
          <p:cNvPr id="2" name="Title 1">
            <a:extLst>
              <a:ext uri="{FF2B5EF4-FFF2-40B4-BE49-F238E27FC236}">
                <a16:creationId xmlns:a16="http://schemas.microsoft.com/office/drawing/2014/main" id="{0845E3FF-FA11-43C7-807D-3BA60C286713}"/>
              </a:ext>
            </a:extLst>
          </p:cNvPr>
          <p:cNvSpPr>
            <a:spLocks noGrp="1"/>
          </p:cNvSpPr>
          <p:nvPr>
            <p:ph type="ctrTitle"/>
          </p:nvPr>
        </p:nvSpPr>
        <p:spPr>
          <a:xfrm>
            <a:off x="0" y="1122363"/>
            <a:ext cx="12188930" cy="3063240"/>
          </a:xfrm>
        </p:spPr>
        <p:txBody>
          <a:bodyPr>
            <a:normAutofit fontScale="90000"/>
          </a:bodyPr>
          <a:lstStyle/>
          <a:p>
            <a:pPr algn="ctr">
              <a:lnSpc>
                <a:spcPct val="90000"/>
              </a:lnSpc>
            </a:pPr>
            <a:r>
              <a:rPr lang="en-US" sz="10800" dirty="0"/>
              <a:t>Topic 4 probability and non-probability sampling techniques</a:t>
            </a:r>
            <a:endParaRPr lang="en-MY" sz="10800" dirty="0"/>
          </a:p>
        </p:txBody>
      </p:sp>
      <p:sp>
        <p:nvSpPr>
          <p:cNvPr id="3" name="Subtitle 2">
            <a:extLst>
              <a:ext uri="{FF2B5EF4-FFF2-40B4-BE49-F238E27FC236}">
                <a16:creationId xmlns:a16="http://schemas.microsoft.com/office/drawing/2014/main" id="{372F7725-8BC7-494B-AEE6-38ADA3D4DFEA}"/>
              </a:ext>
            </a:extLst>
          </p:cNvPr>
          <p:cNvSpPr>
            <a:spLocks noGrp="1"/>
          </p:cNvSpPr>
          <p:nvPr>
            <p:ph type="subTitle" idx="1"/>
          </p:nvPr>
        </p:nvSpPr>
        <p:spPr>
          <a:xfrm>
            <a:off x="0" y="6296158"/>
            <a:ext cx="12188930" cy="561832"/>
          </a:xfrm>
        </p:spPr>
        <p:txBody>
          <a:bodyPr>
            <a:normAutofit fontScale="92500" lnSpcReduction="10000"/>
          </a:bodyPr>
          <a:lstStyle/>
          <a:p>
            <a:pPr algn="ctr"/>
            <a:r>
              <a:rPr lang="en-MY" sz="3200" dirty="0"/>
              <a:t>Dr Jugindar Singh</a:t>
            </a:r>
          </a:p>
        </p:txBody>
      </p:sp>
      <p:sp>
        <p:nvSpPr>
          <p:cNvPr id="23"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7" name="Picture 6">
            <a:extLst>
              <a:ext uri="{FF2B5EF4-FFF2-40B4-BE49-F238E27FC236}">
                <a16:creationId xmlns:a16="http://schemas.microsoft.com/office/drawing/2014/main" id="{DB51B535-0A5C-4D66-BFE1-9A1BB54B8CE9}"/>
              </a:ext>
            </a:extLst>
          </p:cNvPr>
          <p:cNvPicPr>
            <a:picLocks noChangeAspect="1"/>
          </p:cNvPicPr>
          <p:nvPr/>
        </p:nvPicPr>
        <p:blipFill>
          <a:blip r:embed="rId3"/>
          <a:stretch>
            <a:fillRect/>
          </a:stretch>
        </p:blipFill>
        <p:spPr>
          <a:xfrm>
            <a:off x="10058215" y="4553502"/>
            <a:ext cx="2133785" cy="2304488"/>
          </a:xfrm>
          <a:prstGeom prst="rect">
            <a:avLst/>
          </a:prstGeom>
        </p:spPr>
      </p:pic>
    </p:spTree>
    <p:extLst>
      <p:ext uri="{BB962C8B-B14F-4D97-AF65-F5344CB8AC3E}">
        <p14:creationId xmlns:p14="http://schemas.microsoft.com/office/powerpoint/2010/main" val="29902528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001000" cy="1143000"/>
          </a:xfrm>
        </p:spPr>
        <p:txBody>
          <a:bodyPr>
            <a:noAutofit/>
          </a:bodyPr>
          <a:lstStyle/>
          <a:p>
            <a:pPr algn="ctr"/>
            <a:r>
              <a:rPr lang="en-US" sz="4000" dirty="0">
                <a:solidFill>
                  <a:srgbClr val="FF0000"/>
                </a:solidFill>
                <a:latin typeface="Lucida Fax" pitchFamily="18" charset="0"/>
              </a:rPr>
              <a:t>CLUSTER SAMPLING</a:t>
            </a:r>
          </a:p>
        </p:txBody>
      </p:sp>
      <p:sp>
        <p:nvSpPr>
          <p:cNvPr id="3" name="Content Placeholder 2"/>
          <p:cNvSpPr>
            <a:spLocks noGrp="1"/>
          </p:cNvSpPr>
          <p:nvPr>
            <p:ph idx="1"/>
          </p:nvPr>
        </p:nvSpPr>
        <p:spPr>
          <a:xfrm>
            <a:off x="0" y="929640"/>
            <a:ext cx="12192000" cy="4846320"/>
          </a:xfrm>
          <a:solidFill>
            <a:schemeClr val="bg1"/>
          </a:solidFill>
        </p:spPr>
        <p:txBody>
          <a:bodyPr/>
          <a:lstStyle/>
          <a:p>
            <a:r>
              <a:rPr lang="en-US" dirty="0">
                <a:latin typeface="Calibri" pitchFamily="34" charset="0"/>
              </a:rPr>
              <a:t>The process of randomly selecting intact groups, not individuals, within the defined population sharing similar characteristics</a:t>
            </a:r>
          </a:p>
          <a:p>
            <a:r>
              <a:rPr lang="en-US" dirty="0">
                <a:latin typeface="Calibri" pitchFamily="34" charset="0"/>
              </a:rPr>
              <a:t>The population is divided into subgroups (clusters) like families.</a:t>
            </a:r>
          </a:p>
          <a:p>
            <a:r>
              <a:rPr lang="en-US" dirty="0">
                <a:latin typeface="Calibri" pitchFamily="34" charset="0"/>
              </a:rPr>
              <a:t>A simple random sample is taken from each cluster</a:t>
            </a:r>
          </a:p>
          <a:p>
            <a:pPr marL="0" indent="0">
              <a:buNone/>
            </a:pPr>
            <a:r>
              <a:rPr lang="en-US" dirty="0">
                <a:solidFill>
                  <a:srgbClr val="FF0000"/>
                </a:solidFill>
                <a:latin typeface="Calibri" pitchFamily="34" charset="0"/>
              </a:rPr>
              <a:t>Examples</a:t>
            </a:r>
          </a:p>
          <a:p>
            <a:pPr lvl="1"/>
            <a:r>
              <a:rPr lang="en-US" dirty="0">
                <a:latin typeface="Calibri" pitchFamily="34" charset="0"/>
              </a:rPr>
              <a:t>Neighborhoods</a:t>
            </a:r>
          </a:p>
          <a:p>
            <a:pPr lvl="1"/>
            <a:r>
              <a:rPr lang="en-US" dirty="0">
                <a:latin typeface="Calibri" pitchFamily="34" charset="0"/>
              </a:rPr>
              <a:t>School districts</a:t>
            </a:r>
          </a:p>
          <a:p>
            <a:pPr lvl="1"/>
            <a:r>
              <a:rPr lang="en-US" dirty="0">
                <a:latin typeface="Calibri" pitchFamily="34" charset="0"/>
              </a:rPr>
              <a:t>Schools</a:t>
            </a:r>
          </a:p>
          <a:p>
            <a:pPr lvl="1"/>
            <a:r>
              <a:rPr lang="en-US" dirty="0">
                <a:latin typeface="Calibri" pitchFamily="34" charset="0"/>
              </a:rPr>
              <a:t>Classrooms</a:t>
            </a:r>
          </a:p>
          <a:p>
            <a:endParaRPr lang="en-US" dirty="0">
              <a:latin typeface="Calibri" pitchFamily="34" charset="0"/>
            </a:endParaRPr>
          </a:p>
        </p:txBody>
      </p:sp>
      <p:pic>
        <p:nvPicPr>
          <p:cNvPr id="4" name="Picture 3"/>
          <p:cNvPicPr/>
          <p:nvPr/>
        </p:nvPicPr>
        <p:blipFill>
          <a:blip r:embed="rId2"/>
          <a:srcRect l="25261" t="32517" r="13042" b="14477"/>
          <a:stretch>
            <a:fillRect/>
          </a:stretch>
        </p:blipFill>
        <p:spPr bwMode="auto">
          <a:xfrm>
            <a:off x="5524500" y="2762071"/>
            <a:ext cx="5507182" cy="2743200"/>
          </a:xfrm>
          <a:prstGeom prst="rect">
            <a:avLst/>
          </a:prstGeom>
          <a:noFill/>
          <a:ln w="9525">
            <a:noFill/>
            <a:miter lim="800000"/>
            <a:headEnd/>
            <a:tailEnd/>
          </a:ln>
        </p:spPr>
      </p:pic>
      <p:sp>
        <p:nvSpPr>
          <p:cNvPr id="6" name="TextBox 5">
            <a:extLst>
              <a:ext uri="{FF2B5EF4-FFF2-40B4-BE49-F238E27FC236}">
                <a16:creationId xmlns:a16="http://schemas.microsoft.com/office/drawing/2014/main" id="{A3278C8A-39DC-420B-ABCB-CF5E708D1372}"/>
              </a:ext>
            </a:extLst>
          </p:cNvPr>
          <p:cNvSpPr txBox="1"/>
          <p:nvPr/>
        </p:nvSpPr>
        <p:spPr>
          <a:xfrm>
            <a:off x="0" y="5505271"/>
            <a:ext cx="12192000" cy="1292662"/>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Example</a:t>
            </a:r>
          </a:p>
          <a:p>
            <a:pPr marL="0" marR="0" lvl="0" indent="0" algn="l" defTabSz="91122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company has offices in 10 cities across the country (all with roughly the same number of employees in similar roles). You don’t have the capacity to travel to every office to collect your data, so you use random sampling to select 3 offices – these are your clusters.</a:t>
            </a:r>
            <a:endParaRPr kumimoji="0" lang="en-MY"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5047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a:extLst>
              <a:ext uri="{FF2B5EF4-FFF2-40B4-BE49-F238E27FC236}">
                <a16:creationId xmlns:a16="http://schemas.microsoft.com/office/drawing/2014/main" id="{7F4FAB21-3854-438B-A2AF-811F741C1E7B}"/>
              </a:ext>
            </a:extLst>
          </p:cNvPr>
          <p:cNvSpPr>
            <a:spLocks noGrp="1" noChangeArrowheads="1"/>
          </p:cNvSpPr>
          <p:nvPr>
            <p:ph type="title"/>
          </p:nvPr>
        </p:nvSpPr>
        <p:spPr/>
        <p:txBody>
          <a:bodyPr/>
          <a:lstStyle/>
          <a:p>
            <a:r>
              <a:rPr lang="nl-BE" altLang="en-US" dirty="0">
                <a:solidFill>
                  <a:srgbClr val="FF0000"/>
                </a:solidFill>
              </a:rPr>
              <a:t>Cluster sampling</a:t>
            </a:r>
            <a:endParaRPr lang="en-US" altLang="en-US" dirty="0">
              <a:solidFill>
                <a:srgbClr val="FF0000"/>
              </a:solidFill>
            </a:endParaRPr>
          </a:p>
        </p:txBody>
      </p:sp>
      <p:pic>
        <p:nvPicPr>
          <p:cNvPr id="5126" name="Picture 6">
            <a:extLst>
              <a:ext uri="{FF2B5EF4-FFF2-40B4-BE49-F238E27FC236}">
                <a16:creationId xmlns:a16="http://schemas.microsoft.com/office/drawing/2014/main" id="{7DFC6FEF-86D0-42D5-89A9-ECFD80FAAD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1484314"/>
            <a:ext cx="3810000" cy="240982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E877CD98-EAEC-4D1B-9980-6CCDD0DE31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1" y="2205038"/>
            <a:ext cx="2555875" cy="13700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9" name="Line 9">
            <a:extLst>
              <a:ext uri="{FF2B5EF4-FFF2-40B4-BE49-F238E27FC236}">
                <a16:creationId xmlns:a16="http://schemas.microsoft.com/office/drawing/2014/main" id="{31982F33-3B68-4997-8929-D2A511966B04}"/>
              </a:ext>
            </a:extLst>
          </p:cNvPr>
          <p:cNvSpPr>
            <a:spLocks noChangeShapeType="1"/>
          </p:cNvSpPr>
          <p:nvPr/>
        </p:nvSpPr>
        <p:spPr bwMode="auto">
          <a:xfrm>
            <a:off x="5087938" y="2349501"/>
            <a:ext cx="2303462"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131" name="Picture 11" descr="Figure 2-3 (Click for information about alternate access)">
            <a:hlinkClick r:id="rId5"/>
            <a:extLst>
              <a:ext uri="{FF2B5EF4-FFF2-40B4-BE49-F238E27FC236}">
                <a16:creationId xmlns:a16="http://schemas.microsoft.com/office/drawing/2014/main" id="{5B814ED8-8591-4989-BE1C-D850895AB9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5639" y="3716338"/>
            <a:ext cx="4467225"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854" y="0"/>
            <a:ext cx="9067800" cy="609600"/>
          </a:xfrm>
          <a:solidFill>
            <a:schemeClr val="bg1"/>
          </a:solidFill>
        </p:spPr>
        <p:txBody>
          <a:bodyPr>
            <a:noAutofit/>
          </a:bodyPr>
          <a:lstStyle/>
          <a:p>
            <a:pPr algn="ctr"/>
            <a:r>
              <a:rPr lang="en-US" sz="3600" b="1" dirty="0">
                <a:solidFill>
                  <a:srgbClr val="FF0000"/>
                </a:solidFill>
                <a:latin typeface="Lucida Fax" pitchFamily="18" charset="0"/>
              </a:rPr>
              <a:t>SYSTEMATIC RANDOM SAMPLING</a:t>
            </a:r>
          </a:p>
        </p:txBody>
      </p:sp>
      <p:sp>
        <p:nvSpPr>
          <p:cNvPr id="3" name="Content Placeholder 2"/>
          <p:cNvSpPr>
            <a:spLocks noGrp="1"/>
          </p:cNvSpPr>
          <p:nvPr>
            <p:ph idx="1"/>
          </p:nvPr>
        </p:nvSpPr>
        <p:spPr>
          <a:xfrm>
            <a:off x="0" y="2133600"/>
            <a:ext cx="10226675" cy="4129088"/>
          </a:xfrm>
        </p:spPr>
        <p:txBody>
          <a:bodyPr>
            <a:normAutofit/>
          </a:bodyPr>
          <a:lstStyle/>
          <a:p>
            <a:r>
              <a:rPr lang="en-US" sz="2400" dirty="0">
                <a:latin typeface="Calibri" pitchFamily="34" charset="0"/>
              </a:rPr>
              <a:t>Order all units in the sampling frame</a:t>
            </a:r>
          </a:p>
          <a:p>
            <a:r>
              <a:rPr lang="en-US" sz="2400" dirty="0">
                <a:latin typeface="Calibri" pitchFamily="34" charset="0"/>
              </a:rPr>
              <a:t>Set the starting point</a:t>
            </a:r>
          </a:p>
          <a:p>
            <a:r>
              <a:rPr lang="en-US" sz="2400" dirty="0">
                <a:latin typeface="Calibri" pitchFamily="34" charset="0"/>
              </a:rPr>
              <a:t>Then every nth number on the list is selected</a:t>
            </a:r>
          </a:p>
          <a:p>
            <a:r>
              <a:rPr lang="en-US" sz="2400" dirty="0">
                <a:latin typeface="Calibri" pitchFamily="34" charset="0"/>
              </a:rPr>
              <a:t>N= Sampling Interval</a:t>
            </a:r>
          </a:p>
        </p:txBody>
      </p:sp>
      <p:sp>
        <p:nvSpPr>
          <p:cNvPr id="5" name="Rectangle 4"/>
          <p:cNvSpPr/>
          <p:nvPr/>
        </p:nvSpPr>
        <p:spPr>
          <a:xfrm>
            <a:off x="0" y="1358349"/>
            <a:ext cx="12192000" cy="830997"/>
          </a:xfrm>
          <a:prstGeom prst="rect">
            <a:avLst/>
          </a:prstGeom>
          <a:solidFill>
            <a:schemeClr val="bg1"/>
          </a:solidFill>
          <a:ln>
            <a:solidFill>
              <a:srgbClr val="FF0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A sampling procedure in which a starting point is selected by a random process and then every nth number on the list is selected.</a:t>
            </a:r>
          </a:p>
        </p:txBody>
      </p:sp>
      <p:sp>
        <p:nvSpPr>
          <p:cNvPr id="7" name="Rectangle 6"/>
          <p:cNvSpPr/>
          <p:nvPr/>
        </p:nvSpPr>
        <p:spPr>
          <a:xfrm>
            <a:off x="-24246" y="6457890"/>
            <a:ext cx="12192000" cy="400110"/>
          </a:xfrm>
          <a:prstGeom prst="rect">
            <a:avLst/>
          </a:prstGeom>
          <a:solidFill>
            <a:schemeClr val="bg1">
              <a:lumMod val="95000"/>
            </a:schemeClr>
          </a:solid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Calibri" panose="020F0502020204030204"/>
                <a:ea typeface="+mn-ea"/>
                <a:cs typeface="+mn-cs"/>
              </a:rPr>
              <a:t>Advantage: This method is that is should provide a representative sample. Eliminate biasness     </a:t>
            </a:r>
          </a:p>
        </p:txBody>
      </p:sp>
      <p:sp>
        <p:nvSpPr>
          <p:cNvPr id="4" name="Rectangle 3">
            <a:extLst>
              <a:ext uri="{FF2B5EF4-FFF2-40B4-BE49-F238E27FC236}">
                <a16:creationId xmlns:a16="http://schemas.microsoft.com/office/drawing/2014/main" id="{289F43C0-64E3-4A66-BED3-6E7E5B0C437E}"/>
              </a:ext>
            </a:extLst>
          </p:cNvPr>
          <p:cNvSpPr/>
          <p:nvPr/>
        </p:nvSpPr>
        <p:spPr>
          <a:xfrm>
            <a:off x="145774" y="595312"/>
            <a:ext cx="12046226"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2060"/>
                </a:solidFill>
                <a:effectLst/>
                <a:uLnTx/>
                <a:uFillTx/>
                <a:latin typeface="Arial" panose="020B0604020202020204" pitchFamily="34" charset="0"/>
                <a:ea typeface="ＭＳ Ｐゴシック" panose="020B0600070205080204" pitchFamily="34" charset="-128"/>
                <a:cs typeface="+mn-cs"/>
              </a:rPr>
              <a:t>Systematic:  Choosing every </a:t>
            </a:r>
            <a:r>
              <a:rPr kumimoji="0" lang="ja-JP" altLang="en-US" sz="2400" b="1" i="0" u="none" strike="noStrike" kern="1200" cap="none" spc="0" normalizeH="0" baseline="0" noProof="0" dirty="0">
                <a:ln>
                  <a:noFill/>
                </a:ln>
                <a:solidFill>
                  <a:srgbClr val="002060"/>
                </a:solidFill>
                <a:effectLst/>
                <a:uLnTx/>
                <a:uFillTx/>
                <a:latin typeface="Arial" panose="020B0604020202020204" pitchFamily="34" charset="0"/>
                <a:ea typeface="ＭＳ Ｐゴシック" panose="020B0600070205080204" pitchFamily="34" charset="-128"/>
                <a:cs typeface="+mn-cs"/>
              </a:rPr>
              <a:t>“</a:t>
            </a:r>
            <a:r>
              <a:rPr kumimoji="0" lang="en-US" altLang="ja-JP" sz="2400" b="1" i="1" u="none" strike="noStrike" kern="1200" cap="none" spc="0" normalizeH="0" baseline="0" noProof="0" dirty="0">
                <a:ln>
                  <a:noFill/>
                </a:ln>
                <a:solidFill>
                  <a:srgbClr val="002060"/>
                </a:solidFill>
                <a:effectLst/>
                <a:uLnTx/>
                <a:uFillTx/>
                <a:latin typeface="Arial" panose="020B0604020202020204" pitchFamily="34" charset="0"/>
                <a:ea typeface="ＭＳ Ｐゴシック" panose="020B0600070205080204" pitchFamily="34" charset="-128"/>
                <a:cs typeface="+mn-cs"/>
              </a:rPr>
              <a:t>n</a:t>
            </a:r>
            <a:r>
              <a:rPr kumimoji="0" lang="en-US" altLang="ja-JP" sz="2400" b="1" i="0" u="none" strike="noStrike" kern="1200" cap="none" spc="0" normalizeH="0" baseline="0" noProof="0" dirty="0">
                <a:ln>
                  <a:noFill/>
                </a:ln>
                <a:solidFill>
                  <a:srgbClr val="002060"/>
                </a:solidFill>
                <a:effectLst/>
                <a:uLnTx/>
                <a:uFillTx/>
                <a:latin typeface="Arial" panose="020B0604020202020204" pitchFamily="34" charset="0"/>
                <a:ea typeface="ＭＳ Ｐゴシック" panose="020B0600070205080204" pitchFamily="34" charset="-128"/>
                <a:cs typeface="+mn-cs"/>
              </a:rPr>
              <a:t>th</a:t>
            </a:r>
            <a:r>
              <a:rPr kumimoji="0" lang="ja-JP" altLang="en-US" sz="2400" b="1" i="0" u="none" strike="noStrike" kern="1200" cap="none" spc="0" normalizeH="0" baseline="0" noProof="0" dirty="0">
                <a:ln>
                  <a:noFill/>
                </a:ln>
                <a:solidFill>
                  <a:srgbClr val="002060"/>
                </a:solidFill>
                <a:effectLst/>
                <a:uLnTx/>
                <a:uFillTx/>
                <a:latin typeface="Arial" panose="020B0604020202020204" pitchFamily="34" charset="0"/>
                <a:ea typeface="ＭＳ Ｐゴシック" panose="020B0600070205080204" pitchFamily="34" charset="-128"/>
                <a:cs typeface="+mn-cs"/>
              </a:rPr>
              <a:t>”</a:t>
            </a:r>
            <a:r>
              <a:rPr kumimoji="0" lang="en-US" altLang="ja-JP" sz="2400" b="1" i="0" u="none" strike="noStrike" kern="1200" cap="none" spc="0" normalizeH="0" baseline="0" noProof="0" dirty="0">
                <a:ln>
                  <a:noFill/>
                </a:ln>
                <a:solidFill>
                  <a:srgbClr val="002060"/>
                </a:solidFill>
                <a:effectLst/>
                <a:uLnTx/>
                <a:uFillTx/>
                <a:latin typeface="Arial" panose="020B0604020202020204" pitchFamily="34" charset="0"/>
                <a:ea typeface="ＭＳ Ｐゴシック" panose="020B0600070205080204" pitchFamily="34" charset="-128"/>
                <a:cs typeface="+mn-cs"/>
              </a:rPr>
              <a:t> individual or site in the population until the desired sample size is achieved</a:t>
            </a:r>
            <a:endParaRPr kumimoji="0" lang="en-US" altLang="en-US" sz="2400" b="1" i="0" u="none" strike="noStrike" kern="1200" cap="none" spc="0" normalizeH="0" baseline="0" noProof="0" dirty="0">
              <a:ln>
                <a:noFill/>
              </a:ln>
              <a:solidFill>
                <a:srgbClr val="002060"/>
              </a:solidFill>
              <a:effectLst/>
              <a:uLnTx/>
              <a:uFillTx/>
              <a:latin typeface="Arial" panose="020B0604020202020204" pitchFamily="34" charset="0"/>
              <a:ea typeface="ＭＳ Ｐゴシック" panose="020B0600070205080204" pitchFamily="34" charset="-128"/>
              <a:cs typeface="+mn-cs"/>
            </a:endParaRPr>
          </a:p>
        </p:txBody>
      </p:sp>
      <p:sp>
        <p:nvSpPr>
          <p:cNvPr id="9" name="TextBox 8">
            <a:extLst>
              <a:ext uri="{FF2B5EF4-FFF2-40B4-BE49-F238E27FC236}">
                <a16:creationId xmlns:a16="http://schemas.microsoft.com/office/drawing/2014/main" id="{950E1298-0784-4FC0-8E3F-C0F70BCB7A25}"/>
              </a:ext>
            </a:extLst>
          </p:cNvPr>
          <p:cNvSpPr txBox="1"/>
          <p:nvPr/>
        </p:nvSpPr>
        <p:spPr>
          <a:xfrm>
            <a:off x="-24246" y="4857630"/>
            <a:ext cx="12192000" cy="1477328"/>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Example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All employees of the company are listed in alphabetical order. You randomly select a starting point: number 2. From number 2 onwards, every  3rd person on the list is selected (2,5,8,11 and so on), and you end up with a sample of 100 people.</a:t>
            </a:r>
            <a:endParaRPr kumimoji="0" lang="en-MY"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3E7037F-28F6-4861-BD45-3F450A7579F9}"/>
              </a:ext>
            </a:extLst>
          </p:cNvPr>
          <p:cNvPicPr>
            <a:picLocks noChangeAspect="1"/>
          </p:cNvPicPr>
          <p:nvPr/>
        </p:nvPicPr>
        <p:blipFill>
          <a:blip r:embed="rId2"/>
          <a:stretch>
            <a:fillRect/>
          </a:stretch>
        </p:blipFill>
        <p:spPr>
          <a:xfrm>
            <a:off x="6226629" y="2201560"/>
            <a:ext cx="5718628" cy="2533138"/>
          </a:xfrm>
          <a:prstGeom prst="rect">
            <a:avLst/>
          </a:prstGeom>
        </p:spPr>
      </p:pic>
    </p:spTree>
    <p:extLst>
      <p:ext uri="{BB962C8B-B14F-4D97-AF65-F5344CB8AC3E}">
        <p14:creationId xmlns:p14="http://schemas.microsoft.com/office/powerpoint/2010/main" val="1616654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EC9EFE0-A51A-411D-A8F5-D5453F678206}"/>
              </a:ext>
            </a:extLst>
          </p:cNvPr>
          <p:cNvSpPr>
            <a:spLocks noGrp="1" noChangeArrowheads="1"/>
          </p:cNvSpPr>
          <p:nvPr>
            <p:ph type="title"/>
          </p:nvPr>
        </p:nvSpPr>
        <p:spPr/>
        <p:txBody>
          <a:bodyPr/>
          <a:lstStyle/>
          <a:p>
            <a:r>
              <a:rPr lang="nl-BE" altLang="en-US" b="1" dirty="0">
                <a:solidFill>
                  <a:srgbClr val="FF0000"/>
                </a:solidFill>
              </a:rPr>
              <a:t>Systematic sample</a:t>
            </a:r>
            <a:endParaRPr lang="en-US" altLang="en-US" b="1" dirty="0">
              <a:solidFill>
                <a:srgbClr val="FF0000"/>
              </a:solidFill>
            </a:endParaRPr>
          </a:p>
        </p:txBody>
      </p:sp>
      <p:graphicFrame>
        <p:nvGraphicFramePr>
          <p:cNvPr id="43421" name="Group 413">
            <a:extLst>
              <a:ext uri="{FF2B5EF4-FFF2-40B4-BE49-F238E27FC236}">
                <a16:creationId xmlns:a16="http://schemas.microsoft.com/office/drawing/2014/main" id="{7D28BC80-8688-4924-895F-B17EF7BB5A57}"/>
              </a:ext>
            </a:extLst>
          </p:cNvPr>
          <p:cNvGraphicFramePr>
            <a:graphicFrameLocks noGrp="1"/>
          </p:cNvGraphicFramePr>
          <p:nvPr>
            <p:ph idx="1"/>
          </p:nvPr>
        </p:nvGraphicFramePr>
        <p:xfrm>
          <a:off x="585788" y="762000"/>
          <a:ext cx="9986956" cy="6096000"/>
        </p:xfrm>
        <a:graphic>
          <a:graphicData uri="http://schemas.openxmlformats.org/drawingml/2006/table">
            <a:tbl>
              <a:tblPr/>
              <a:tblGrid>
                <a:gridCol w="998296">
                  <a:extLst>
                    <a:ext uri="{9D8B030D-6E8A-4147-A177-3AD203B41FA5}">
                      <a16:colId xmlns:a16="http://schemas.microsoft.com/office/drawing/2014/main" val="725401531"/>
                    </a:ext>
                  </a:extLst>
                </a:gridCol>
                <a:gridCol w="998296">
                  <a:extLst>
                    <a:ext uri="{9D8B030D-6E8A-4147-A177-3AD203B41FA5}">
                      <a16:colId xmlns:a16="http://schemas.microsoft.com/office/drawing/2014/main" val="1713683707"/>
                    </a:ext>
                  </a:extLst>
                </a:gridCol>
                <a:gridCol w="998296">
                  <a:extLst>
                    <a:ext uri="{9D8B030D-6E8A-4147-A177-3AD203B41FA5}">
                      <a16:colId xmlns:a16="http://schemas.microsoft.com/office/drawing/2014/main" val="3906367704"/>
                    </a:ext>
                  </a:extLst>
                </a:gridCol>
                <a:gridCol w="1002291">
                  <a:extLst>
                    <a:ext uri="{9D8B030D-6E8A-4147-A177-3AD203B41FA5}">
                      <a16:colId xmlns:a16="http://schemas.microsoft.com/office/drawing/2014/main" val="1277772155"/>
                    </a:ext>
                  </a:extLst>
                </a:gridCol>
                <a:gridCol w="998296">
                  <a:extLst>
                    <a:ext uri="{9D8B030D-6E8A-4147-A177-3AD203B41FA5}">
                      <a16:colId xmlns:a16="http://schemas.microsoft.com/office/drawing/2014/main" val="2741386903"/>
                    </a:ext>
                  </a:extLst>
                </a:gridCol>
                <a:gridCol w="994302">
                  <a:extLst>
                    <a:ext uri="{9D8B030D-6E8A-4147-A177-3AD203B41FA5}">
                      <a16:colId xmlns:a16="http://schemas.microsoft.com/office/drawing/2014/main" val="117173506"/>
                    </a:ext>
                  </a:extLst>
                </a:gridCol>
                <a:gridCol w="1002291">
                  <a:extLst>
                    <a:ext uri="{9D8B030D-6E8A-4147-A177-3AD203B41FA5}">
                      <a16:colId xmlns:a16="http://schemas.microsoft.com/office/drawing/2014/main" val="535816611"/>
                    </a:ext>
                  </a:extLst>
                </a:gridCol>
                <a:gridCol w="998296">
                  <a:extLst>
                    <a:ext uri="{9D8B030D-6E8A-4147-A177-3AD203B41FA5}">
                      <a16:colId xmlns:a16="http://schemas.microsoft.com/office/drawing/2014/main" val="1373325912"/>
                    </a:ext>
                  </a:extLst>
                </a:gridCol>
                <a:gridCol w="998296">
                  <a:extLst>
                    <a:ext uri="{9D8B030D-6E8A-4147-A177-3AD203B41FA5}">
                      <a16:colId xmlns:a16="http://schemas.microsoft.com/office/drawing/2014/main" val="1250963971"/>
                    </a:ext>
                  </a:extLst>
                </a:gridCol>
                <a:gridCol w="998296">
                  <a:extLst>
                    <a:ext uri="{9D8B030D-6E8A-4147-A177-3AD203B41FA5}">
                      <a16:colId xmlns:a16="http://schemas.microsoft.com/office/drawing/2014/main" val="873754872"/>
                    </a:ext>
                  </a:extLst>
                </a:gridCol>
              </a:tblGrid>
              <a:tr h="298609">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cap="fla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2</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cap="fla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3</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cap="fla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4</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cap="fla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5</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cap="fla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6</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cap="fla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7</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cap="fla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8</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cap="fla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9</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cap="fla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cs typeface="Times New Roman" panose="02020603050405020304" pitchFamily="18" charset="0"/>
                        </a:rPr>
                        <a:t>10</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2419797634"/>
                  </a:ext>
                </a:extLst>
              </a:tr>
              <a:tr h="298609">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11</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12</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13</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14</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15</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16</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17</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18</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19</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cs typeface="Times New Roman" panose="02020603050405020304" pitchFamily="18" charset="0"/>
                        </a:rPr>
                        <a:t>20</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150745298"/>
                  </a:ext>
                </a:extLst>
              </a:tr>
              <a:tr h="298609">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21</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22</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23</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24</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25</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26</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27</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28</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29</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cs typeface="Times New Roman" panose="02020603050405020304" pitchFamily="18" charset="0"/>
                        </a:rPr>
                        <a:t>30</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358968067"/>
                  </a:ext>
                </a:extLst>
              </a:tr>
              <a:tr h="298609">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31</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32</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33</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34</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35</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36</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37</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38</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39</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cs typeface="Times New Roman" panose="02020603050405020304" pitchFamily="18" charset="0"/>
                        </a:rPr>
                        <a:t>40</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798047829"/>
                  </a:ext>
                </a:extLst>
              </a:tr>
              <a:tr h="298609">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41</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42</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43</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44</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45</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46</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47</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48</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49</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cs typeface="Times New Roman" panose="02020603050405020304" pitchFamily="18" charset="0"/>
                        </a:rPr>
                        <a:t>50</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4112594833"/>
                  </a:ext>
                </a:extLst>
              </a:tr>
              <a:tr h="298609">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51</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52</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53</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54</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55</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56</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57</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58</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59</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cs typeface="Times New Roman" panose="02020603050405020304" pitchFamily="18" charset="0"/>
                        </a:rPr>
                        <a:t>60</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713685835"/>
                  </a:ext>
                </a:extLst>
              </a:tr>
              <a:tr h="298609">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61</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62</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63</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64</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65</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66</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67</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68</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69</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cs typeface="Times New Roman" panose="02020603050405020304" pitchFamily="18" charset="0"/>
                        </a:rPr>
                        <a:t>70</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4204539777"/>
                  </a:ext>
                </a:extLst>
              </a:tr>
              <a:tr h="298609">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71</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72</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73</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74</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75</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76</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77</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78</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79</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cs typeface="Times New Roman" panose="02020603050405020304" pitchFamily="18" charset="0"/>
                        </a:rPr>
                        <a:t>80</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274476253"/>
                  </a:ext>
                </a:extLst>
              </a:tr>
              <a:tr h="298609">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81</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82</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83</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84</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85</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86</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87</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88</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89</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cs typeface="Times New Roman" panose="02020603050405020304" pitchFamily="18" charset="0"/>
                        </a:rPr>
                        <a:t>90</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268064149"/>
                  </a:ext>
                </a:extLst>
              </a:tr>
              <a:tr h="298609">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91</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92</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93</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94</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95</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96</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97</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98</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99</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cs typeface="Times New Roman" panose="02020603050405020304" pitchFamily="18" charset="0"/>
                        </a:rPr>
                        <a:t>100</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470007464"/>
                  </a:ext>
                </a:extLst>
              </a:tr>
              <a:tr h="298609">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101</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102</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103</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104</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105</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106</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107</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108</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109</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cs typeface="Times New Roman" panose="02020603050405020304" pitchFamily="18" charset="0"/>
                        </a:rPr>
                        <a:t>110</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215596598"/>
                  </a:ext>
                </a:extLst>
              </a:tr>
              <a:tr h="298609">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111</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112</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113</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114</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115</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116</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117</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118</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119</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cs typeface="Times New Roman" panose="02020603050405020304" pitchFamily="18" charset="0"/>
                        </a:rPr>
                        <a:t>120</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526332327"/>
                  </a:ext>
                </a:extLst>
              </a:tr>
              <a:tr h="298609">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121</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122</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123</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124</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125</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126</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127</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128</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129</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cs typeface="Times New Roman" panose="02020603050405020304" pitchFamily="18" charset="0"/>
                        </a:rPr>
                        <a:t>130</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529039264"/>
                  </a:ext>
                </a:extLst>
              </a:tr>
              <a:tr h="298609">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131</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132</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133</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134</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135</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136</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137</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138</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139</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cs typeface="Times New Roman" panose="02020603050405020304" pitchFamily="18" charset="0"/>
                        </a:rPr>
                        <a:t>140</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023253903"/>
                  </a:ext>
                </a:extLst>
              </a:tr>
              <a:tr h="298609">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141</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142</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143</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144</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145</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146</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147</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148</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149</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cs typeface="Times New Roman" panose="02020603050405020304" pitchFamily="18" charset="0"/>
                        </a:rPr>
                        <a:t>150</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842949191"/>
                  </a:ext>
                </a:extLst>
              </a:tr>
              <a:tr h="298609">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151</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152</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153</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154</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155</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156</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157</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158</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159</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cs typeface="Times New Roman" panose="02020603050405020304" pitchFamily="18" charset="0"/>
                        </a:rPr>
                        <a:t>160</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071703373"/>
                  </a:ext>
                </a:extLst>
              </a:tr>
              <a:tr h="298609">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161</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162</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163</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164</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165</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166</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167</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168</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169</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cs typeface="Times New Roman" panose="02020603050405020304" pitchFamily="18" charset="0"/>
                        </a:rPr>
                        <a:t>170</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35233163"/>
                  </a:ext>
                </a:extLst>
              </a:tr>
              <a:tr h="298609">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171</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172</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173</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174</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175</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176</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177</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178</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179</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cs typeface="Times New Roman" panose="02020603050405020304" pitchFamily="18" charset="0"/>
                        </a:rPr>
                        <a:t>180</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619098046"/>
                  </a:ext>
                </a:extLst>
              </a:tr>
              <a:tr h="298609">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181</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182</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183</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184</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185</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186</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187</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188</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189</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cs typeface="Times New Roman" panose="02020603050405020304" pitchFamily="18" charset="0"/>
                        </a:rPr>
                        <a:t>190</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420235152"/>
                  </a:ext>
                </a:extLst>
              </a:tr>
              <a:tr h="298609">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191</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192</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193</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194</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195</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196</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197</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198</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199</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0000"/>
                          </a:solidFill>
                          <a:effectLst/>
                          <a:latin typeface="Arial Narrow" panose="020B0606020202030204" pitchFamily="34" charset="0"/>
                          <a:cs typeface="Times New Roman" panose="02020603050405020304" pitchFamily="18" charset="0"/>
                        </a:rPr>
                        <a:t>200</a:t>
                      </a:r>
                      <a:endParaRPr kumimoji="0" lang="en-US" altLang="en-US" sz="14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3426078407"/>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7772400" cy="685800"/>
          </a:xfrm>
        </p:spPr>
        <p:txBody>
          <a:bodyPr>
            <a:normAutofit fontScale="90000"/>
          </a:bodyPr>
          <a:lstStyle/>
          <a:p>
            <a:r>
              <a:rPr lang="en-US" b="1" dirty="0">
                <a:solidFill>
                  <a:srgbClr val="FF0000"/>
                </a:solidFill>
              </a:rPr>
              <a:t>Multistage Sampling</a:t>
            </a:r>
          </a:p>
        </p:txBody>
      </p:sp>
      <p:sp>
        <p:nvSpPr>
          <p:cNvPr id="7" name="Text Placeholder 3"/>
          <p:cNvSpPr>
            <a:spLocks noGrp="1"/>
          </p:cNvSpPr>
          <p:nvPr>
            <p:ph sz="half" idx="1"/>
          </p:nvPr>
        </p:nvSpPr>
        <p:spPr>
          <a:xfrm>
            <a:off x="0" y="685800"/>
            <a:ext cx="10668000" cy="4191000"/>
          </a:xfrm>
          <a:solidFill>
            <a:schemeClr val="bg1"/>
          </a:solidFill>
        </p:spPr>
        <p:txBody>
          <a:bodyPr/>
          <a:lstStyle/>
          <a:p>
            <a:r>
              <a:rPr lang="en-US" sz="2400" b="1" dirty="0"/>
              <a:t>Multistage sampling divides large populations into stages to make the sampling process more practical. </a:t>
            </a:r>
          </a:p>
          <a:p>
            <a:r>
              <a:rPr lang="en-US" sz="2400" dirty="0"/>
              <a:t>Large clusters of population are divided into smaller clusters in several stages in order to make primary data collection more manageable</a:t>
            </a:r>
          </a:p>
        </p:txBody>
      </p:sp>
      <p:pic>
        <p:nvPicPr>
          <p:cNvPr id="8" name="Picture 7"/>
          <p:cNvPicPr>
            <a:picLocks noChangeAspect="1"/>
          </p:cNvPicPr>
          <p:nvPr/>
        </p:nvPicPr>
        <p:blipFill>
          <a:blip r:embed="rId2"/>
          <a:stretch>
            <a:fillRect/>
          </a:stretch>
        </p:blipFill>
        <p:spPr>
          <a:xfrm>
            <a:off x="6553200" y="2438401"/>
            <a:ext cx="5638800" cy="4162425"/>
          </a:xfrm>
          <a:prstGeom prst="rect">
            <a:avLst/>
          </a:prstGeom>
        </p:spPr>
      </p:pic>
      <p:sp>
        <p:nvSpPr>
          <p:cNvPr id="9" name="Rectangle 8"/>
          <p:cNvSpPr/>
          <p:nvPr/>
        </p:nvSpPr>
        <p:spPr>
          <a:xfrm>
            <a:off x="0" y="2659083"/>
            <a:ext cx="6934200" cy="38164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Your research objective is to evaluate online spending patterns of households in the US through online questionnaires. You can form your sample group comprising 120 households: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Choose 6 states in the USA using simple random sampling (or any other probability sampling).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Choose 4 districts within each state using systematic sampling method (or any other probability sampling).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Choose 5 households from each district using simple random or systematic sampling methods. This will result in 120 households to be included in your sample group.</a:t>
            </a:r>
          </a:p>
        </p:txBody>
      </p:sp>
    </p:spTree>
    <p:extLst>
      <p:ext uri="{BB962C8B-B14F-4D97-AF65-F5344CB8AC3E}">
        <p14:creationId xmlns:p14="http://schemas.microsoft.com/office/powerpoint/2010/main" val="435940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0" y="-5862"/>
            <a:ext cx="12192000" cy="1143000"/>
          </a:xfrm>
        </p:spPr>
        <p:txBody>
          <a:bodyPr>
            <a:noAutofit/>
          </a:bodyPr>
          <a:lstStyle/>
          <a:p>
            <a:pPr>
              <a:defRPr/>
            </a:pPr>
            <a:r>
              <a:rPr lang="en-US" altLang="en-US" sz="4800" b="1" dirty="0">
                <a:solidFill>
                  <a:srgbClr val="FF0000"/>
                </a:solidFill>
              </a:rPr>
              <a:t>Non-Probability sampling methods...</a:t>
            </a:r>
          </a:p>
        </p:txBody>
      </p:sp>
      <p:sp>
        <p:nvSpPr>
          <p:cNvPr id="295939" name="Text Box 3"/>
          <p:cNvSpPr txBox="1">
            <a:spLocks noChangeArrowheads="1"/>
          </p:cNvSpPr>
          <p:nvPr/>
        </p:nvSpPr>
        <p:spPr bwMode="auto">
          <a:xfrm>
            <a:off x="409135" y="1907233"/>
            <a:ext cx="8077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80000"/>
              <a:buFont typeface="Wingdings" pitchFamily="2" charset="2"/>
              <a:buChar char="l"/>
              <a:defRPr kumimoji="1" sz="3200" b="1">
                <a:solidFill>
                  <a:schemeClr val="tx1"/>
                </a:solidFill>
                <a:latin typeface="Arial" charset="0"/>
              </a:defRPr>
            </a:lvl1pPr>
            <a:lvl2pPr marL="742950" indent="-285750" algn="l">
              <a:spcBef>
                <a:spcPct val="20000"/>
              </a:spcBef>
              <a:buChar char="–"/>
              <a:defRPr kumimoji="1" sz="2800" b="1">
                <a:solidFill>
                  <a:schemeClr val="tx1"/>
                </a:solidFill>
                <a:latin typeface="Arial" charset="0"/>
              </a:defRPr>
            </a:lvl2pPr>
            <a:lvl3pPr marL="1143000" indent="-228600" algn="l">
              <a:spcBef>
                <a:spcPct val="20000"/>
              </a:spcBef>
              <a:buClr>
                <a:schemeClr val="accent2"/>
              </a:buClr>
              <a:buChar char="•"/>
              <a:defRPr kumimoji="1" sz="2400" b="1">
                <a:solidFill>
                  <a:schemeClr val="tx1"/>
                </a:solidFill>
                <a:latin typeface="Arial" charset="0"/>
              </a:defRPr>
            </a:lvl3pPr>
            <a:lvl4pPr marL="1600200" indent="-228600" algn="l">
              <a:spcBef>
                <a:spcPct val="20000"/>
              </a:spcBef>
              <a:buChar char="–"/>
              <a:defRPr kumimoji="1" sz="2000" b="1">
                <a:solidFill>
                  <a:schemeClr val="tx1"/>
                </a:solidFill>
                <a:latin typeface="Arial" charset="0"/>
              </a:defRPr>
            </a:lvl4pPr>
            <a:lvl5pPr marL="2057400" indent="-228600" algn="l">
              <a:spcBef>
                <a:spcPct val="20000"/>
              </a:spcBef>
              <a:buClr>
                <a:schemeClr val="accent2"/>
              </a:buClr>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1" lang="en-US" altLang="en-US" sz="4800" b="0" i="0" u="none" strike="noStrike" kern="1200" cap="none" spc="0" normalizeH="0" baseline="0" noProof="0" dirty="0">
                <a:ln>
                  <a:noFill/>
                </a:ln>
                <a:solidFill>
                  <a:srgbClr val="4472C4"/>
                </a:solidFill>
                <a:effectLst/>
                <a:uLnTx/>
                <a:uFillTx/>
                <a:latin typeface="Angsana New" panose="02020603050405020304" pitchFamily="18" charset="-34"/>
                <a:ea typeface="+mn-ea"/>
                <a:cs typeface="Angsana New" panose="02020603050405020304" pitchFamily="18" charset="-34"/>
                <a:sym typeface="Monotype Sorts" pitchFamily="2" charset="2"/>
              </a:rPr>
              <a:t>2.</a:t>
            </a:r>
            <a:r>
              <a:rPr kumimoji="1" lang="en-US" altLang="en-US" sz="4800" b="0" i="0" u="none" strike="noStrike" kern="1200" cap="none" spc="0" normalizeH="0" baseline="0" noProof="0" dirty="0">
                <a:ln>
                  <a:noFill/>
                </a:ln>
                <a:solidFill>
                  <a:prstClr val="black"/>
                </a:solidFill>
                <a:effectLst/>
                <a:uLnTx/>
                <a:uFillTx/>
                <a:latin typeface="Angsana New" panose="02020603050405020304" pitchFamily="18" charset="-34"/>
                <a:ea typeface="+mn-ea"/>
                <a:cs typeface="Angsana New" panose="02020603050405020304" pitchFamily="18" charset="-34"/>
                <a:sym typeface="Monotype Sorts" pitchFamily="2" charset="2"/>
              </a:rPr>
              <a:t> </a:t>
            </a:r>
            <a:r>
              <a:rPr kumimoji="1" lang="en-US" altLang="en-US" sz="4800" b="0" i="0" u="none" strike="noStrike" kern="1200" cap="none" spc="0" normalizeH="0" baseline="0" noProof="0" dirty="0">
                <a:ln>
                  <a:noFill/>
                </a:ln>
                <a:solidFill>
                  <a:prstClr val="black"/>
                </a:solidFill>
                <a:effectLst/>
                <a:uLnTx/>
                <a:uFillTx/>
                <a:latin typeface="Angsana New" panose="02020603050405020304" pitchFamily="18" charset="-34"/>
                <a:ea typeface="+mn-ea"/>
                <a:cs typeface="Angsana New" panose="02020603050405020304" pitchFamily="18" charset="-34"/>
              </a:rPr>
              <a:t>Purposive sampling/Judgmental Sampling</a:t>
            </a:r>
          </a:p>
        </p:txBody>
      </p:sp>
      <p:sp>
        <p:nvSpPr>
          <p:cNvPr id="295940" name="Text Box 4"/>
          <p:cNvSpPr txBox="1">
            <a:spLocks noChangeArrowheads="1"/>
          </p:cNvSpPr>
          <p:nvPr/>
        </p:nvSpPr>
        <p:spPr bwMode="auto">
          <a:xfrm>
            <a:off x="380353" y="2528233"/>
            <a:ext cx="8077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4800" b="0" i="0" u="none" strike="noStrike" kern="1200" cap="none" spc="0" normalizeH="0" baseline="0" noProof="0" dirty="0">
                <a:ln>
                  <a:noFill/>
                </a:ln>
                <a:solidFill>
                  <a:srgbClr val="4472C4"/>
                </a:solidFill>
                <a:effectLst/>
                <a:uLnTx/>
                <a:uFillTx/>
                <a:latin typeface="Angsana New" panose="02020603050405020304" pitchFamily="18" charset="-34"/>
                <a:ea typeface="+mn-ea"/>
                <a:cs typeface="Angsana New" panose="02020603050405020304" pitchFamily="18" charset="-34"/>
                <a:sym typeface="Monotype Sorts" pitchFamily="2" charset="2"/>
              </a:rPr>
              <a:t>3.</a:t>
            </a:r>
            <a:r>
              <a:rPr kumimoji="0" lang="en-US" altLang="en-US" sz="4800" b="0" i="0" u="none" strike="noStrike" kern="1200" cap="none" spc="0" normalizeH="0" baseline="0" noProof="0" dirty="0">
                <a:ln>
                  <a:noFill/>
                </a:ln>
                <a:solidFill>
                  <a:prstClr val="black"/>
                </a:solidFill>
                <a:effectLst/>
                <a:uLnTx/>
                <a:uFillTx/>
                <a:latin typeface="Angsana New" panose="02020603050405020304" pitchFamily="18" charset="-34"/>
                <a:ea typeface="+mn-ea"/>
                <a:cs typeface="Angsana New" panose="02020603050405020304" pitchFamily="18" charset="-34"/>
                <a:sym typeface="Monotype Sorts" pitchFamily="2" charset="2"/>
              </a:rPr>
              <a:t> </a:t>
            </a:r>
            <a:r>
              <a:rPr kumimoji="0" lang="en-US" altLang="en-US" sz="4800" b="0" i="0" u="none" strike="noStrike" kern="1200" cap="none" spc="0" normalizeH="0" baseline="0" noProof="0" dirty="0">
                <a:ln>
                  <a:noFill/>
                </a:ln>
                <a:solidFill>
                  <a:prstClr val="black"/>
                </a:solidFill>
                <a:effectLst/>
                <a:uLnTx/>
                <a:uFillTx/>
                <a:latin typeface="Angsana New" panose="02020603050405020304" pitchFamily="18" charset="-34"/>
                <a:ea typeface="+mn-ea"/>
                <a:cs typeface="Angsana New" panose="02020603050405020304" pitchFamily="18" charset="-34"/>
              </a:rPr>
              <a:t>Quota sampling</a:t>
            </a:r>
            <a:endParaRPr kumimoji="0" lang="en-US" altLang="en-US" sz="4800" b="0" i="0" u="none" strike="noStrike" kern="1200" cap="none" spc="0" normalizeH="0" baseline="0" noProof="0" dirty="0">
              <a:ln>
                <a:noFill/>
              </a:ln>
              <a:solidFill>
                <a:srgbClr val="ED7D31"/>
              </a:solidFill>
              <a:effectLst>
                <a:outerShdw blurRad="38100" dist="38100" dir="2700000" algn="tl">
                  <a:srgbClr val="000000"/>
                </a:outerShdw>
              </a:effectLst>
              <a:uLnTx/>
              <a:uFillTx/>
              <a:latin typeface="Angsana New" panose="02020603050405020304" pitchFamily="18" charset="-34"/>
              <a:ea typeface="+mn-ea"/>
              <a:cs typeface="Angsana New" panose="02020603050405020304" pitchFamily="18" charset="-34"/>
            </a:endParaRPr>
          </a:p>
        </p:txBody>
      </p:sp>
      <p:sp>
        <p:nvSpPr>
          <p:cNvPr id="295942" name="Text Box 6"/>
          <p:cNvSpPr txBox="1">
            <a:spLocks noChangeArrowheads="1"/>
          </p:cNvSpPr>
          <p:nvPr/>
        </p:nvSpPr>
        <p:spPr bwMode="auto">
          <a:xfrm>
            <a:off x="408062" y="1313269"/>
            <a:ext cx="8077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80000"/>
              <a:buFont typeface="Wingdings" pitchFamily="2" charset="2"/>
              <a:buChar char="l"/>
              <a:defRPr kumimoji="1" sz="3200" b="1">
                <a:solidFill>
                  <a:schemeClr val="tx1"/>
                </a:solidFill>
                <a:latin typeface="Arial" charset="0"/>
              </a:defRPr>
            </a:lvl1pPr>
            <a:lvl2pPr marL="742950" indent="-285750" algn="l">
              <a:spcBef>
                <a:spcPct val="20000"/>
              </a:spcBef>
              <a:buChar char="–"/>
              <a:defRPr kumimoji="1" sz="2800" b="1">
                <a:solidFill>
                  <a:schemeClr val="tx1"/>
                </a:solidFill>
                <a:latin typeface="Arial" charset="0"/>
              </a:defRPr>
            </a:lvl2pPr>
            <a:lvl3pPr marL="1143000" indent="-228600" algn="l">
              <a:spcBef>
                <a:spcPct val="20000"/>
              </a:spcBef>
              <a:buClr>
                <a:schemeClr val="accent2"/>
              </a:buClr>
              <a:buChar char="•"/>
              <a:defRPr kumimoji="1" sz="2400" b="1">
                <a:solidFill>
                  <a:schemeClr val="tx1"/>
                </a:solidFill>
                <a:latin typeface="Arial" charset="0"/>
              </a:defRPr>
            </a:lvl3pPr>
            <a:lvl4pPr marL="1600200" indent="-228600" algn="l">
              <a:spcBef>
                <a:spcPct val="20000"/>
              </a:spcBef>
              <a:buChar char="–"/>
              <a:defRPr kumimoji="1" sz="2000" b="1">
                <a:solidFill>
                  <a:schemeClr val="tx1"/>
                </a:solidFill>
                <a:latin typeface="Arial" charset="0"/>
              </a:defRPr>
            </a:lvl4pPr>
            <a:lvl5pPr marL="2057400" indent="-228600" algn="l">
              <a:spcBef>
                <a:spcPct val="20000"/>
              </a:spcBef>
              <a:buClr>
                <a:schemeClr val="accent2"/>
              </a:buClr>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1" lang="en-US" altLang="en-US" sz="4800" b="1" i="0" u="none" strike="noStrike" kern="1200" cap="none" spc="0" normalizeH="0" baseline="0" noProof="0" dirty="0">
                <a:ln>
                  <a:noFill/>
                </a:ln>
                <a:solidFill>
                  <a:srgbClr val="4472C4"/>
                </a:solidFill>
                <a:effectLst/>
                <a:uLnTx/>
                <a:uFillTx/>
                <a:latin typeface="Angsana New" panose="02020603050405020304" pitchFamily="18" charset="-34"/>
                <a:ea typeface="+mn-ea"/>
                <a:cs typeface="Angsana New" panose="02020603050405020304" pitchFamily="18" charset="-34"/>
                <a:sym typeface="Monotype Sorts" pitchFamily="2" charset="2"/>
              </a:rPr>
              <a:t>1.</a:t>
            </a:r>
            <a:r>
              <a:rPr kumimoji="1" lang="en-US" altLang="en-US" sz="4800" b="1" i="0" u="none" strike="noStrike" kern="1200" cap="none" spc="0" normalizeH="0" baseline="0" noProof="0" dirty="0">
                <a:ln>
                  <a:noFill/>
                </a:ln>
                <a:solidFill>
                  <a:prstClr val="black"/>
                </a:solidFill>
                <a:effectLst/>
                <a:uLnTx/>
                <a:uFillTx/>
                <a:latin typeface="Angsana New" panose="02020603050405020304" pitchFamily="18" charset="-34"/>
                <a:ea typeface="+mn-ea"/>
                <a:cs typeface="Angsana New" panose="02020603050405020304" pitchFamily="18" charset="-34"/>
                <a:sym typeface="Monotype Sorts" pitchFamily="2" charset="2"/>
              </a:rPr>
              <a:t> </a:t>
            </a:r>
            <a:r>
              <a:rPr kumimoji="1" lang="en-US" altLang="en-US" sz="4800" b="0" i="0" u="none" strike="noStrike" kern="1200" cap="none" spc="0" normalizeH="0" baseline="0" noProof="0" dirty="0">
                <a:ln>
                  <a:noFill/>
                </a:ln>
                <a:solidFill>
                  <a:prstClr val="black"/>
                </a:solidFill>
                <a:effectLst/>
                <a:uLnTx/>
                <a:uFillTx/>
                <a:latin typeface="Angsana New" panose="02020603050405020304" pitchFamily="18" charset="-34"/>
                <a:ea typeface="+mn-ea"/>
                <a:cs typeface="Angsana New" panose="02020603050405020304" pitchFamily="18" charset="-34"/>
                <a:sym typeface="Monotype Sorts" pitchFamily="2" charset="2"/>
              </a:rPr>
              <a:t>Convenience sampling</a:t>
            </a:r>
            <a:endParaRPr kumimoji="1" lang="en-US" altLang="en-US" sz="4800" b="0" i="0" u="none" strike="noStrike" kern="1200" cap="none" spc="0" normalizeH="0" baseline="0" noProof="0" dirty="0">
              <a:ln>
                <a:noFill/>
              </a:ln>
              <a:solidFill>
                <a:prstClr val="black"/>
              </a:solidFill>
              <a:effectLst/>
              <a:uLnTx/>
              <a:uFillTx/>
              <a:latin typeface="Angsana New" panose="02020603050405020304" pitchFamily="18" charset="-34"/>
              <a:ea typeface="+mn-ea"/>
              <a:cs typeface="Angsana New" panose="02020603050405020304" pitchFamily="18" charset="-34"/>
            </a:endParaRP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3841" y="1907233"/>
            <a:ext cx="4164036" cy="40313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4"/>
          <p:cNvSpPr txBox="1">
            <a:spLocks noChangeArrowheads="1"/>
          </p:cNvSpPr>
          <p:nvPr/>
        </p:nvSpPr>
        <p:spPr bwMode="auto">
          <a:xfrm>
            <a:off x="409135" y="3260071"/>
            <a:ext cx="8077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4800" b="0" i="0" u="none" strike="noStrike" kern="1200" cap="none" spc="0" normalizeH="0" baseline="0" noProof="0" dirty="0">
                <a:ln>
                  <a:noFill/>
                </a:ln>
                <a:solidFill>
                  <a:srgbClr val="4472C4"/>
                </a:solidFill>
                <a:effectLst/>
                <a:uLnTx/>
                <a:uFillTx/>
                <a:latin typeface="Angsana New" panose="02020603050405020304" pitchFamily="18" charset="-34"/>
                <a:ea typeface="+mn-ea"/>
                <a:cs typeface="Angsana New" panose="02020603050405020304" pitchFamily="18" charset="-34"/>
                <a:sym typeface="Monotype Sorts" pitchFamily="2" charset="2"/>
              </a:rPr>
              <a:t>3.</a:t>
            </a:r>
            <a:r>
              <a:rPr kumimoji="0" lang="en-US" altLang="en-US" sz="4800" b="0" i="0" u="none" strike="noStrike" kern="1200" cap="none" spc="0" normalizeH="0" baseline="0" noProof="0" dirty="0">
                <a:ln>
                  <a:noFill/>
                </a:ln>
                <a:solidFill>
                  <a:prstClr val="black"/>
                </a:solidFill>
                <a:effectLst/>
                <a:uLnTx/>
                <a:uFillTx/>
                <a:latin typeface="Angsana New" panose="02020603050405020304" pitchFamily="18" charset="-34"/>
                <a:ea typeface="+mn-ea"/>
                <a:cs typeface="Angsana New" panose="02020603050405020304" pitchFamily="18" charset="-34"/>
                <a:sym typeface="Monotype Sorts" pitchFamily="2" charset="2"/>
              </a:rPr>
              <a:t> Snowball</a:t>
            </a:r>
            <a:r>
              <a:rPr kumimoji="0" lang="en-US" altLang="en-US" sz="4800" b="0" i="0" u="none" strike="noStrike" kern="1200" cap="none" spc="0" normalizeH="0" baseline="0" noProof="0" dirty="0">
                <a:ln>
                  <a:noFill/>
                </a:ln>
                <a:solidFill>
                  <a:prstClr val="black"/>
                </a:solidFill>
                <a:effectLst/>
                <a:uLnTx/>
                <a:uFillTx/>
                <a:latin typeface="Angsana New" panose="02020603050405020304" pitchFamily="18" charset="-34"/>
                <a:ea typeface="+mn-ea"/>
                <a:cs typeface="Angsana New" panose="02020603050405020304" pitchFamily="18" charset="-34"/>
              </a:rPr>
              <a:t> sampling</a:t>
            </a:r>
            <a:endParaRPr kumimoji="0" lang="en-US" altLang="en-US" sz="4800" b="0" i="0" u="none" strike="noStrike" kern="1200" cap="none" spc="0" normalizeH="0" baseline="0" noProof="0" dirty="0">
              <a:ln>
                <a:noFill/>
              </a:ln>
              <a:solidFill>
                <a:srgbClr val="ED7D31"/>
              </a:solidFill>
              <a:effectLst>
                <a:outerShdw blurRad="38100" dist="38100" dir="2700000" algn="tl">
                  <a:srgbClr val="000000"/>
                </a:outerShdw>
              </a:effectLst>
              <a:uLnTx/>
              <a:uFillTx/>
              <a:latin typeface="Angsana New" panose="02020603050405020304" pitchFamily="18" charset="-34"/>
              <a:ea typeface="+mn-ea"/>
              <a:cs typeface="Angsana New" panose="02020603050405020304" pitchFamily="18" charset="-34"/>
            </a:endParaRPr>
          </a:p>
        </p:txBody>
      </p:sp>
    </p:spTree>
    <p:extLst>
      <p:ext uri="{BB962C8B-B14F-4D97-AF65-F5344CB8AC3E}">
        <p14:creationId xmlns:p14="http://schemas.microsoft.com/office/powerpoint/2010/main" val="1804243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42122"/>
            <a:ext cx="12192000" cy="6115878"/>
          </a:xfrm>
        </p:spPr>
        <p:txBody>
          <a:bodyPr>
            <a:noAutofit/>
          </a:bodyPr>
          <a:lstStyle/>
          <a:p>
            <a:pPr>
              <a:buNone/>
            </a:pPr>
            <a:endParaRPr lang="en-US" dirty="0">
              <a:latin typeface="Calibri" pitchFamily="34" charset="0"/>
              <a:cs typeface="Calibri" pitchFamily="34" charset="0"/>
            </a:endParaRPr>
          </a:p>
          <a:p>
            <a:pPr>
              <a:spcBef>
                <a:spcPts val="0"/>
              </a:spcBef>
            </a:pPr>
            <a:r>
              <a:rPr lang="en-US" dirty="0">
                <a:latin typeface="Calibri" pitchFamily="34" charset="0"/>
                <a:cs typeface="Calibri" pitchFamily="34" charset="0"/>
              </a:rPr>
              <a:t>A convenience sample simply includes the individuals who happen to be most accessible to the researcher.</a:t>
            </a:r>
          </a:p>
          <a:p>
            <a:pPr>
              <a:spcBef>
                <a:spcPts val="0"/>
              </a:spcBef>
            </a:pPr>
            <a:r>
              <a:rPr lang="en-US" dirty="0">
                <a:latin typeface="Calibri" pitchFamily="34" charset="0"/>
                <a:cs typeface="Calibri" pitchFamily="34" charset="0"/>
              </a:rPr>
              <a:t>Convenience sampling involves choosing respondents at the convenience of the researcher.</a:t>
            </a:r>
          </a:p>
          <a:p>
            <a:pPr>
              <a:spcBef>
                <a:spcPts val="0"/>
              </a:spcBef>
            </a:pPr>
            <a:r>
              <a:rPr lang="en-US" dirty="0">
                <a:latin typeface="Calibri" pitchFamily="34" charset="0"/>
                <a:cs typeface="Calibri" pitchFamily="34" charset="0"/>
              </a:rPr>
              <a:t>called “accidental” or “haphazard” sampling</a:t>
            </a:r>
          </a:p>
          <a:p>
            <a:pPr marL="566928" indent="-457200">
              <a:spcBef>
                <a:spcPts val="0"/>
              </a:spcBef>
              <a:buNone/>
            </a:pPr>
            <a:r>
              <a:rPr lang="en-US" sz="2400" b="1" dirty="0">
                <a:latin typeface="Calibri" pitchFamily="34" charset="0"/>
                <a:cs typeface="Calibri" pitchFamily="34" charset="0"/>
              </a:rPr>
              <a:t>Advantages</a:t>
            </a:r>
          </a:p>
          <a:p>
            <a:pPr>
              <a:spcBef>
                <a:spcPts val="0"/>
              </a:spcBef>
            </a:pPr>
            <a:r>
              <a:rPr lang="en-US" sz="2400" dirty="0">
                <a:latin typeface="Calibri" pitchFamily="34" charset="0"/>
                <a:cs typeface="Calibri" pitchFamily="34" charset="0"/>
              </a:rPr>
              <a:t>Very low cost</a:t>
            </a:r>
          </a:p>
          <a:p>
            <a:pPr>
              <a:spcBef>
                <a:spcPts val="0"/>
              </a:spcBef>
            </a:pPr>
            <a:r>
              <a:rPr lang="en-US" sz="2400" dirty="0">
                <a:latin typeface="Calibri" pitchFamily="34" charset="0"/>
                <a:cs typeface="Calibri" pitchFamily="34" charset="0"/>
              </a:rPr>
              <a:t>Extensively used/understood</a:t>
            </a:r>
          </a:p>
          <a:p>
            <a:pPr>
              <a:spcBef>
                <a:spcPts val="0"/>
              </a:spcBef>
              <a:buNone/>
            </a:pPr>
            <a:r>
              <a:rPr lang="en-US" sz="2400" b="1" dirty="0">
                <a:latin typeface="Calibri" pitchFamily="34" charset="0"/>
                <a:cs typeface="Calibri" pitchFamily="34" charset="0"/>
              </a:rPr>
              <a:t>Disadvantages</a:t>
            </a:r>
          </a:p>
          <a:p>
            <a:pPr>
              <a:spcBef>
                <a:spcPts val="0"/>
              </a:spcBef>
            </a:pPr>
            <a:r>
              <a:rPr lang="en-US" sz="2400" dirty="0">
                <a:latin typeface="Calibri" pitchFamily="34" charset="0"/>
                <a:cs typeface="Calibri" pitchFamily="34" charset="0"/>
              </a:rPr>
              <a:t> Variability and bias cannot be measured or controlled</a:t>
            </a:r>
          </a:p>
          <a:p>
            <a:pPr>
              <a:spcBef>
                <a:spcPts val="0"/>
              </a:spcBef>
            </a:pPr>
            <a:r>
              <a:rPr lang="en-US" sz="2400" dirty="0">
                <a:latin typeface="Calibri" pitchFamily="34" charset="0"/>
                <a:cs typeface="Calibri" pitchFamily="34" charset="0"/>
              </a:rPr>
              <a:t>Projecting data beyond sample not justified</a:t>
            </a:r>
          </a:p>
          <a:p>
            <a:pPr marL="0" indent="0">
              <a:spcBef>
                <a:spcPts val="0"/>
              </a:spcBef>
              <a:buNone/>
            </a:pPr>
            <a:r>
              <a:rPr lang="en-US" sz="2400" dirty="0">
                <a:solidFill>
                  <a:srgbClr val="FF0000"/>
                </a:solidFill>
                <a:latin typeface="Calibri" pitchFamily="34" charset="0"/>
                <a:cs typeface="Calibri" pitchFamily="34" charset="0"/>
              </a:rPr>
              <a:t>Example</a:t>
            </a:r>
          </a:p>
          <a:p>
            <a:pPr marL="0" indent="0">
              <a:spcBef>
                <a:spcPts val="0"/>
              </a:spcBef>
              <a:buNone/>
            </a:pPr>
            <a:r>
              <a:rPr lang="en-US" sz="2400" dirty="0">
                <a:latin typeface="Calibri" pitchFamily="34" charset="0"/>
                <a:cs typeface="Calibri" pitchFamily="34" charset="0"/>
              </a:rPr>
              <a:t>You are researching opinions about student support services in your university, so after each of your classes, you ask your fellow students to complete a survey on the topic.</a:t>
            </a:r>
          </a:p>
          <a:p>
            <a:pPr marL="0" indent="0">
              <a:spcBef>
                <a:spcPts val="0"/>
              </a:spcBef>
              <a:buNone/>
            </a:pPr>
            <a:endParaRPr lang="en-IN" sz="2400" dirty="0">
              <a:latin typeface="Calibri" pitchFamily="34" charset="0"/>
              <a:cs typeface="Calibri" pitchFamily="34" charset="0"/>
            </a:endParaRPr>
          </a:p>
        </p:txBody>
      </p:sp>
      <p:sp>
        <p:nvSpPr>
          <p:cNvPr id="2" name="Title 1"/>
          <p:cNvSpPr>
            <a:spLocks noGrp="1"/>
          </p:cNvSpPr>
          <p:nvPr>
            <p:ph type="title"/>
          </p:nvPr>
        </p:nvSpPr>
        <p:spPr>
          <a:xfrm>
            <a:off x="1524000" y="0"/>
            <a:ext cx="8153400" cy="1295400"/>
          </a:xfrm>
        </p:spPr>
        <p:txBody>
          <a:bodyPr>
            <a:noAutofit/>
          </a:bodyPr>
          <a:lstStyle/>
          <a:p>
            <a:pPr algn="ctr"/>
            <a:r>
              <a:rPr lang="en-US" sz="4000" dirty="0">
                <a:solidFill>
                  <a:srgbClr val="FF0000"/>
                </a:solidFill>
                <a:latin typeface="Lucida Fax" pitchFamily="18" charset="0"/>
              </a:rPr>
              <a:t>CONVENIENCE SAMPLING</a:t>
            </a:r>
            <a:br>
              <a:rPr lang="en-US" sz="4000" b="1" dirty="0">
                <a:solidFill>
                  <a:srgbClr val="FF0000"/>
                </a:solidFill>
                <a:latin typeface="Lucida Handwriting" pitchFamily="66" charset="0"/>
              </a:rPr>
            </a:br>
            <a:endParaRPr lang="en-US" sz="4000" dirty="0">
              <a:solidFill>
                <a:srgbClr val="FF0000"/>
              </a:solidFill>
              <a:latin typeface="Lucida Handwriting" pitchFamily="66" charset="0"/>
            </a:endParaRPr>
          </a:p>
        </p:txBody>
      </p:sp>
      <p:sp>
        <p:nvSpPr>
          <p:cNvPr id="4" name="Rectangle 3"/>
          <p:cNvSpPr/>
          <p:nvPr/>
        </p:nvSpPr>
        <p:spPr>
          <a:xfrm>
            <a:off x="106017" y="6457890"/>
            <a:ext cx="12085983" cy="400110"/>
          </a:xfrm>
          <a:prstGeom prst="rect">
            <a:avLst/>
          </a:prstGeom>
          <a:solidFill>
            <a:srgbClr val="FFFF00"/>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The sampling procedure of obtaining those people or units that are most conveniently available.</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F25623C-67D2-4CC2-BA7A-84E0CF901998}"/>
              </a:ext>
            </a:extLst>
          </p:cNvPr>
          <p:cNvSpPr/>
          <p:nvPr/>
        </p:nvSpPr>
        <p:spPr>
          <a:xfrm>
            <a:off x="106017" y="742122"/>
            <a:ext cx="12085982" cy="461665"/>
          </a:xfrm>
          <a:prstGeom prst="rect">
            <a:avLst/>
          </a:prstGeom>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2060"/>
                </a:solidFill>
                <a:effectLst/>
                <a:uLnTx/>
                <a:uFillTx/>
                <a:latin typeface="Arial" panose="020B0604020202020204" pitchFamily="34" charset="0"/>
                <a:ea typeface="ＭＳ Ｐゴシック" panose="020B0600070205080204" pitchFamily="34" charset="-128"/>
                <a:cs typeface="+mn-cs"/>
              </a:rPr>
              <a:t>Participants are selected because they are willing and available to be studied.</a:t>
            </a:r>
            <a:endParaRPr kumimoji="0" lang="en-MY" sz="2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36A9F0F-4728-4FA3-AF4F-C746DAAF2C77}"/>
              </a:ext>
            </a:extLst>
          </p:cNvPr>
          <p:cNvPicPr>
            <a:picLocks noChangeAspect="1"/>
          </p:cNvPicPr>
          <p:nvPr/>
        </p:nvPicPr>
        <p:blipFill>
          <a:blip r:embed="rId2"/>
          <a:stretch>
            <a:fillRect/>
          </a:stretch>
        </p:blipFill>
        <p:spPr>
          <a:xfrm>
            <a:off x="8543925" y="2285556"/>
            <a:ext cx="3648074" cy="2957957"/>
          </a:xfrm>
          <a:prstGeom prst="rect">
            <a:avLst/>
          </a:prstGeom>
        </p:spPr>
      </p:pic>
    </p:spTree>
    <p:extLst>
      <p:ext uri="{BB962C8B-B14F-4D97-AF65-F5344CB8AC3E}">
        <p14:creationId xmlns:p14="http://schemas.microsoft.com/office/powerpoint/2010/main" val="3826017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4" name="Rectangle 384">
            <a:extLst>
              <a:ext uri="{FF2B5EF4-FFF2-40B4-BE49-F238E27FC236}">
                <a16:creationId xmlns:a16="http://schemas.microsoft.com/office/drawing/2014/main" id="{38879CB3-7C5B-47AB-BA45-AC6A9D4F0A09}"/>
              </a:ext>
            </a:extLst>
          </p:cNvPr>
          <p:cNvSpPr>
            <a:spLocks noChangeArrowheads="1"/>
          </p:cNvSpPr>
          <p:nvPr/>
        </p:nvSpPr>
        <p:spPr bwMode="auto">
          <a:xfrm>
            <a:off x="6845300" y="4997451"/>
            <a:ext cx="4841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FF3399"/>
                </a:solidFill>
                <a:effectLst/>
                <a:uLnTx/>
                <a:uFillTx/>
                <a:latin typeface="Calibri" panose="020F0502020204030204"/>
                <a:ea typeface="+mn-ea"/>
                <a:cs typeface="+mn-cs"/>
                <a:sym typeface="Wingdings" panose="05000000000000000000" pitchFamily="2" charset="2"/>
              </a:rPr>
              <a:t></a:t>
            </a:r>
          </a:p>
        </p:txBody>
      </p:sp>
      <p:sp>
        <p:nvSpPr>
          <p:cNvPr id="10625" name="Rectangle 385">
            <a:extLst>
              <a:ext uri="{FF2B5EF4-FFF2-40B4-BE49-F238E27FC236}">
                <a16:creationId xmlns:a16="http://schemas.microsoft.com/office/drawing/2014/main" id="{25545E3F-0E08-4345-A190-C86CFC8E6918}"/>
              </a:ext>
            </a:extLst>
          </p:cNvPr>
          <p:cNvSpPr>
            <a:spLocks noChangeArrowheads="1"/>
          </p:cNvSpPr>
          <p:nvPr/>
        </p:nvSpPr>
        <p:spPr bwMode="auto">
          <a:xfrm>
            <a:off x="6816725" y="3846513"/>
            <a:ext cx="4841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FF3399"/>
                </a:solidFill>
                <a:effectLst/>
                <a:uLnTx/>
                <a:uFillTx/>
                <a:latin typeface="Calibri" panose="020F0502020204030204"/>
                <a:ea typeface="+mn-ea"/>
                <a:cs typeface="+mn-cs"/>
                <a:sym typeface="Wingdings" panose="05000000000000000000" pitchFamily="2" charset="2"/>
              </a:rPr>
              <a:t></a:t>
            </a:r>
          </a:p>
        </p:txBody>
      </p:sp>
      <p:sp>
        <p:nvSpPr>
          <p:cNvPr id="10242" name="Rectangle 2">
            <a:extLst>
              <a:ext uri="{FF2B5EF4-FFF2-40B4-BE49-F238E27FC236}">
                <a16:creationId xmlns:a16="http://schemas.microsoft.com/office/drawing/2014/main" id="{5629D599-6EAB-4A24-8F3B-B6981E7CC208}"/>
              </a:ext>
            </a:extLst>
          </p:cNvPr>
          <p:cNvSpPr>
            <a:spLocks noGrp="1" noChangeArrowheads="1"/>
          </p:cNvSpPr>
          <p:nvPr>
            <p:ph type="title"/>
          </p:nvPr>
        </p:nvSpPr>
        <p:spPr/>
        <p:txBody>
          <a:bodyPr/>
          <a:lstStyle/>
          <a:p>
            <a:r>
              <a:rPr lang="nl-BE" altLang="en-US" sz="3200" b="1" dirty="0"/>
              <a:t>Haphazard / Accidental / Convenience sample</a:t>
            </a:r>
            <a:endParaRPr lang="en-US" altLang="en-US" sz="3200" b="1" dirty="0"/>
          </a:p>
        </p:txBody>
      </p:sp>
      <p:sp>
        <p:nvSpPr>
          <p:cNvPr id="10243" name="Rectangle 3">
            <a:extLst>
              <a:ext uri="{FF2B5EF4-FFF2-40B4-BE49-F238E27FC236}">
                <a16:creationId xmlns:a16="http://schemas.microsoft.com/office/drawing/2014/main" id="{9DAAD37D-4529-4F35-9565-9ACADFAE16EC}"/>
              </a:ext>
            </a:extLst>
          </p:cNvPr>
          <p:cNvSpPr>
            <a:spLocks noChangeArrowheads="1"/>
          </p:cNvSpPr>
          <p:nvPr/>
        </p:nvSpPr>
        <p:spPr bwMode="auto">
          <a:xfrm>
            <a:off x="6886575" y="55006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244" name="Rectangle 4">
            <a:extLst>
              <a:ext uri="{FF2B5EF4-FFF2-40B4-BE49-F238E27FC236}">
                <a16:creationId xmlns:a16="http://schemas.microsoft.com/office/drawing/2014/main" id="{3548CFA7-964C-4EEC-8837-FD632D7081A8}"/>
              </a:ext>
            </a:extLst>
          </p:cNvPr>
          <p:cNvSpPr>
            <a:spLocks noChangeArrowheads="1"/>
          </p:cNvSpPr>
          <p:nvPr/>
        </p:nvSpPr>
        <p:spPr bwMode="auto">
          <a:xfrm>
            <a:off x="2684464" y="30495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245" name="Rectangle 5">
            <a:extLst>
              <a:ext uri="{FF2B5EF4-FFF2-40B4-BE49-F238E27FC236}">
                <a16:creationId xmlns:a16="http://schemas.microsoft.com/office/drawing/2014/main" id="{DCA40C5E-C7EF-43F8-BE47-36F40DAC4C69}"/>
              </a:ext>
            </a:extLst>
          </p:cNvPr>
          <p:cNvSpPr>
            <a:spLocks noChangeArrowheads="1"/>
          </p:cNvSpPr>
          <p:nvPr/>
        </p:nvSpPr>
        <p:spPr bwMode="auto">
          <a:xfrm>
            <a:off x="5765800" y="20923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246" name="Rectangle 6">
            <a:extLst>
              <a:ext uri="{FF2B5EF4-FFF2-40B4-BE49-F238E27FC236}">
                <a16:creationId xmlns:a16="http://schemas.microsoft.com/office/drawing/2014/main" id="{D1A64F35-5C79-4F9F-8089-05DC98F1BC8E}"/>
              </a:ext>
            </a:extLst>
          </p:cNvPr>
          <p:cNvSpPr>
            <a:spLocks noChangeArrowheads="1"/>
          </p:cNvSpPr>
          <p:nvPr/>
        </p:nvSpPr>
        <p:spPr bwMode="auto">
          <a:xfrm>
            <a:off x="6945314" y="24066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247" name="Rectangle 7">
            <a:extLst>
              <a:ext uri="{FF2B5EF4-FFF2-40B4-BE49-F238E27FC236}">
                <a16:creationId xmlns:a16="http://schemas.microsoft.com/office/drawing/2014/main" id="{E6EB4A4A-DD6E-438C-8BA4-AD29BDC66024}"/>
              </a:ext>
            </a:extLst>
          </p:cNvPr>
          <p:cNvSpPr>
            <a:spLocks noChangeArrowheads="1"/>
          </p:cNvSpPr>
          <p:nvPr/>
        </p:nvSpPr>
        <p:spPr bwMode="auto">
          <a:xfrm>
            <a:off x="7948614" y="29940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48" name="Rectangle 8">
            <a:extLst>
              <a:ext uri="{FF2B5EF4-FFF2-40B4-BE49-F238E27FC236}">
                <a16:creationId xmlns:a16="http://schemas.microsoft.com/office/drawing/2014/main" id="{E7D95C93-78F9-4BEB-8EE7-151CF1C7C487}"/>
              </a:ext>
            </a:extLst>
          </p:cNvPr>
          <p:cNvSpPr>
            <a:spLocks noChangeArrowheads="1"/>
          </p:cNvSpPr>
          <p:nvPr/>
        </p:nvSpPr>
        <p:spPr bwMode="auto">
          <a:xfrm>
            <a:off x="6729414" y="26971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49" name="Rectangle 9">
            <a:extLst>
              <a:ext uri="{FF2B5EF4-FFF2-40B4-BE49-F238E27FC236}">
                <a16:creationId xmlns:a16="http://schemas.microsoft.com/office/drawing/2014/main" id="{E563BB7B-39BA-44B1-828F-B1B3587E35AD}"/>
              </a:ext>
            </a:extLst>
          </p:cNvPr>
          <p:cNvSpPr>
            <a:spLocks noChangeArrowheads="1"/>
          </p:cNvSpPr>
          <p:nvPr/>
        </p:nvSpPr>
        <p:spPr bwMode="auto">
          <a:xfrm>
            <a:off x="7248525" y="24923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50" name="Rectangle 10">
            <a:extLst>
              <a:ext uri="{FF2B5EF4-FFF2-40B4-BE49-F238E27FC236}">
                <a16:creationId xmlns:a16="http://schemas.microsoft.com/office/drawing/2014/main" id="{F1B597DD-265E-430E-ABFA-8CEC77AFEF9F}"/>
              </a:ext>
            </a:extLst>
          </p:cNvPr>
          <p:cNvSpPr>
            <a:spLocks noChangeArrowheads="1"/>
          </p:cNvSpPr>
          <p:nvPr/>
        </p:nvSpPr>
        <p:spPr bwMode="auto">
          <a:xfrm>
            <a:off x="4138614" y="18303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51" name="Rectangle 11">
            <a:extLst>
              <a:ext uri="{FF2B5EF4-FFF2-40B4-BE49-F238E27FC236}">
                <a16:creationId xmlns:a16="http://schemas.microsoft.com/office/drawing/2014/main" id="{1F2E1127-D6C4-4693-A16C-E0E7B6A6AD12}"/>
              </a:ext>
            </a:extLst>
          </p:cNvPr>
          <p:cNvSpPr>
            <a:spLocks noChangeArrowheads="1"/>
          </p:cNvSpPr>
          <p:nvPr/>
        </p:nvSpPr>
        <p:spPr bwMode="auto">
          <a:xfrm>
            <a:off x="6532564" y="38941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52" name="Rectangle 12">
            <a:extLst>
              <a:ext uri="{FF2B5EF4-FFF2-40B4-BE49-F238E27FC236}">
                <a16:creationId xmlns:a16="http://schemas.microsoft.com/office/drawing/2014/main" id="{E0B1E8A1-8BC2-4665-9502-0B7C8AEB713A}"/>
              </a:ext>
            </a:extLst>
          </p:cNvPr>
          <p:cNvSpPr>
            <a:spLocks noChangeArrowheads="1"/>
          </p:cNvSpPr>
          <p:nvPr/>
        </p:nvSpPr>
        <p:spPr bwMode="auto">
          <a:xfrm>
            <a:off x="6311900" y="3357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53" name="Rectangle 13">
            <a:extLst>
              <a:ext uri="{FF2B5EF4-FFF2-40B4-BE49-F238E27FC236}">
                <a16:creationId xmlns:a16="http://schemas.microsoft.com/office/drawing/2014/main" id="{083D50FE-3213-4B73-9FBD-17199A105FC0}"/>
              </a:ext>
            </a:extLst>
          </p:cNvPr>
          <p:cNvSpPr>
            <a:spLocks noChangeArrowheads="1"/>
          </p:cNvSpPr>
          <p:nvPr/>
        </p:nvSpPr>
        <p:spPr bwMode="auto">
          <a:xfrm>
            <a:off x="7864475" y="43973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54" name="Rectangle 14">
            <a:extLst>
              <a:ext uri="{FF2B5EF4-FFF2-40B4-BE49-F238E27FC236}">
                <a16:creationId xmlns:a16="http://schemas.microsoft.com/office/drawing/2014/main" id="{1D352F74-D333-4992-89B6-28B2A9E827A8}"/>
              </a:ext>
            </a:extLst>
          </p:cNvPr>
          <p:cNvSpPr>
            <a:spLocks noChangeArrowheads="1"/>
          </p:cNvSpPr>
          <p:nvPr/>
        </p:nvSpPr>
        <p:spPr bwMode="auto">
          <a:xfrm>
            <a:off x="7464425" y="24923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255" name="Rectangle 15">
            <a:extLst>
              <a:ext uri="{FF2B5EF4-FFF2-40B4-BE49-F238E27FC236}">
                <a16:creationId xmlns:a16="http://schemas.microsoft.com/office/drawing/2014/main" id="{58D2C75D-E0E5-4890-9D3F-3F9336BF0508}"/>
              </a:ext>
            </a:extLst>
          </p:cNvPr>
          <p:cNvSpPr>
            <a:spLocks noChangeArrowheads="1"/>
          </p:cNvSpPr>
          <p:nvPr/>
        </p:nvSpPr>
        <p:spPr bwMode="auto">
          <a:xfrm>
            <a:off x="3057525" y="27289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56" name="Rectangle 16">
            <a:extLst>
              <a:ext uri="{FF2B5EF4-FFF2-40B4-BE49-F238E27FC236}">
                <a16:creationId xmlns:a16="http://schemas.microsoft.com/office/drawing/2014/main" id="{32588608-0EA6-4078-A7C3-8845AAAD6633}"/>
              </a:ext>
            </a:extLst>
          </p:cNvPr>
          <p:cNvSpPr>
            <a:spLocks noChangeArrowheads="1"/>
          </p:cNvSpPr>
          <p:nvPr/>
        </p:nvSpPr>
        <p:spPr bwMode="auto">
          <a:xfrm>
            <a:off x="4343400" y="34305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57" name="Rectangle 17">
            <a:extLst>
              <a:ext uri="{FF2B5EF4-FFF2-40B4-BE49-F238E27FC236}">
                <a16:creationId xmlns:a16="http://schemas.microsoft.com/office/drawing/2014/main" id="{D9B3ADF7-D737-4691-B458-5D3CC5229140}"/>
              </a:ext>
            </a:extLst>
          </p:cNvPr>
          <p:cNvSpPr>
            <a:spLocks noChangeArrowheads="1"/>
          </p:cNvSpPr>
          <p:nvPr/>
        </p:nvSpPr>
        <p:spPr bwMode="auto">
          <a:xfrm>
            <a:off x="6240464" y="37163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58" name="Rectangle 18">
            <a:extLst>
              <a:ext uri="{FF2B5EF4-FFF2-40B4-BE49-F238E27FC236}">
                <a16:creationId xmlns:a16="http://schemas.microsoft.com/office/drawing/2014/main" id="{10F1F215-E081-4A18-9A47-98906C089789}"/>
              </a:ext>
            </a:extLst>
          </p:cNvPr>
          <p:cNvSpPr>
            <a:spLocks noChangeArrowheads="1"/>
          </p:cNvSpPr>
          <p:nvPr/>
        </p:nvSpPr>
        <p:spPr bwMode="auto">
          <a:xfrm>
            <a:off x="3763964" y="26463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259" name="Rectangle 19">
            <a:extLst>
              <a:ext uri="{FF2B5EF4-FFF2-40B4-BE49-F238E27FC236}">
                <a16:creationId xmlns:a16="http://schemas.microsoft.com/office/drawing/2014/main" id="{DDB55172-AD80-4AB3-AF73-FB6B79C15EA0}"/>
              </a:ext>
            </a:extLst>
          </p:cNvPr>
          <p:cNvSpPr>
            <a:spLocks noChangeArrowheads="1"/>
          </p:cNvSpPr>
          <p:nvPr/>
        </p:nvSpPr>
        <p:spPr bwMode="auto">
          <a:xfrm>
            <a:off x="7729539" y="50990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260" name="Rectangle 20">
            <a:extLst>
              <a:ext uri="{FF2B5EF4-FFF2-40B4-BE49-F238E27FC236}">
                <a16:creationId xmlns:a16="http://schemas.microsoft.com/office/drawing/2014/main" id="{40EE1636-A5A9-4091-B7FA-1461F439EA7E}"/>
              </a:ext>
            </a:extLst>
          </p:cNvPr>
          <p:cNvSpPr>
            <a:spLocks noChangeArrowheads="1"/>
          </p:cNvSpPr>
          <p:nvPr/>
        </p:nvSpPr>
        <p:spPr bwMode="auto">
          <a:xfrm>
            <a:off x="2800350" y="3649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261" name="Rectangle 21">
            <a:extLst>
              <a:ext uri="{FF2B5EF4-FFF2-40B4-BE49-F238E27FC236}">
                <a16:creationId xmlns:a16="http://schemas.microsoft.com/office/drawing/2014/main" id="{9A8C2066-14DC-4671-935A-5C880D555F70}"/>
              </a:ext>
            </a:extLst>
          </p:cNvPr>
          <p:cNvSpPr>
            <a:spLocks noChangeArrowheads="1"/>
          </p:cNvSpPr>
          <p:nvPr/>
        </p:nvSpPr>
        <p:spPr bwMode="auto">
          <a:xfrm>
            <a:off x="4727575" y="40957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62" name="Rectangle 22">
            <a:extLst>
              <a:ext uri="{FF2B5EF4-FFF2-40B4-BE49-F238E27FC236}">
                <a16:creationId xmlns:a16="http://schemas.microsoft.com/office/drawing/2014/main" id="{27BB0CE1-B441-43A9-A67D-71897CF11756}"/>
              </a:ext>
            </a:extLst>
          </p:cNvPr>
          <p:cNvSpPr>
            <a:spLocks noChangeArrowheads="1"/>
          </p:cNvSpPr>
          <p:nvPr/>
        </p:nvSpPr>
        <p:spPr bwMode="auto">
          <a:xfrm>
            <a:off x="6507164" y="43561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63" name="Rectangle 23">
            <a:extLst>
              <a:ext uri="{FF2B5EF4-FFF2-40B4-BE49-F238E27FC236}">
                <a16:creationId xmlns:a16="http://schemas.microsoft.com/office/drawing/2014/main" id="{FC4AA24D-0FB3-4641-B773-C8E28F49883E}"/>
              </a:ext>
            </a:extLst>
          </p:cNvPr>
          <p:cNvSpPr>
            <a:spLocks noChangeArrowheads="1"/>
          </p:cNvSpPr>
          <p:nvPr/>
        </p:nvSpPr>
        <p:spPr bwMode="auto">
          <a:xfrm>
            <a:off x="7896225" y="46529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64" name="Rectangle 24">
            <a:extLst>
              <a:ext uri="{FF2B5EF4-FFF2-40B4-BE49-F238E27FC236}">
                <a16:creationId xmlns:a16="http://schemas.microsoft.com/office/drawing/2014/main" id="{9EDD03CA-D085-48EF-89D1-2A17E1138BC0}"/>
              </a:ext>
            </a:extLst>
          </p:cNvPr>
          <p:cNvSpPr>
            <a:spLocks noChangeArrowheads="1"/>
          </p:cNvSpPr>
          <p:nvPr/>
        </p:nvSpPr>
        <p:spPr bwMode="auto">
          <a:xfrm>
            <a:off x="2725739" y="53609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65" name="Rectangle 25">
            <a:extLst>
              <a:ext uri="{FF2B5EF4-FFF2-40B4-BE49-F238E27FC236}">
                <a16:creationId xmlns:a16="http://schemas.microsoft.com/office/drawing/2014/main" id="{C5AC40D1-8835-49B5-AEFF-B666511812CB}"/>
              </a:ext>
            </a:extLst>
          </p:cNvPr>
          <p:cNvSpPr>
            <a:spLocks noChangeArrowheads="1"/>
          </p:cNvSpPr>
          <p:nvPr/>
        </p:nvSpPr>
        <p:spPr bwMode="auto">
          <a:xfrm>
            <a:off x="7058025" y="19097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66" name="Rectangle 26">
            <a:extLst>
              <a:ext uri="{FF2B5EF4-FFF2-40B4-BE49-F238E27FC236}">
                <a16:creationId xmlns:a16="http://schemas.microsoft.com/office/drawing/2014/main" id="{0708CD70-1AAF-4D85-B523-F94016EFCFFA}"/>
              </a:ext>
            </a:extLst>
          </p:cNvPr>
          <p:cNvSpPr>
            <a:spLocks noChangeArrowheads="1"/>
          </p:cNvSpPr>
          <p:nvPr/>
        </p:nvSpPr>
        <p:spPr bwMode="auto">
          <a:xfrm>
            <a:off x="2857500" y="34432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67" name="Rectangle 27">
            <a:extLst>
              <a:ext uri="{FF2B5EF4-FFF2-40B4-BE49-F238E27FC236}">
                <a16:creationId xmlns:a16="http://schemas.microsoft.com/office/drawing/2014/main" id="{9D2008DC-AA1A-4687-8540-2A32537CD5C8}"/>
              </a:ext>
            </a:extLst>
          </p:cNvPr>
          <p:cNvSpPr>
            <a:spLocks noChangeArrowheads="1"/>
          </p:cNvSpPr>
          <p:nvPr/>
        </p:nvSpPr>
        <p:spPr bwMode="auto">
          <a:xfrm>
            <a:off x="2811464" y="28829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68" name="Rectangle 28">
            <a:extLst>
              <a:ext uri="{FF2B5EF4-FFF2-40B4-BE49-F238E27FC236}">
                <a16:creationId xmlns:a16="http://schemas.microsoft.com/office/drawing/2014/main" id="{ECB3EF9D-214A-4A70-B187-E7309EB8293A}"/>
              </a:ext>
            </a:extLst>
          </p:cNvPr>
          <p:cNvSpPr>
            <a:spLocks noChangeArrowheads="1"/>
          </p:cNvSpPr>
          <p:nvPr/>
        </p:nvSpPr>
        <p:spPr bwMode="auto">
          <a:xfrm>
            <a:off x="3154364" y="57213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69" name="Rectangle 29">
            <a:extLst>
              <a:ext uri="{FF2B5EF4-FFF2-40B4-BE49-F238E27FC236}">
                <a16:creationId xmlns:a16="http://schemas.microsoft.com/office/drawing/2014/main" id="{7E13A854-8206-4095-AA83-2E3F2E466B45}"/>
              </a:ext>
            </a:extLst>
          </p:cNvPr>
          <p:cNvSpPr>
            <a:spLocks noChangeArrowheads="1"/>
          </p:cNvSpPr>
          <p:nvPr/>
        </p:nvSpPr>
        <p:spPr bwMode="auto">
          <a:xfrm>
            <a:off x="3394075" y="24971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70" name="Rectangle 30">
            <a:extLst>
              <a:ext uri="{FF2B5EF4-FFF2-40B4-BE49-F238E27FC236}">
                <a16:creationId xmlns:a16="http://schemas.microsoft.com/office/drawing/2014/main" id="{8BD34C71-74F4-4B20-BFFC-544DD2E733FF}"/>
              </a:ext>
            </a:extLst>
          </p:cNvPr>
          <p:cNvSpPr>
            <a:spLocks noChangeArrowheads="1"/>
          </p:cNvSpPr>
          <p:nvPr/>
        </p:nvSpPr>
        <p:spPr bwMode="auto">
          <a:xfrm>
            <a:off x="3838575" y="3389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271" name="Rectangle 31">
            <a:extLst>
              <a:ext uri="{FF2B5EF4-FFF2-40B4-BE49-F238E27FC236}">
                <a16:creationId xmlns:a16="http://schemas.microsoft.com/office/drawing/2014/main" id="{06FF2F3D-D552-4498-8E6F-31C5F31F0649}"/>
              </a:ext>
            </a:extLst>
          </p:cNvPr>
          <p:cNvSpPr>
            <a:spLocks noChangeArrowheads="1"/>
          </p:cNvSpPr>
          <p:nvPr/>
        </p:nvSpPr>
        <p:spPr bwMode="auto">
          <a:xfrm>
            <a:off x="4135439" y="42084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272" name="Rectangle 32">
            <a:extLst>
              <a:ext uri="{FF2B5EF4-FFF2-40B4-BE49-F238E27FC236}">
                <a16:creationId xmlns:a16="http://schemas.microsoft.com/office/drawing/2014/main" id="{EBEA3331-EDA2-4525-A04D-658A0F838282}"/>
              </a:ext>
            </a:extLst>
          </p:cNvPr>
          <p:cNvSpPr>
            <a:spLocks noChangeArrowheads="1"/>
          </p:cNvSpPr>
          <p:nvPr/>
        </p:nvSpPr>
        <p:spPr bwMode="auto">
          <a:xfrm>
            <a:off x="5024439" y="49149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73" name="Rectangle 33">
            <a:extLst>
              <a:ext uri="{FF2B5EF4-FFF2-40B4-BE49-F238E27FC236}">
                <a16:creationId xmlns:a16="http://schemas.microsoft.com/office/drawing/2014/main" id="{18C25360-1FAF-4EDB-B44A-96BA240B4225}"/>
              </a:ext>
            </a:extLst>
          </p:cNvPr>
          <p:cNvSpPr>
            <a:spLocks noChangeArrowheads="1"/>
          </p:cNvSpPr>
          <p:nvPr/>
        </p:nvSpPr>
        <p:spPr bwMode="auto">
          <a:xfrm>
            <a:off x="6284914" y="52863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74" name="Rectangle 34">
            <a:extLst>
              <a:ext uri="{FF2B5EF4-FFF2-40B4-BE49-F238E27FC236}">
                <a16:creationId xmlns:a16="http://schemas.microsoft.com/office/drawing/2014/main" id="{298D025C-07FE-4428-AC56-DBDAE1992137}"/>
              </a:ext>
            </a:extLst>
          </p:cNvPr>
          <p:cNvSpPr>
            <a:spLocks noChangeArrowheads="1"/>
          </p:cNvSpPr>
          <p:nvPr/>
        </p:nvSpPr>
        <p:spPr bwMode="auto">
          <a:xfrm>
            <a:off x="7620000" y="55467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75" name="Rectangle 35">
            <a:extLst>
              <a:ext uri="{FF2B5EF4-FFF2-40B4-BE49-F238E27FC236}">
                <a16:creationId xmlns:a16="http://schemas.microsoft.com/office/drawing/2014/main" id="{B7341787-3A8F-48E3-9061-68DDB2973BFB}"/>
              </a:ext>
            </a:extLst>
          </p:cNvPr>
          <p:cNvSpPr>
            <a:spLocks noChangeArrowheads="1"/>
          </p:cNvSpPr>
          <p:nvPr/>
        </p:nvSpPr>
        <p:spPr bwMode="auto">
          <a:xfrm>
            <a:off x="8583614" y="55848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76" name="Rectangle 36">
            <a:extLst>
              <a:ext uri="{FF2B5EF4-FFF2-40B4-BE49-F238E27FC236}">
                <a16:creationId xmlns:a16="http://schemas.microsoft.com/office/drawing/2014/main" id="{A4FF4641-CF3A-47B0-9935-0DD218256F5C}"/>
              </a:ext>
            </a:extLst>
          </p:cNvPr>
          <p:cNvSpPr>
            <a:spLocks noChangeArrowheads="1"/>
          </p:cNvSpPr>
          <p:nvPr/>
        </p:nvSpPr>
        <p:spPr bwMode="auto">
          <a:xfrm>
            <a:off x="6400800" y="56499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77" name="Rectangle 37">
            <a:extLst>
              <a:ext uri="{FF2B5EF4-FFF2-40B4-BE49-F238E27FC236}">
                <a16:creationId xmlns:a16="http://schemas.microsoft.com/office/drawing/2014/main" id="{AC7D06B1-030D-45F8-8A75-69A4418EE87F}"/>
              </a:ext>
            </a:extLst>
          </p:cNvPr>
          <p:cNvSpPr>
            <a:spLocks noChangeArrowheads="1"/>
          </p:cNvSpPr>
          <p:nvPr/>
        </p:nvSpPr>
        <p:spPr bwMode="auto">
          <a:xfrm>
            <a:off x="3773489" y="19526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78" name="Rectangle 38">
            <a:extLst>
              <a:ext uri="{FF2B5EF4-FFF2-40B4-BE49-F238E27FC236}">
                <a16:creationId xmlns:a16="http://schemas.microsoft.com/office/drawing/2014/main" id="{944EA516-CE35-4CB2-B79C-D0E97A6D9DA9}"/>
              </a:ext>
            </a:extLst>
          </p:cNvPr>
          <p:cNvSpPr>
            <a:spLocks noChangeArrowheads="1"/>
          </p:cNvSpPr>
          <p:nvPr/>
        </p:nvSpPr>
        <p:spPr bwMode="auto">
          <a:xfrm>
            <a:off x="4137025" y="20589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279" name="Rectangle 39">
            <a:extLst>
              <a:ext uri="{FF2B5EF4-FFF2-40B4-BE49-F238E27FC236}">
                <a16:creationId xmlns:a16="http://schemas.microsoft.com/office/drawing/2014/main" id="{CDCCBF4B-E584-4770-A372-0AFF95759A3A}"/>
              </a:ext>
            </a:extLst>
          </p:cNvPr>
          <p:cNvSpPr>
            <a:spLocks noChangeArrowheads="1"/>
          </p:cNvSpPr>
          <p:nvPr/>
        </p:nvSpPr>
        <p:spPr bwMode="auto">
          <a:xfrm>
            <a:off x="8658225" y="33147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280" name="Rectangle 40">
            <a:extLst>
              <a:ext uri="{FF2B5EF4-FFF2-40B4-BE49-F238E27FC236}">
                <a16:creationId xmlns:a16="http://schemas.microsoft.com/office/drawing/2014/main" id="{75118CFB-2BE0-4A93-AE1E-9A5CC2DCFBE9}"/>
              </a:ext>
            </a:extLst>
          </p:cNvPr>
          <p:cNvSpPr>
            <a:spLocks noChangeArrowheads="1"/>
          </p:cNvSpPr>
          <p:nvPr/>
        </p:nvSpPr>
        <p:spPr bwMode="auto">
          <a:xfrm>
            <a:off x="3022600" y="37607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281" name="Rectangle 41">
            <a:extLst>
              <a:ext uri="{FF2B5EF4-FFF2-40B4-BE49-F238E27FC236}">
                <a16:creationId xmlns:a16="http://schemas.microsoft.com/office/drawing/2014/main" id="{82B9F15F-E2D3-474E-A989-F01B69AC69AF}"/>
              </a:ext>
            </a:extLst>
          </p:cNvPr>
          <p:cNvSpPr>
            <a:spLocks noChangeArrowheads="1"/>
          </p:cNvSpPr>
          <p:nvPr/>
        </p:nvSpPr>
        <p:spPr bwMode="auto">
          <a:xfrm>
            <a:off x="4060825" y="48402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282" name="Rectangle 42">
            <a:extLst>
              <a:ext uri="{FF2B5EF4-FFF2-40B4-BE49-F238E27FC236}">
                <a16:creationId xmlns:a16="http://schemas.microsoft.com/office/drawing/2014/main" id="{3EBBB637-F264-47EC-BC02-E302C2CF61AE}"/>
              </a:ext>
            </a:extLst>
          </p:cNvPr>
          <p:cNvSpPr>
            <a:spLocks noChangeArrowheads="1"/>
          </p:cNvSpPr>
          <p:nvPr/>
        </p:nvSpPr>
        <p:spPr bwMode="auto">
          <a:xfrm>
            <a:off x="6456364" y="50133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283" name="Rectangle 43">
            <a:extLst>
              <a:ext uri="{FF2B5EF4-FFF2-40B4-BE49-F238E27FC236}">
                <a16:creationId xmlns:a16="http://schemas.microsoft.com/office/drawing/2014/main" id="{C42017C6-EEFE-4E64-81B4-3340D8295BB6}"/>
              </a:ext>
            </a:extLst>
          </p:cNvPr>
          <p:cNvSpPr>
            <a:spLocks noChangeArrowheads="1"/>
          </p:cNvSpPr>
          <p:nvPr/>
        </p:nvSpPr>
        <p:spPr bwMode="auto">
          <a:xfrm>
            <a:off x="6510339" y="54943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284" name="Rectangle 44">
            <a:extLst>
              <a:ext uri="{FF2B5EF4-FFF2-40B4-BE49-F238E27FC236}">
                <a16:creationId xmlns:a16="http://schemas.microsoft.com/office/drawing/2014/main" id="{E36D5711-F37A-4EDC-9493-9820CB99178A}"/>
              </a:ext>
            </a:extLst>
          </p:cNvPr>
          <p:cNvSpPr>
            <a:spLocks noChangeArrowheads="1"/>
          </p:cNvSpPr>
          <p:nvPr/>
        </p:nvSpPr>
        <p:spPr bwMode="auto">
          <a:xfrm>
            <a:off x="7119938" y="56261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285" name="Rectangle 45">
            <a:extLst>
              <a:ext uri="{FF2B5EF4-FFF2-40B4-BE49-F238E27FC236}">
                <a16:creationId xmlns:a16="http://schemas.microsoft.com/office/drawing/2014/main" id="{70AB4DE7-81EA-4399-962A-0608B873D7F4}"/>
              </a:ext>
            </a:extLst>
          </p:cNvPr>
          <p:cNvSpPr>
            <a:spLocks noChangeArrowheads="1"/>
          </p:cNvSpPr>
          <p:nvPr/>
        </p:nvSpPr>
        <p:spPr bwMode="auto">
          <a:xfrm>
            <a:off x="8328025" y="22764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286" name="Rectangle 46">
            <a:extLst>
              <a:ext uri="{FF2B5EF4-FFF2-40B4-BE49-F238E27FC236}">
                <a16:creationId xmlns:a16="http://schemas.microsoft.com/office/drawing/2014/main" id="{7E35EB34-1294-46DB-B742-B525FEAC5ABD}"/>
              </a:ext>
            </a:extLst>
          </p:cNvPr>
          <p:cNvSpPr>
            <a:spLocks noChangeArrowheads="1"/>
          </p:cNvSpPr>
          <p:nvPr/>
        </p:nvSpPr>
        <p:spPr bwMode="auto">
          <a:xfrm>
            <a:off x="8832850" y="170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287" name="Rectangle 47">
            <a:extLst>
              <a:ext uri="{FF2B5EF4-FFF2-40B4-BE49-F238E27FC236}">
                <a16:creationId xmlns:a16="http://schemas.microsoft.com/office/drawing/2014/main" id="{1BA686DD-C370-4B51-B1AA-1E74EADCB0A2}"/>
              </a:ext>
            </a:extLst>
          </p:cNvPr>
          <p:cNvSpPr>
            <a:spLocks noChangeArrowheads="1"/>
          </p:cNvSpPr>
          <p:nvPr/>
        </p:nvSpPr>
        <p:spPr bwMode="auto">
          <a:xfrm>
            <a:off x="4727575" y="15573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288" name="Rectangle 48">
            <a:extLst>
              <a:ext uri="{FF2B5EF4-FFF2-40B4-BE49-F238E27FC236}">
                <a16:creationId xmlns:a16="http://schemas.microsoft.com/office/drawing/2014/main" id="{2675BE2D-B2F3-4FAD-B796-F5F0718EB269}"/>
              </a:ext>
            </a:extLst>
          </p:cNvPr>
          <p:cNvSpPr>
            <a:spLocks noChangeArrowheads="1"/>
          </p:cNvSpPr>
          <p:nvPr/>
        </p:nvSpPr>
        <p:spPr bwMode="auto">
          <a:xfrm>
            <a:off x="2071688" y="14779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289" name="Rectangle 49">
            <a:extLst>
              <a:ext uri="{FF2B5EF4-FFF2-40B4-BE49-F238E27FC236}">
                <a16:creationId xmlns:a16="http://schemas.microsoft.com/office/drawing/2014/main" id="{7D6CA9BB-EFB7-40E7-9F39-E9B3691BACC7}"/>
              </a:ext>
            </a:extLst>
          </p:cNvPr>
          <p:cNvSpPr>
            <a:spLocks noChangeArrowheads="1"/>
          </p:cNvSpPr>
          <p:nvPr/>
        </p:nvSpPr>
        <p:spPr bwMode="auto">
          <a:xfrm>
            <a:off x="1919289" y="20605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290" name="Rectangle 50">
            <a:extLst>
              <a:ext uri="{FF2B5EF4-FFF2-40B4-BE49-F238E27FC236}">
                <a16:creationId xmlns:a16="http://schemas.microsoft.com/office/drawing/2014/main" id="{F4B8C82C-3856-4861-89CA-3D228E348DA4}"/>
              </a:ext>
            </a:extLst>
          </p:cNvPr>
          <p:cNvSpPr>
            <a:spLocks noChangeArrowheads="1"/>
          </p:cNvSpPr>
          <p:nvPr/>
        </p:nvSpPr>
        <p:spPr bwMode="auto">
          <a:xfrm>
            <a:off x="2657475" y="19351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291" name="Rectangle 51">
            <a:extLst>
              <a:ext uri="{FF2B5EF4-FFF2-40B4-BE49-F238E27FC236}">
                <a16:creationId xmlns:a16="http://schemas.microsoft.com/office/drawing/2014/main" id="{FDAADF9A-255E-49F2-B96F-F6E429E79482}"/>
              </a:ext>
            </a:extLst>
          </p:cNvPr>
          <p:cNvSpPr>
            <a:spLocks noChangeArrowheads="1"/>
          </p:cNvSpPr>
          <p:nvPr/>
        </p:nvSpPr>
        <p:spPr bwMode="auto">
          <a:xfrm>
            <a:off x="3465514" y="19367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292" name="Rectangle 52">
            <a:extLst>
              <a:ext uri="{FF2B5EF4-FFF2-40B4-BE49-F238E27FC236}">
                <a16:creationId xmlns:a16="http://schemas.microsoft.com/office/drawing/2014/main" id="{733FDE2C-0EB8-4EE9-A98B-CC6D6333866C}"/>
              </a:ext>
            </a:extLst>
          </p:cNvPr>
          <p:cNvSpPr>
            <a:spLocks noChangeArrowheads="1"/>
          </p:cNvSpPr>
          <p:nvPr/>
        </p:nvSpPr>
        <p:spPr bwMode="auto">
          <a:xfrm>
            <a:off x="3122614" y="21145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293" name="Rectangle 53">
            <a:extLst>
              <a:ext uri="{FF2B5EF4-FFF2-40B4-BE49-F238E27FC236}">
                <a16:creationId xmlns:a16="http://schemas.microsoft.com/office/drawing/2014/main" id="{06844696-E1BA-439C-8A66-DEC1B299A333}"/>
              </a:ext>
            </a:extLst>
          </p:cNvPr>
          <p:cNvSpPr>
            <a:spLocks noChangeArrowheads="1"/>
          </p:cNvSpPr>
          <p:nvPr/>
        </p:nvSpPr>
        <p:spPr bwMode="auto">
          <a:xfrm>
            <a:off x="1847850" y="42211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294" name="Rectangle 54">
            <a:extLst>
              <a:ext uri="{FF2B5EF4-FFF2-40B4-BE49-F238E27FC236}">
                <a16:creationId xmlns:a16="http://schemas.microsoft.com/office/drawing/2014/main" id="{A22AE9DD-36D3-4F1C-B46C-EBDE8915D182}"/>
              </a:ext>
            </a:extLst>
          </p:cNvPr>
          <p:cNvSpPr>
            <a:spLocks noChangeArrowheads="1"/>
          </p:cNvSpPr>
          <p:nvPr/>
        </p:nvSpPr>
        <p:spPr bwMode="auto">
          <a:xfrm>
            <a:off x="2890839" y="20256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295" name="Rectangle 55">
            <a:extLst>
              <a:ext uri="{FF2B5EF4-FFF2-40B4-BE49-F238E27FC236}">
                <a16:creationId xmlns:a16="http://schemas.microsoft.com/office/drawing/2014/main" id="{E54FDFD5-EF8D-4C98-8765-29AB1306D473}"/>
              </a:ext>
            </a:extLst>
          </p:cNvPr>
          <p:cNvSpPr>
            <a:spLocks noChangeArrowheads="1"/>
          </p:cNvSpPr>
          <p:nvPr/>
        </p:nvSpPr>
        <p:spPr bwMode="auto">
          <a:xfrm>
            <a:off x="5664200" y="17732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296" name="Rectangle 56">
            <a:extLst>
              <a:ext uri="{FF2B5EF4-FFF2-40B4-BE49-F238E27FC236}">
                <a16:creationId xmlns:a16="http://schemas.microsoft.com/office/drawing/2014/main" id="{9C0D3710-56E9-4FEE-AD2B-1EBEEB62C2D0}"/>
              </a:ext>
            </a:extLst>
          </p:cNvPr>
          <p:cNvSpPr>
            <a:spLocks noChangeArrowheads="1"/>
          </p:cNvSpPr>
          <p:nvPr/>
        </p:nvSpPr>
        <p:spPr bwMode="auto">
          <a:xfrm>
            <a:off x="3000375" y="16287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297" name="Rectangle 57">
            <a:extLst>
              <a:ext uri="{FF2B5EF4-FFF2-40B4-BE49-F238E27FC236}">
                <a16:creationId xmlns:a16="http://schemas.microsoft.com/office/drawing/2014/main" id="{76AAEE47-95AF-4931-A0D3-F8F81C214FD2}"/>
              </a:ext>
            </a:extLst>
          </p:cNvPr>
          <p:cNvSpPr>
            <a:spLocks noChangeArrowheads="1"/>
          </p:cNvSpPr>
          <p:nvPr/>
        </p:nvSpPr>
        <p:spPr bwMode="auto">
          <a:xfrm>
            <a:off x="4881564" y="22494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298" name="Rectangle 58">
            <a:extLst>
              <a:ext uri="{FF2B5EF4-FFF2-40B4-BE49-F238E27FC236}">
                <a16:creationId xmlns:a16="http://schemas.microsoft.com/office/drawing/2014/main" id="{9D00A883-9DC9-453D-ACD8-35565E489C02}"/>
              </a:ext>
            </a:extLst>
          </p:cNvPr>
          <p:cNvSpPr>
            <a:spLocks noChangeArrowheads="1"/>
          </p:cNvSpPr>
          <p:nvPr/>
        </p:nvSpPr>
        <p:spPr bwMode="auto">
          <a:xfrm>
            <a:off x="3821114" y="24749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299" name="Rectangle 59">
            <a:extLst>
              <a:ext uri="{FF2B5EF4-FFF2-40B4-BE49-F238E27FC236}">
                <a16:creationId xmlns:a16="http://schemas.microsoft.com/office/drawing/2014/main" id="{EA640F42-D899-4421-9778-B09282A6B1DC}"/>
              </a:ext>
            </a:extLst>
          </p:cNvPr>
          <p:cNvSpPr>
            <a:spLocks noChangeArrowheads="1"/>
          </p:cNvSpPr>
          <p:nvPr/>
        </p:nvSpPr>
        <p:spPr bwMode="auto">
          <a:xfrm>
            <a:off x="3343275" y="21986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00" name="Rectangle 60">
            <a:extLst>
              <a:ext uri="{FF2B5EF4-FFF2-40B4-BE49-F238E27FC236}">
                <a16:creationId xmlns:a16="http://schemas.microsoft.com/office/drawing/2014/main" id="{763D226B-66A8-4FD3-8742-AAD5FE0E84D1}"/>
              </a:ext>
            </a:extLst>
          </p:cNvPr>
          <p:cNvSpPr>
            <a:spLocks noChangeArrowheads="1"/>
          </p:cNvSpPr>
          <p:nvPr/>
        </p:nvSpPr>
        <p:spPr bwMode="auto">
          <a:xfrm>
            <a:off x="3589338" y="22939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01" name="Rectangle 61">
            <a:extLst>
              <a:ext uri="{FF2B5EF4-FFF2-40B4-BE49-F238E27FC236}">
                <a16:creationId xmlns:a16="http://schemas.microsoft.com/office/drawing/2014/main" id="{2DD7C984-FCD9-4685-8D6F-8550889BE92B}"/>
              </a:ext>
            </a:extLst>
          </p:cNvPr>
          <p:cNvSpPr>
            <a:spLocks noChangeArrowheads="1"/>
          </p:cNvSpPr>
          <p:nvPr/>
        </p:nvSpPr>
        <p:spPr bwMode="auto">
          <a:xfrm>
            <a:off x="5072064" y="28463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02" name="Rectangle 62">
            <a:extLst>
              <a:ext uri="{FF2B5EF4-FFF2-40B4-BE49-F238E27FC236}">
                <a16:creationId xmlns:a16="http://schemas.microsoft.com/office/drawing/2014/main" id="{69545CF3-F5A0-4BB5-9E0E-6A5C61C7B4C5}"/>
              </a:ext>
            </a:extLst>
          </p:cNvPr>
          <p:cNvSpPr>
            <a:spLocks noChangeArrowheads="1"/>
          </p:cNvSpPr>
          <p:nvPr/>
        </p:nvSpPr>
        <p:spPr bwMode="auto">
          <a:xfrm>
            <a:off x="4054475" y="25638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03" name="Rectangle 63">
            <a:extLst>
              <a:ext uri="{FF2B5EF4-FFF2-40B4-BE49-F238E27FC236}">
                <a16:creationId xmlns:a16="http://schemas.microsoft.com/office/drawing/2014/main" id="{A76B188A-A3CB-4F01-8FD3-FED6BC81AB79}"/>
              </a:ext>
            </a:extLst>
          </p:cNvPr>
          <p:cNvSpPr>
            <a:spLocks noChangeArrowheads="1"/>
          </p:cNvSpPr>
          <p:nvPr/>
        </p:nvSpPr>
        <p:spPr bwMode="auto">
          <a:xfrm>
            <a:off x="5824538" y="25241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04" name="Rectangle 64">
            <a:extLst>
              <a:ext uri="{FF2B5EF4-FFF2-40B4-BE49-F238E27FC236}">
                <a16:creationId xmlns:a16="http://schemas.microsoft.com/office/drawing/2014/main" id="{F288F13B-5EAA-4D45-8FA9-CDD4CA9561DF}"/>
              </a:ext>
            </a:extLst>
          </p:cNvPr>
          <p:cNvSpPr>
            <a:spLocks noChangeArrowheads="1"/>
          </p:cNvSpPr>
          <p:nvPr/>
        </p:nvSpPr>
        <p:spPr bwMode="auto">
          <a:xfrm>
            <a:off x="2640014" y="38560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05" name="Rectangle 65">
            <a:extLst>
              <a:ext uri="{FF2B5EF4-FFF2-40B4-BE49-F238E27FC236}">
                <a16:creationId xmlns:a16="http://schemas.microsoft.com/office/drawing/2014/main" id="{02BEED2A-A379-4E5B-A607-30DA66993C2C}"/>
              </a:ext>
            </a:extLst>
          </p:cNvPr>
          <p:cNvSpPr>
            <a:spLocks noChangeArrowheads="1"/>
          </p:cNvSpPr>
          <p:nvPr/>
        </p:nvSpPr>
        <p:spPr bwMode="auto">
          <a:xfrm>
            <a:off x="5057775" y="23272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06" name="Rectangle 66">
            <a:extLst>
              <a:ext uri="{FF2B5EF4-FFF2-40B4-BE49-F238E27FC236}">
                <a16:creationId xmlns:a16="http://schemas.microsoft.com/office/drawing/2014/main" id="{2D5E25DF-0492-4742-8081-DBE1D080405E}"/>
              </a:ext>
            </a:extLst>
          </p:cNvPr>
          <p:cNvSpPr>
            <a:spLocks noChangeArrowheads="1"/>
          </p:cNvSpPr>
          <p:nvPr/>
        </p:nvSpPr>
        <p:spPr bwMode="auto">
          <a:xfrm>
            <a:off x="4287839" y="26543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07" name="Rectangle 67">
            <a:extLst>
              <a:ext uri="{FF2B5EF4-FFF2-40B4-BE49-F238E27FC236}">
                <a16:creationId xmlns:a16="http://schemas.microsoft.com/office/drawing/2014/main" id="{8D02F34D-66F0-4EF1-83BB-62E7298A3230}"/>
              </a:ext>
            </a:extLst>
          </p:cNvPr>
          <p:cNvSpPr>
            <a:spLocks noChangeArrowheads="1"/>
          </p:cNvSpPr>
          <p:nvPr/>
        </p:nvSpPr>
        <p:spPr bwMode="auto">
          <a:xfrm>
            <a:off x="6080125" y="25654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08" name="Rectangle 68">
            <a:extLst>
              <a:ext uri="{FF2B5EF4-FFF2-40B4-BE49-F238E27FC236}">
                <a16:creationId xmlns:a16="http://schemas.microsoft.com/office/drawing/2014/main" id="{1457D817-5E3F-4AE6-AEBC-35CDF3B99D78}"/>
              </a:ext>
            </a:extLst>
          </p:cNvPr>
          <p:cNvSpPr>
            <a:spLocks noChangeArrowheads="1"/>
          </p:cNvSpPr>
          <p:nvPr/>
        </p:nvSpPr>
        <p:spPr bwMode="auto">
          <a:xfrm>
            <a:off x="3289300" y="40513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09" name="Rectangle 69">
            <a:extLst>
              <a:ext uri="{FF2B5EF4-FFF2-40B4-BE49-F238E27FC236}">
                <a16:creationId xmlns:a16="http://schemas.microsoft.com/office/drawing/2014/main" id="{B2B74FF9-2973-43A6-94A9-2C050869757E}"/>
              </a:ext>
            </a:extLst>
          </p:cNvPr>
          <p:cNvSpPr>
            <a:spLocks noChangeArrowheads="1"/>
          </p:cNvSpPr>
          <p:nvPr/>
        </p:nvSpPr>
        <p:spPr bwMode="auto">
          <a:xfrm>
            <a:off x="7005639" y="31115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10" name="Rectangle 70">
            <a:extLst>
              <a:ext uri="{FF2B5EF4-FFF2-40B4-BE49-F238E27FC236}">
                <a16:creationId xmlns:a16="http://schemas.microsoft.com/office/drawing/2014/main" id="{D4CE2D7E-23A6-40B2-AFFD-2245BA2EE878}"/>
              </a:ext>
            </a:extLst>
          </p:cNvPr>
          <p:cNvSpPr>
            <a:spLocks noChangeArrowheads="1"/>
          </p:cNvSpPr>
          <p:nvPr/>
        </p:nvSpPr>
        <p:spPr bwMode="auto">
          <a:xfrm>
            <a:off x="6672264" y="53736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11" name="Rectangle 71">
            <a:extLst>
              <a:ext uri="{FF2B5EF4-FFF2-40B4-BE49-F238E27FC236}">
                <a16:creationId xmlns:a16="http://schemas.microsoft.com/office/drawing/2014/main" id="{D3D6D050-CF5F-459A-B670-793E3ED84C31}"/>
              </a:ext>
            </a:extLst>
          </p:cNvPr>
          <p:cNvSpPr>
            <a:spLocks noChangeArrowheads="1"/>
          </p:cNvSpPr>
          <p:nvPr/>
        </p:nvSpPr>
        <p:spPr bwMode="auto">
          <a:xfrm>
            <a:off x="6096000" y="23495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312" name="Rectangle 72">
            <a:extLst>
              <a:ext uri="{FF2B5EF4-FFF2-40B4-BE49-F238E27FC236}">
                <a16:creationId xmlns:a16="http://schemas.microsoft.com/office/drawing/2014/main" id="{15E18C00-771F-4BF5-8341-EF7C6E99F5BB}"/>
              </a:ext>
            </a:extLst>
          </p:cNvPr>
          <p:cNvSpPr>
            <a:spLocks noChangeArrowheads="1"/>
          </p:cNvSpPr>
          <p:nvPr/>
        </p:nvSpPr>
        <p:spPr bwMode="auto">
          <a:xfrm>
            <a:off x="4173539" y="4403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13" name="Rectangle 73">
            <a:extLst>
              <a:ext uri="{FF2B5EF4-FFF2-40B4-BE49-F238E27FC236}">
                <a16:creationId xmlns:a16="http://schemas.microsoft.com/office/drawing/2014/main" id="{8CDAA1AC-6C5E-4BD1-8B70-2BC5F4C7B4F4}"/>
              </a:ext>
            </a:extLst>
          </p:cNvPr>
          <p:cNvSpPr>
            <a:spLocks noChangeArrowheads="1"/>
          </p:cNvSpPr>
          <p:nvPr/>
        </p:nvSpPr>
        <p:spPr bwMode="auto">
          <a:xfrm>
            <a:off x="6600825" y="3141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14" name="Rectangle 74">
            <a:extLst>
              <a:ext uri="{FF2B5EF4-FFF2-40B4-BE49-F238E27FC236}">
                <a16:creationId xmlns:a16="http://schemas.microsoft.com/office/drawing/2014/main" id="{956D8000-62E8-431D-832A-114C61515D45}"/>
              </a:ext>
            </a:extLst>
          </p:cNvPr>
          <p:cNvSpPr>
            <a:spLocks noChangeArrowheads="1"/>
          </p:cNvSpPr>
          <p:nvPr/>
        </p:nvSpPr>
        <p:spPr bwMode="auto">
          <a:xfrm>
            <a:off x="2311400" y="2246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15" name="Rectangle 75">
            <a:extLst>
              <a:ext uri="{FF2B5EF4-FFF2-40B4-BE49-F238E27FC236}">
                <a16:creationId xmlns:a16="http://schemas.microsoft.com/office/drawing/2014/main" id="{B23B2867-F13B-4435-816A-3C50DEA02863}"/>
              </a:ext>
            </a:extLst>
          </p:cNvPr>
          <p:cNvSpPr>
            <a:spLocks noChangeArrowheads="1"/>
          </p:cNvSpPr>
          <p:nvPr/>
        </p:nvSpPr>
        <p:spPr bwMode="auto">
          <a:xfrm>
            <a:off x="8007350" y="41687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17" name="Rectangle 77">
            <a:extLst>
              <a:ext uri="{FF2B5EF4-FFF2-40B4-BE49-F238E27FC236}">
                <a16:creationId xmlns:a16="http://schemas.microsoft.com/office/drawing/2014/main" id="{516247B9-0230-4BB5-8F3A-90941FC7A5A5}"/>
              </a:ext>
            </a:extLst>
          </p:cNvPr>
          <p:cNvSpPr>
            <a:spLocks noChangeArrowheads="1"/>
          </p:cNvSpPr>
          <p:nvPr/>
        </p:nvSpPr>
        <p:spPr bwMode="auto">
          <a:xfrm>
            <a:off x="7032625" y="27813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18" name="Rectangle 78">
            <a:extLst>
              <a:ext uri="{FF2B5EF4-FFF2-40B4-BE49-F238E27FC236}">
                <a16:creationId xmlns:a16="http://schemas.microsoft.com/office/drawing/2014/main" id="{8FAE3FE5-EC41-4F7B-A6C5-2E109A0CD0EF}"/>
              </a:ext>
            </a:extLst>
          </p:cNvPr>
          <p:cNvSpPr>
            <a:spLocks noChangeArrowheads="1"/>
          </p:cNvSpPr>
          <p:nvPr/>
        </p:nvSpPr>
        <p:spPr bwMode="auto">
          <a:xfrm>
            <a:off x="3124200" y="24653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19" name="Rectangle 79">
            <a:extLst>
              <a:ext uri="{FF2B5EF4-FFF2-40B4-BE49-F238E27FC236}">
                <a16:creationId xmlns:a16="http://schemas.microsoft.com/office/drawing/2014/main" id="{105F21C3-D5EE-47D1-9BD3-975B9AB61155}"/>
              </a:ext>
            </a:extLst>
          </p:cNvPr>
          <p:cNvSpPr>
            <a:spLocks noChangeArrowheads="1"/>
          </p:cNvSpPr>
          <p:nvPr/>
        </p:nvSpPr>
        <p:spPr bwMode="auto">
          <a:xfrm>
            <a:off x="8183564" y="40767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20" name="Rectangle 80">
            <a:extLst>
              <a:ext uri="{FF2B5EF4-FFF2-40B4-BE49-F238E27FC236}">
                <a16:creationId xmlns:a16="http://schemas.microsoft.com/office/drawing/2014/main" id="{F4890635-422B-43AE-8921-EF566108848F}"/>
              </a:ext>
            </a:extLst>
          </p:cNvPr>
          <p:cNvSpPr>
            <a:spLocks noChangeArrowheads="1"/>
          </p:cNvSpPr>
          <p:nvPr/>
        </p:nvSpPr>
        <p:spPr bwMode="auto">
          <a:xfrm>
            <a:off x="8202614" y="24209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21" name="Rectangle 81">
            <a:extLst>
              <a:ext uri="{FF2B5EF4-FFF2-40B4-BE49-F238E27FC236}">
                <a16:creationId xmlns:a16="http://schemas.microsoft.com/office/drawing/2014/main" id="{E55194E5-E625-4DC5-B5B4-9385F27508A0}"/>
              </a:ext>
            </a:extLst>
          </p:cNvPr>
          <p:cNvSpPr>
            <a:spLocks noChangeArrowheads="1"/>
          </p:cNvSpPr>
          <p:nvPr/>
        </p:nvSpPr>
        <p:spPr bwMode="auto">
          <a:xfrm>
            <a:off x="2227264" y="19748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22" name="Rectangle 82">
            <a:extLst>
              <a:ext uri="{FF2B5EF4-FFF2-40B4-BE49-F238E27FC236}">
                <a16:creationId xmlns:a16="http://schemas.microsoft.com/office/drawing/2014/main" id="{1EF8E47C-25FA-4CC4-B5AF-9EEC16FED731}"/>
              </a:ext>
            </a:extLst>
          </p:cNvPr>
          <p:cNvSpPr>
            <a:spLocks noChangeArrowheads="1"/>
          </p:cNvSpPr>
          <p:nvPr/>
        </p:nvSpPr>
        <p:spPr bwMode="auto">
          <a:xfrm>
            <a:off x="3133725" y="30924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23" name="Rectangle 83">
            <a:extLst>
              <a:ext uri="{FF2B5EF4-FFF2-40B4-BE49-F238E27FC236}">
                <a16:creationId xmlns:a16="http://schemas.microsoft.com/office/drawing/2014/main" id="{9846B0A5-9D30-4BEB-9181-42FBE262AC61}"/>
              </a:ext>
            </a:extLst>
          </p:cNvPr>
          <p:cNvSpPr>
            <a:spLocks noChangeArrowheads="1"/>
          </p:cNvSpPr>
          <p:nvPr/>
        </p:nvSpPr>
        <p:spPr bwMode="auto">
          <a:xfrm>
            <a:off x="8328025" y="42926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24" name="Rectangle 84">
            <a:extLst>
              <a:ext uri="{FF2B5EF4-FFF2-40B4-BE49-F238E27FC236}">
                <a16:creationId xmlns:a16="http://schemas.microsoft.com/office/drawing/2014/main" id="{ADC845AD-305C-4D9E-A892-AC8C4CFC2312}"/>
              </a:ext>
            </a:extLst>
          </p:cNvPr>
          <p:cNvSpPr>
            <a:spLocks noChangeArrowheads="1"/>
          </p:cNvSpPr>
          <p:nvPr/>
        </p:nvSpPr>
        <p:spPr bwMode="auto">
          <a:xfrm>
            <a:off x="8477250" y="3776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25" name="Rectangle 85">
            <a:extLst>
              <a:ext uri="{FF2B5EF4-FFF2-40B4-BE49-F238E27FC236}">
                <a16:creationId xmlns:a16="http://schemas.microsoft.com/office/drawing/2014/main" id="{A39482CD-4ACB-40D6-BEF5-CAACD28B4F9D}"/>
              </a:ext>
            </a:extLst>
          </p:cNvPr>
          <p:cNvSpPr>
            <a:spLocks noChangeArrowheads="1"/>
          </p:cNvSpPr>
          <p:nvPr/>
        </p:nvSpPr>
        <p:spPr bwMode="auto">
          <a:xfrm>
            <a:off x="2479675" y="21320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26" name="Rectangle 86">
            <a:extLst>
              <a:ext uri="{FF2B5EF4-FFF2-40B4-BE49-F238E27FC236}">
                <a16:creationId xmlns:a16="http://schemas.microsoft.com/office/drawing/2014/main" id="{6B95187B-3455-4B74-A28F-36764F92D353}"/>
              </a:ext>
            </a:extLst>
          </p:cNvPr>
          <p:cNvSpPr>
            <a:spLocks noChangeArrowheads="1"/>
          </p:cNvSpPr>
          <p:nvPr/>
        </p:nvSpPr>
        <p:spPr bwMode="auto">
          <a:xfrm>
            <a:off x="3322639" y="31035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27" name="Rectangle 87">
            <a:extLst>
              <a:ext uri="{FF2B5EF4-FFF2-40B4-BE49-F238E27FC236}">
                <a16:creationId xmlns:a16="http://schemas.microsoft.com/office/drawing/2014/main" id="{32E7ACB9-A1E1-4668-9F30-F60DB8C70759}"/>
              </a:ext>
            </a:extLst>
          </p:cNvPr>
          <p:cNvSpPr>
            <a:spLocks noChangeArrowheads="1"/>
          </p:cNvSpPr>
          <p:nvPr/>
        </p:nvSpPr>
        <p:spPr bwMode="auto">
          <a:xfrm>
            <a:off x="7772400" y="39338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28" name="Rectangle 88">
            <a:extLst>
              <a:ext uri="{FF2B5EF4-FFF2-40B4-BE49-F238E27FC236}">
                <a16:creationId xmlns:a16="http://schemas.microsoft.com/office/drawing/2014/main" id="{3F0A0FE5-E41A-4624-861E-583F3B3DEE8B}"/>
              </a:ext>
            </a:extLst>
          </p:cNvPr>
          <p:cNvSpPr>
            <a:spLocks noChangeArrowheads="1"/>
          </p:cNvSpPr>
          <p:nvPr/>
        </p:nvSpPr>
        <p:spPr bwMode="auto">
          <a:xfrm>
            <a:off x="3575050" y="25574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29" name="Rectangle 89">
            <a:extLst>
              <a:ext uri="{FF2B5EF4-FFF2-40B4-BE49-F238E27FC236}">
                <a16:creationId xmlns:a16="http://schemas.microsoft.com/office/drawing/2014/main" id="{016B6FF6-3811-4F63-B3DA-7FBBC4C8DF1B}"/>
              </a:ext>
            </a:extLst>
          </p:cNvPr>
          <p:cNvSpPr>
            <a:spLocks noChangeArrowheads="1"/>
          </p:cNvSpPr>
          <p:nvPr/>
        </p:nvSpPr>
        <p:spPr bwMode="auto">
          <a:xfrm>
            <a:off x="2816225" y="22098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30" name="Rectangle 90">
            <a:extLst>
              <a:ext uri="{FF2B5EF4-FFF2-40B4-BE49-F238E27FC236}">
                <a16:creationId xmlns:a16="http://schemas.microsoft.com/office/drawing/2014/main" id="{31B5CE12-465C-410A-984F-11096BDC0EF9}"/>
              </a:ext>
            </a:extLst>
          </p:cNvPr>
          <p:cNvSpPr>
            <a:spLocks noChangeArrowheads="1"/>
          </p:cNvSpPr>
          <p:nvPr/>
        </p:nvSpPr>
        <p:spPr bwMode="auto">
          <a:xfrm>
            <a:off x="3556000" y="31130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31" name="Rectangle 91">
            <a:extLst>
              <a:ext uri="{FF2B5EF4-FFF2-40B4-BE49-F238E27FC236}">
                <a16:creationId xmlns:a16="http://schemas.microsoft.com/office/drawing/2014/main" id="{60A6D87B-EC3A-422D-BF0B-E52DA5638497}"/>
              </a:ext>
            </a:extLst>
          </p:cNvPr>
          <p:cNvSpPr>
            <a:spLocks noChangeArrowheads="1"/>
          </p:cNvSpPr>
          <p:nvPr/>
        </p:nvSpPr>
        <p:spPr bwMode="auto">
          <a:xfrm>
            <a:off x="7896225" y="37893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32" name="Rectangle 92">
            <a:extLst>
              <a:ext uri="{FF2B5EF4-FFF2-40B4-BE49-F238E27FC236}">
                <a16:creationId xmlns:a16="http://schemas.microsoft.com/office/drawing/2014/main" id="{E8F4F3A6-705A-4D70-AEFD-4614378112D1}"/>
              </a:ext>
            </a:extLst>
          </p:cNvPr>
          <p:cNvSpPr>
            <a:spLocks noChangeArrowheads="1"/>
          </p:cNvSpPr>
          <p:nvPr/>
        </p:nvSpPr>
        <p:spPr bwMode="auto">
          <a:xfrm>
            <a:off x="3111500" y="3268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33" name="Rectangle 93">
            <a:extLst>
              <a:ext uri="{FF2B5EF4-FFF2-40B4-BE49-F238E27FC236}">
                <a16:creationId xmlns:a16="http://schemas.microsoft.com/office/drawing/2014/main" id="{85A82CD8-9A90-41D2-8518-08B0F93D8392}"/>
              </a:ext>
            </a:extLst>
          </p:cNvPr>
          <p:cNvSpPr>
            <a:spLocks noChangeArrowheads="1"/>
          </p:cNvSpPr>
          <p:nvPr/>
        </p:nvSpPr>
        <p:spPr bwMode="auto">
          <a:xfrm>
            <a:off x="4267200" y="30384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34" name="Rectangle 94">
            <a:extLst>
              <a:ext uri="{FF2B5EF4-FFF2-40B4-BE49-F238E27FC236}">
                <a16:creationId xmlns:a16="http://schemas.microsoft.com/office/drawing/2014/main" id="{69CDF6C0-A04D-4004-9ED8-AA31DF503311}"/>
              </a:ext>
            </a:extLst>
          </p:cNvPr>
          <p:cNvSpPr>
            <a:spLocks noChangeArrowheads="1"/>
          </p:cNvSpPr>
          <p:nvPr/>
        </p:nvSpPr>
        <p:spPr bwMode="auto">
          <a:xfrm>
            <a:off x="3244850" y="48768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35" name="Rectangle 95">
            <a:extLst>
              <a:ext uri="{FF2B5EF4-FFF2-40B4-BE49-F238E27FC236}">
                <a16:creationId xmlns:a16="http://schemas.microsoft.com/office/drawing/2014/main" id="{3A1C3650-5625-4358-8284-BA0A669D56F6}"/>
              </a:ext>
            </a:extLst>
          </p:cNvPr>
          <p:cNvSpPr>
            <a:spLocks noChangeArrowheads="1"/>
          </p:cNvSpPr>
          <p:nvPr/>
        </p:nvSpPr>
        <p:spPr bwMode="auto">
          <a:xfrm>
            <a:off x="7608889" y="42211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36" name="Rectangle 96">
            <a:extLst>
              <a:ext uri="{FF2B5EF4-FFF2-40B4-BE49-F238E27FC236}">
                <a16:creationId xmlns:a16="http://schemas.microsoft.com/office/drawing/2014/main" id="{00FF76FA-BC7A-459D-A0F1-738456F7F15F}"/>
              </a:ext>
            </a:extLst>
          </p:cNvPr>
          <p:cNvSpPr>
            <a:spLocks noChangeArrowheads="1"/>
          </p:cNvSpPr>
          <p:nvPr/>
        </p:nvSpPr>
        <p:spPr bwMode="auto">
          <a:xfrm>
            <a:off x="7064375" y="33861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37" name="Rectangle 97">
            <a:extLst>
              <a:ext uri="{FF2B5EF4-FFF2-40B4-BE49-F238E27FC236}">
                <a16:creationId xmlns:a16="http://schemas.microsoft.com/office/drawing/2014/main" id="{C5B20F25-CC36-4BDD-AAFA-00D1B42E8A6F}"/>
              </a:ext>
            </a:extLst>
          </p:cNvPr>
          <p:cNvSpPr>
            <a:spLocks noChangeArrowheads="1"/>
          </p:cNvSpPr>
          <p:nvPr/>
        </p:nvSpPr>
        <p:spPr bwMode="auto">
          <a:xfrm>
            <a:off x="2168525" y="51482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38" name="Rectangle 98">
            <a:extLst>
              <a:ext uri="{FF2B5EF4-FFF2-40B4-BE49-F238E27FC236}">
                <a16:creationId xmlns:a16="http://schemas.microsoft.com/office/drawing/2014/main" id="{92C2113C-42CC-4851-A452-AD8E7470D4DA}"/>
              </a:ext>
            </a:extLst>
          </p:cNvPr>
          <p:cNvSpPr>
            <a:spLocks noChangeArrowheads="1"/>
          </p:cNvSpPr>
          <p:nvPr/>
        </p:nvSpPr>
        <p:spPr bwMode="auto">
          <a:xfrm>
            <a:off x="4056064" y="57356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39" name="Rectangle 99">
            <a:extLst>
              <a:ext uri="{FF2B5EF4-FFF2-40B4-BE49-F238E27FC236}">
                <a16:creationId xmlns:a16="http://schemas.microsoft.com/office/drawing/2014/main" id="{19B9FBD4-77B4-4506-A737-72497F83CCA5}"/>
              </a:ext>
            </a:extLst>
          </p:cNvPr>
          <p:cNvSpPr>
            <a:spLocks noChangeArrowheads="1"/>
          </p:cNvSpPr>
          <p:nvPr/>
        </p:nvSpPr>
        <p:spPr bwMode="auto">
          <a:xfrm>
            <a:off x="6053138" y="39116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40" name="Rectangle 100">
            <a:extLst>
              <a:ext uri="{FF2B5EF4-FFF2-40B4-BE49-F238E27FC236}">
                <a16:creationId xmlns:a16="http://schemas.microsoft.com/office/drawing/2014/main" id="{68DDFD5F-9D23-4064-A163-C7248B21593B}"/>
              </a:ext>
            </a:extLst>
          </p:cNvPr>
          <p:cNvSpPr>
            <a:spLocks noChangeArrowheads="1"/>
          </p:cNvSpPr>
          <p:nvPr/>
        </p:nvSpPr>
        <p:spPr bwMode="auto">
          <a:xfrm>
            <a:off x="2108200" y="61277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41" name="Rectangle 101">
            <a:extLst>
              <a:ext uri="{FF2B5EF4-FFF2-40B4-BE49-F238E27FC236}">
                <a16:creationId xmlns:a16="http://schemas.microsoft.com/office/drawing/2014/main" id="{266D18FA-0461-4A8F-A6F1-DAFE815288C5}"/>
              </a:ext>
            </a:extLst>
          </p:cNvPr>
          <p:cNvSpPr>
            <a:spLocks noChangeArrowheads="1"/>
          </p:cNvSpPr>
          <p:nvPr/>
        </p:nvSpPr>
        <p:spPr bwMode="auto">
          <a:xfrm>
            <a:off x="8256589" y="1628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342" name="Rectangle 102">
            <a:extLst>
              <a:ext uri="{FF2B5EF4-FFF2-40B4-BE49-F238E27FC236}">
                <a16:creationId xmlns:a16="http://schemas.microsoft.com/office/drawing/2014/main" id="{B72A0F67-994B-464E-9EC3-B6765668D1EC}"/>
              </a:ext>
            </a:extLst>
          </p:cNvPr>
          <p:cNvSpPr>
            <a:spLocks noChangeArrowheads="1"/>
          </p:cNvSpPr>
          <p:nvPr/>
        </p:nvSpPr>
        <p:spPr bwMode="auto">
          <a:xfrm>
            <a:off x="7608889" y="19161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343" name="Rectangle 103">
            <a:extLst>
              <a:ext uri="{FF2B5EF4-FFF2-40B4-BE49-F238E27FC236}">
                <a16:creationId xmlns:a16="http://schemas.microsoft.com/office/drawing/2014/main" id="{6604B05B-8E5E-4262-9295-1311D0AE5B70}"/>
              </a:ext>
            </a:extLst>
          </p:cNvPr>
          <p:cNvSpPr>
            <a:spLocks noChangeArrowheads="1"/>
          </p:cNvSpPr>
          <p:nvPr/>
        </p:nvSpPr>
        <p:spPr bwMode="auto">
          <a:xfrm>
            <a:off x="7697789" y="21542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44" name="Rectangle 104">
            <a:extLst>
              <a:ext uri="{FF2B5EF4-FFF2-40B4-BE49-F238E27FC236}">
                <a16:creationId xmlns:a16="http://schemas.microsoft.com/office/drawing/2014/main" id="{052C78FB-3B83-4264-9109-A6D89E0EEBC1}"/>
              </a:ext>
            </a:extLst>
          </p:cNvPr>
          <p:cNvSpPr>
            <a:spLocks noChangeArrowheads="1"/>
          </p:cNvSpPr>
          <p:nvPr/>
        </p:nvSpPr>
        <p:spPr bwMode="auto">
          <a:xfrm>
            <a:off x="7958139" y="23891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345" name="Rectangle 105">
            <a:extLst>
              <a:ext uri="{FF2B5EF4-FFF2-40B4-BE49-F238E27FC236}">
                <a16:creationId xmlns:a16="http://schemas.microsoft.com/office/drawing/2014/main" id="{93D9BDB8-FD46-44B0-BCD0-E669714AE0C1}"/>
              </a:ext>
            </a:extLst>
          </p:cNvPr>
          <p:cNvSpPr>
            <a:spLocks noChangeArrowheads="1"/>
          </p:cNvSpPr>
          <p:nvPr/>
        </p:nvSpPr>
        <p:spPr bwMode="auto">
          <a:xfrm>
            <a:off x="4279900" y="22701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46" name="Rectangle 106">
            <a:extLst>
              <a:ext uri="{FF2B5EF4-FFF2-40B4-BE49-F238E27FC236}">
                <a16:creationId xmlns:a16="http://schemas.microsoft.com/office/drawing/2014/main" id="{D741B55F-A812-4152-8975-8A8BF16FB3A5}"/>
              </a:ext>
            </a:extLst>
          </p:cNvPr>
          <p:cNvSpPr>
            <a:spLocks noChangeArrowheads="1"/>
          </p:cNvSpPr>
          <p:nvPr/>
        </p:nvSpPr>
        <p:spPr bwMode="auto">
          <a:xfrm>
            <a:off x="2581275" y="26416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47" name="Rectangle 107">
            <a:extLst>
              <a:ext uri="{FF2B5EF4-FFF2-40B4-BE49-F238E27FC236}">
                <a16:creationId xmlns:a16="http://schemas.microsoft.com/office/drawing/2014/main" id="{81E8919F-9CC0-4CAD-80F3-98BDA9AD12F0}"/>
              </a:ext>
            </a:extLst>
          </p:cNvPr>
          <p:cNvSpPr>
            <a:spLocks noChangeArrowheads="1"/>
          </p:cNvSpPr>
          <p:nvPr/>
        </p:nvSpPr>
        <p:spPr bwMode="auto">
          <a:xfrm>
            <a:off x="5232400" y="14128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348" name="Rectangle 108">
            <a:extLst>
              <a:ext uri="{FF2B5EF4-FFF2-40B4-BE49-F238E27FC236}">
                <a16:creationId xmlns:a16="http://schemas.microsoft.com/office/drawing/2014/main" id="{F6E90C83-EF8B-4118-95C7-AE5EF622D1E5}"/>
              </a:ext>
            </a:extLst>
          </p:cNvPr>
          <p:cNvSpPr>
            <a:spLocks noChangeArrowheads="1"/>
          </p:cNvSpPr>
          <p:nvPr/>
        </p:nvSpPr>
        <p:spPr bwMode="auto">
          <a:xfrm>
            <a:off x="6672263" y="22050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349" name="Rectangle 109">
            <a:extLst>
              <a:ext uri="{FF2B5EF4-FFF2-40B4-BE49-F238E27FC236}">
                <a16:creationId xmlns:a16="http://schemas.microsoft.com/office/drawing/2014/main" id="{6392FD86-D357-4F44-A342-95911593A6DC}"/>
              </a:ext>
            </a:extLst>
          </p:cNvPr>
          <p:cNvSpPr>
            <a:spLocks noChangeArrowheads="1"/>
          </p:cNvSpPr>
          <p:nvPr/>
        </p:nvSpPr>
        <p:spPr bwMode="auto">
          <a:xfrm>
            <a:off x="2640014" y="13414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350" name="Rectangle 110">
            <a:extLst>
              <a:ext uri="{FF2B5EF4-FFF2-40B4-BE49-F238E27FC236}">
                <a16:creationId xmlns:a16="http://schemas.microsoft.com/office/drawing/2014/main" id="{DE5D90AF-AD3D-4B70-B162-D4AC79267E47}"/>
              </a:ext>
            </a:extLst>
          </p:cNvPr>
          <p:cNvSpPr>
            <a:spLocks noChangeArrowheads="1"/>
          </p:cNvSpPr>
          <p:nvPr/>
        </p:nvSpPr>
        <p:spPr bwMode="auto">
          <a:xfrm>
            <a:off x="8112125" y="19891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351" name="Rectangle 111">
            <a:extLst>
              <a:ext uri="{FF2B5EF4-FFF2-40B4-BE49-F238E27FC236}">
                <a16:creationId xmlns:a16="http://schemas.microsoft.com/office/drawing/2014/main" id="{329980B1-6092-4003-B237-BBE3F7C209E4}"/>
              </a:ext>
            </a:extLst>
          </p:cNvPr>
          <p:cNvSpPr>
            <a:spLocks noChangeArrowheads="1"/>
          </p:cNvSpPr>
          <p:nvPr/>
        </p:nvSpPr>
        <p:spPr bwMode="auto">
          <a:xfrm>
            <a:off x="8181975" y="27193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352" name="Rectangle 112">
            <a:extLst>
              <a:ext uri="{FF2B5EF4-FFF2-40B4-BE49-F238E27FC236}">
                <a16:creationId xmlns:a16="http://schemas.microsoft.com/office/drawing/2014/main" id="{3AC8C268-FD34-4D01-87FA-69AD3F599FC1}"/>
              </a:ext>
            </a:extLst>
          </p:cNvPr>
          <p:cNvSpPr>
            <a:spLocks noChangeArrowheads="1"/>
          </p:cNvSpPr>
          <p:nvPr/>
        </p:nvSpPr>
        <p:spPr bwMode="auto">
          <a:xfrm>
            <a:off x="2779714" y="26971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53" name="Rectangle 113">
            <a:extLst>
              <a:ext uri="{FF2B5EF4-FFF2-40B4-BE49-F238E27FC236}">
                <a16:creationId xmlns:a16="http://schemas.microsoft.com/office/drawing/2014/main" id="{4E68B915-3F9B-465D-A280-D961B11CEBDF}"/>
              </a:ext>
            </a:extLst>
          </p:cNvPr>
          <p:cNvSpPr>
            <a:spLocks noChangeArrowheads="1"/>
          </p:cNvSpPr>
          <p:nvPr/>
        </p:nvSpPr>
        <p:spPr bwMode="auto">
          <a:xfrm>
            <a:off x="3760789" y="32289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54" name="Rectangle 114">
            <a:extLst>
              <a:ext uri="{FF2B5EF4-FFF2-40B4-BE49-F238E27FC236}">
                <a16:creationId xmlns:a16="http://schemas.microsoft.com/office/drawing/2014/main" id="{97899866-3929-4C4C-84AB-CB978D333E40}"/>
              </a:ext>
            </a:extLst>
          </p:cNvPr>
          <p:cNvSpPr>
            <a:spLocks noChangeArrowheads="1"/>
          </p:cNvSpPr>
          <p:nvPr/>
        </p:nvSpPr>
        <p:spPr bwMode="auto">
          <a:xfrm>
            <a:off x="8510589" y="25590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355" name="Rectangle 115">
            <a:extLst>
              <a:ext uri="{FF2B5EF4-FFF2-40B4-BE49-F238E27FC236}">
                <a16:creationId xmlns:a16="http://schemas.microsoft.com/office/drawing/2014/main" id="{64BE6BBF-05EA-456F-9AFB-8A7EB4D465CA}"/>
              </a:ext>
            </a:extLst>
          </p:cNvPr>
          <p:cNvSpPr>
            <a:spLocks noChangeArrowheads="1"/>
          </p:cNvSpPr>
          <p:nvPr/>
        </p:nvSpPr>
        <p:spPr bwMode="auto">
          <a:xfrm>
            <a:off x="1992313" y="44370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356" name="Rectangle 116">
            <a:extLst>
              <a:ext uri="{FF2B5EF4-FFF2-40B4-BE49-F238E27FC236}">
                <a16:creationId xmlns:a16="http://schemas.microsoft.com/office/drawing/2014/main" id="{109410C3-FE82-4182-8F03-C44384D5D940}"/>
              </a:ext>
            </a:extLst>
          </p:cNvPr>
          <p:cNvSpPr>
            <a:spLocks noChangeArrowheads="1"/>
          </p:cNvSpPr>
          <p:nvPr/>
        </p:nvSpPr>
        <p:spPr bwMode="auto">
          <a:xfrm>
            <a:off x="7608889" y="17002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357" name="Rectangle 117">
            <a:extLst>
              <a:ext uri="{FF2B5EF4-FFF2-40B4-BE49-F238E27FC236}">
                <a16:creationId xmlns:a16="http://schemas.microsoft.com/office/drawing/2014/main" id="{4FABD11F-6039-404F-8859-4F0A862943B7}"/>
              </a:ext>
            </a:extLst>
          </p:cNvPr>
          <p:cNvSpPr>
            <a:spLocks noChangeArrowheads="1"/>
          </p:cNvSpPr>
          <p:nvPr/>
        </p:nvSpPr>
        <p:spPr bwMode="auto">
          <a:xfrm>
            <a:off x="7535864" y="27082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358" name="Rectangle 118">
            <a:extLst>
              <a:ext uri="{FF2B5EF4-FFF2-40B4-BE49-F238E27FC236}">
                <a16:creationId xmlns:a16="http://schemas.microsoft.com/office/drawing/2014/main" id="{EE029E4D-9006-425D-A16D-5057028C24C3}"/>
              </a:ext>
            </a:extLst>
          </p:cNvPr>
          <p:cNvSpPr>
            <a:spLocks noChangeArrowheads="1"/>
          </p:cNvSpPr>
          <p:nvPr/>
        </p:nvSpPr>
        <p:spPr bwMode="auto">
          <a:xfrm>
            <a:off x="8337550" y="18065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359" name="Rectangle 119">
            <a:extLst>
              <a:ext uri="{FF2B5EF4-FFF2-40B4-BE49-F238E27FC236}">
                <a16:creationId xmlns:a16="http://schemas.microsoft.com/office/drawing/2014/main" id="{4DE45EC7-ADA2-4359-9B58-34B27BC0ACEE}"/>
              </a:ext>
            </a:extLst>
          </p:cNvPr>
          <p:cNvSpPr>
            <a:spLocks noChangeArrowheads="1"/>
          </p:cNvSpPr>
          <p:nvPr/>
        </p:nvSpPr>
        <p:spPr bwMode="auto">
          <a:xfrm>
            <a:off x="3575050" y="34940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60" name="Rectangle 120">
            <a:extLst>
              <a:ext uri="{FF2B5EF4-FFF2-40B4-BE49-F238E27FC236}">
                <a16:creationId xmlns:a16="http://schemas.microsoft.com/office/drawing/2014/main" id="{6115D936-9683-4BA3-B7B9-6707260179D7}"/>
              </a:ext>
            </a:extLst>
          </p:cNvPr>
          <p:cNvSpPr>
            <a:spLocks noChangeArrowheads="1"/>
          </p:cNvSpPr>
          <p:nvPr/>
        </p:nvSpPr>
        <p:spPr bwMode="auto">
          <a:xfrm>
            <a:off x="5118100" y="42862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61" name="Rectangle 121">
            <a:extLst>
              <a:ext uri="{FF2B5EF4-FFF2-40B4-BE49-F238E27FC236}">
                <a16:creationId xmlns:a16="http://schemas.microsoft.com/office/drawing/2014/main" id="{A2FF75CE-D81A-4F3E-A5D1-766153D8A4BD}"/>
              </a:ext>
            </a:extLst>
          </p:cNvPr>
          <p:cNvSpPr>
            <a:spLocks noChangeArrowheads="1"/>
          </p:cNvSpPr>
          <p:nvPr/>
        </p:nvSpPr>
        <p:spPr bwMode="auto">
          <a:xfrm>
            <a:off x="8562975" y="29114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362" name="Rectangle 122">
            <a:extLst>
              <a:ext uri="{FF2B5EF4-FFF2-40B4-BE49-F238E27FC236}">
                <a16:creationId xmlns:a16="http://schemas.microsoft.com/office/drawing/2014/main" id="{571DD12A-154D-4243-A972-DD2EB394120D}"/>
              </a:ext>
            </a:extLst>
          </p:cNvPr>
          <p:cNvSpPr>
            <a:spLocks noChangeArrowheads="1"/>
          </p:cNvSpPr>
          <p:nvPr/>
        </p:nvSpPr>
        <p:spPr bwMode="auto">
          <a:xfrm>
            <a:off x="1703389" y="21336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63" name="Rectangle 123">
            <a:extLst>
              <a:ext uri="{FF2B5EF4-FFF2-40B4-BE49-F238E27FC236}">
                <a16:creationId xmlns:a16="http://schemas.microsoft.com/office/drawing/2014/main" id="{47E52518-8C12-426D-990A-0C353493AD36}"/>
              </a:ext>
            </a:extLst>
          </p:cNvPr>
          <p:cNvSpPr>
            <a:spLocks noChangeArrowheads="1"/>
          </p:cNvSpPr>
          <p:nvPr/>
        </p:nvSpPr>
        <p:spPr bwMode="auto">
          <a:xfrm>
            <a:off x="6743700" y="16287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64" name="Rectangle 124">
            <a:extLst>
              <a:ext uri="{FF2B5EF4-FFF2-40B4-BE49-F238E27FC236}">
                <a16:creationId xmlns:a16="http://schemas.microsoft.com/office/drawing/2014/main" id="{1F7B57B3-4DCA-4141-89CF-B4FF7E20DF6A}"/>
              </a:ext>
            </a:extLst>
          </p:cNvPr>
          <p:cNvSpPr>
            <a:spLocks noChangeArrowheads="1"/>
          </p:cNvSpPr>
          <p:nvPr/>
        </p:nvSpPr>
        <p:spPr bwMode="auto">
          <a:xfrm>
            <a:off x="2911475" y="25654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65" name="Rectangle 125">
            <a:extLst>
              <a:ext uri="{FF2B5EF4-FFF2-40B4-BE49-F238E27FC236}">
                <a16:creationId xmlns:a16="http://schemas.microsoft.com/office/drawing/2014/main" id="{30E3D4B6-C4D5-4F16-A555-DA4D633587C0}"/>
              </a:ext>
            </a:extLst>
          </p:cNvPr>
          <p:cNvSpPr>
            <a:spLocks noChangeArrowheads="1"/>
          </p:cNvSpPr>
          <p:nvPr/>
        </p:nvSpPr>
        <p:spPr bwMode="auto">
          <a:xfrm>
            <a:off x="6119814" y="27971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66" name="Rectangle 126">
            <a:extLst>
              <a:ext uri="{FF2B5EF4-FFF2-40B4-BE49-F238E27FC236}">
                <a16:creationId xmlns:a16="http://schemas.microsoft.com/office/drawing/2014/main" id="{3CE0F7E2-B51C-4495-A4E7-DD2392AEC054}"/>
              </a:ext>
            </a:extLst>
          </p:cNvPr>
          <p:cNvSpPr>
            <a:spLocks noChangeArrowheads="1"/>
          </p:cNvSpPr>
          <p:nvPr/>
        </p:nvSpPr>
        <p:spPr bwMode="auto">
          <a:xfrm>
            <a:off x="4876800" y="31289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67" name="Rectangle 127">
            <a:extLst>
              <a:ext uri="{FF2B5EF4-FFF2-40B4-BE49-F238E27FC236}">
                <a16:creationId xmlns:a16="http://schemas.microsoft.com/office/drawing/2014/main" id="{DA8C6621-4661-443E-9FC9-B66BBD2EA896}"/>
              </a:ext>
            </a:extLst>
          </p:cNvPr>
          <p:cNvSpPr>
            <a:spLocks noChangeArrowheads="1"/>
          </p:cNvSpPr>
          <p:nvPr/>
        </p:nvSpPr>
        <p:spPr bwMode="auto">
          <a:xfrm>
            <a:off x="5808664" y="29241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68" name="Rectangle 128">
            <a:extLst>
              <a:ext uri="{FF2B5EF4-FFF2-40B4-BE49-F238E27FC236}">
                <a16:creationId xmlns:a16="http://schemas.microsoft.com/office/drawing/2014/main" id="{10A5C513-BDCB-4839-A9E2-3D8DD5780504}"/>
              </a:ext>
            </a:extLst>
          </p:cNvPr>
          <p:cNvSpPr>
            <a:spLocks noChangeArrowheads="1"/>
          </p:cNvSpPr>
          <p:nvPr/>
        </p:nvSpPr>
        <p:spPr bwMode="auto">
          <a:xfrm>
            <a:off x="7842250" y="34639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69" name="Rectangle 129">
            <a:extLst>
              <a:ext uri="{FF2B5EF4-FFF2-40B4-BE49-F238E27FC236}">
                <a16:creationId xmlns:a16="http://schemas.microsoft.com/office/drawing/2014/main" id="{27FD9ADC-B833-4FA2-A6C8-EC784EE7D348}"/>
              </a:ext>
            </a:extLst>
          </p:cNvPr>
          <p:cNvSpPr>
            <a:spLocks noChangeArrowheads="1"/>
          </p:cNvSpPr>
          <p:nvPr/>
        </p:nvSpPr>
        <p:spPr bwMode="auto">
          <a:xfrm>
            <a:off x="7240589" y="33464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70" name="Rectangle 130">
            <a:extLst>
              <a:ext uri="{FF2B5EF4-FFF2-40B4-BE49-F238E27FC236}">
                <a16:creationId xmlns:a16="http://schemas.microsoft.com/office/drawing/2014/main" id="{106E8CFB-CA85-423A-B1F3-9890B0DBE01C}"/>
              </a:ext>
            </a:extLst>
          </p:cNvPr>
          <p:cNvSpPr>
            <a:spLocks noChangeArrowheads="1"/>
          </p:cNvSpPr>
          <p:nvPr/>
        </p:nvSpPr>
        <p:spPr bwMode="auto">
          <a:xfrm>
            <a:off x="6367464" y="29146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71" name="Rectangle 131">
            <a:extLst>
              <a:ext uri="{FF2B5EF4-FFF2-40B4-BE49-F238E27FC236}">
                <a16:creationId xmlns:a16="http://schemas.microsoft.com/office/drawing/2014/main" id="{466B385F-7077-478A-B824-774EB2C88842}"/>
              </a:ext>
            </a:extLst>
          </p:cNvPr>
          <p:cNvSpPr>
            <a:spLocks noChangeArrowheads="1"/>
          </p:cNvSpPr>
          <p:nvPr/>
        </p:nvSpPr>
        <p:spPr bwMode="auto">
          <a:xfrm>
            <a:off x="8731250" y="43942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72" name="Rectangle 132">
            <a:extLst>
              <a:ext uri="{FF2B5EF4-FFF2-40B4-BE49-F238E27FC236}">
                <a16:creationId xmlns:a16="http://schemas.microsoft.com/office/drawing/2014/main" id="{1C07D95A-D0A9-493A-A6E8-5C5281A9FB90}"/>
              </a:ext>
            </a:extLst>
          </p:cNvPr>
          <p:cNvSpPr>
            <a:spLocks noChangeArrowheads="1"/>
          </p:cNvSpPr>
          <p:nvPr/>
        </p:nvSpPr>
        <p:spPr bwMode="auto">
          <a:xfrm>
            <a:off x="7519989" y="33575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373" name="Rectangle 133">
            <a:extLst>
              <a:ext uri="{FF2B5EF4-FFF2-40B4-BE49-F238E27FC236}">
                <a16:creationId xmlns:a16="http://schemas.microsoft.com/office/drawing/2014/main" id="{06ED117E-FA42-41E0-A985-E889CFA6645B}"/>
              </a:ext>
            </a:extLst>
          </p:cNvPr>
          <p:cNvSpPr>
            <a:spLocks noChangeArrowheads="1"/>
          </p:cNvSpPr>
          <p:nvPr/>
        </p:nvSpPr>
        <p:spPr bwMode="auto">
          <a:xfrm>
            <a:off x="3937000" y="3738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74" name="Rectangle 134">
            <a:extLst>
              <a:ext uri="{FF2B5EF4-FFF2-40B4-BE49-F238E27FC236}">
                <a16:creationId xmlns:a16="http://schemas.microsoft.com/office/drawing/2014/main" id="{F0F88E2E-9487-426C-829F-CCB93BD04FE2}"/>
              </a:ext>
            </a:extLst>
          </p:cNvPr>
          <p:cNvSpPr>
            <a:spLocks noChangeArrowheads="1"/>
          </p:cNvSpPr>
          <p:nvPr/>
        </p:nvSpPr>
        <p:spPr bwMode="auto">
          <a:xfrm>
            <a:off x="8616950" y="42148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75" name="Rectangle 135">
            <a:extLst>
              <a:ext uri="{FF2B5EF4-FFF2-40B4-BE49-F238E27FC236}">
                <a16:creationId xmlns:a16="http://schemas.microsoft.com/office/drawing/2014/main" id="{95C35FF1-FF04-4061-A319-EB2C91D0F692}"/>
              </a:ext>
            </a:extLst>
          </p:cNvPr>
          <p:cNvSpPr>
            <a:spLocks noChangeArrowheads="1"/>
          </p:cNvSpPr>
          <p:nvPr/>
        </p:nvSpPr>
        <p:spPr bwMode="auto">
          <a:xfrm>
            <a:off x="7391400" y="30686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76" name="Rectangle 136">
            <a:extLst>
              <a:ext uri="{FF2B5EF4-FFF2-40B4-BE49-F238E27FC236}">
                <a16:creationId xmlns:a16="http://schemas.microsoft.com/office/drawing/2014/main" id="{0B566AC0-029E-4BFC-8C6C-B8F19D71C2C2}"/>
              </a:ext>
            </a:extLst>
          </p:cNvPr>
          <p:cNvSpPr>
            <a:spLocks noChangeArrowheads="1"/>
          </p:cNvSpPr>
          <p:nvPr/>
        </p:nvSpPr>
        <p:spPr bwMode="auto">
          <a:xfrm>
            <a:off x="7594600" y="4913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77" name="Rectangle 137">
            <a:extLst>
              <a:ext uri="{FF2B5EF4-FFF2-40B4-BE49-F238E27FC236}">
                <a16:creationId xmlns:a16="http://schemas.microsoft.com/office/drawing/2014/main" id="{7748B03E-38F0-47EC-9A5E-BB288DBA2FF9}"/>
              </a:ext>
            </a:extLst>
          </p:cNvPr>
          <p:cNvSpPr>
            <a:spLocks noChangeArrowheads="1"/>
          </p:cNvSpPr>
          <p:nvPr/>
        </p:nvSpPr>
        <p:spPr bwMode="auto">
          <a:xfrm>
            <a:off x="2208214" y="47244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78" name="Rectangle 138">
            <a:extLst>
              <a:ext uri="{FF2B5EF4-FFF2-40B4-BE49-F238E27FC236}">
                <a16:creationId xmlns:a16="http://schemas.microsoft.com/office/drawing/2014/main" id="{AA00DD69-6C33-4091-B2F5-F0AE7D29CD9B}"/>
              </a:ext>
            </a:extLst>
          </p:cNvPr>
          <p:cNvSpPr>
            <a:spLocks noChangeArrowheads="1"/>
          </p:cNvSpPr>
          <p:nvPr/>
        </p:nvSpPr>
        <p:spPr bwMode="auto">
          <a:xfrm>
            <a:off x="3648075" y="48688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79" name="Rectangle 139">
            <a:extLst>
              <a:ext uri="{FF2B5EF4-FFF2-40B4-BE49-F238E27FC236}">
                <a16:creationId xmlns:a16="http://schemas.microsoft.com/office/drawing/2014/main" id="{DFF1631D-3DC7-4948-82F2-6330B8A46172}"/>
              </a:ext>
            </a:extLst>
          </p:cNvPr>
          <p:cNvSpPr>
            <a:spLocks noChangeArrowheads="1"/>
          </p:cNvSpPr>
          <p:nvPr/>
        </p:nvSpPr>
        <p:spPr bwMode="auto">
          <a:xfrm>
            <a:off x="3022600" y="29178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80" name="Rectangle 140">
            <a:extLst>
              <a:ext uri="{FF2B5EF4-FFF2-40B4-BE49-F238E27FC236}">
                <a16:creationId xmlns:a16="http://schemas.microsoft.com/office/drawing/2014/main" id="{1F201945-38F4-4BC4-A98C-8BA38C7D5C6C}"/>
              </a:ext>
            </a:extLst>
          </p:cNvPr>
          <p:cNvSpPr>
            <a:spLocks noChangeArrowheads="1"/>
          </p:cNvSpPr>
          <p:nvPr/>
        </p:nvSpPr>
        <p:spPr bwMode="auto">
          <a:xfrm>
            <a:off x="4064000" y="3135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81" name="Rectangle 141">
            <a:extLst>
              <a:ext uri="{FF2B5EF4-FFF2-40B4-BE49-F238E27FC236}">
                <a16:creationId xmlns:a16="http://schemas.microsoft.com/office/drawing/2014/main" id="{B860CC61-1FDE-4728-B8D3-913AD8C0F34D}"/>
              </a:ext>
            </a:extLst>
          </p:cNvPr>
          <p:cNvSpPr>
            <a:spLocks noChangeArrowheads="1"/>
          </p:cNvSpPr>
          <p:nvPr/>
        </p:nvSpPr>
        <p:spPr bwMode="auto">
          <a:xfrm>
            <a:off x="3359150" y="170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82" name="Rectangle 142">
            <a:extLst>
              <a:ext uri="{FF2B5EF4-FFF2-40B4-BE49-F238E27FC236}">
                <a16:creationId xmlns:a16="http://schemas.microsoft.com/office/drawing/2014/main" id="{07BF3A14-B127-4763-916E-736A11E2034E}"/>
              </a:ext>
            </a:extLst>
          </p:cNvPr>
          <p:cNvSpPr>
            <a:spLocks noChangeArrowheads="1"/>
          </p:cNvSpPr>
          <p:nvPr/>
        </p:nvSpPr>
        <p:spPr bwMode="auto">
          <a:xfrm>
            <a:off x="4567239" y="32781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83" name="Rectangle 143">
            <a:extLst>
              <a:ext uri="{FF2B5EF4-FFF2-40B4-BE49-F238E27FC236}">
                <a16:creationId xmlns:a16="http://schemas.microsoft.com/office/drawing/2014/main" id="{C70AC75E-EFD7-426A-AA3A-2C688FE365BC}"/>
              </a:ext>
            </a:extLst>
          </p:cNvPr>
          <p:cNvSpPr>
            <a:spLocks noChangeArrowheads="1"/>
          </p:cNvSpPr>
          <p:nvPr/>
        </p:nvSpPr>
        <p:spPr bwMode="auto">
          <a:xfrm>
            <a:off x="3863975" y="22050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84" name="Rectangle 144">
            <a:extLst>
              <a:ext uri="{FF2B5EF4-FFF2-40B4-BE49-F238E27FC236}">
                <a16:creationId xmlns:a16="http://schemas.microsoft.com/office/drawing/2014/main" id="{265A9EFB-CCF7-4EAA-B1BA-02CC8EA3D5BC}"/>
              </a:ext>
            </a:extLst>
          </p:cNvPr>
          <p:cNvSpPr>
            <a:spLocks noChangeArrowheads="1"/>
          </p:cNvSpPr>
          <p:nvPr/>
        </p:nvSpPr>
        <p:spPr bwMode="auto">
          <a:xfrm>
            <a:off x="2566988" y="28463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85" name="Rectangle 145">
            <a:extLst>
              <a:ext uri="{FF2B5EF4-FFF2-40B4-BE49-F238E27FC236}">
                <a16:creationId xmlns:a16="http://schemas.microsoft.com/office/drawing/2014/main" id="{78BAA41F-36D2-4887-A8AB-BF740B2B8331}"/>
              </a:ext>
            </a:extLst>
          </p:cNvPr>
          <p:cNvSpPr>
            <a:spLocks noChangeArrowheads="1"/>
          </p:cNvSpPr>
          <p:nvPr/>
        </p:nvSpPr>
        <p:spPr bwMode="auto">
          <a:xfrm>
            <a:off x="4079875" y="33496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86" name="Rectangle 146">
            <a:extLst>
              <a:ext uri="{FF2B5EF4-FFF2-40B4-BE49-F238E27FC236}">
                <a16:creationId xmlns:a16="http://schemas.microsoft.com/office/drawing/2014/main" id="{A30CB966-4361-411B-BA37-E8614FCFF375}"/>
              </a:ext>
            </a:extLst>
          </p:cNvPr>
          <p:cNvSpPr>
            <a:spLocks noChangeArrowheads="1"/>
          </p:cNvSpPr>
          <p:nvPr/>
        </p:nvSpPr>
        <p:spPr bwMode="auto">
          <a:xfrm>
            <a:off x="4114800" y="35417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87" name="Rectangle 147">
            <a:extLst>
              <a:ext uri="{FF2B5EF4-FFF2-40B4-BE49-F238E27FC236}">
                <a16:creationId xmlns:a16="http://schemas.microsoft.com/office/drawing/2014/main" id="{BA25030A-A1E3-49CA-8B6B-19E5C12FF33C}"/>
              </a:ext>
            </a:extLst>
          </p:cNvPr>
          <p:cNvSpPr>
            <a:spLocks noChangeArrowheads="1"/>
          </p:cNvSpPr>
          <p:nvPr/>
        </p:nvSpPr>
        <p:spPr bwMode="auto">
          <a:xfrm>
            <a:off x="5359400" y="44307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388" name="Rectangle 148">
            <a:extLst>
              <a:ext uri="{FF2B5EF4-FFF2-40B4-BE49-F238E27FC236}">
                <a16:creationId xmlns:a16="http://schemas.microsoft.com/office/drawing/2014/main" id="{6AF8A0A9-A80D-47FC-A116-2AFC12005DF5}"/>
              </a:ext>
            </a:extLst>
          </p:cNvPr>
          <p:cNvSpPr>
            <a:spLocks noChangeArrowheads="1"/>
          </p:cNvSpPr>
          <p:nvPr/>
        </p:nvSpPr>
        <p:spPr bwMode="auto">
          <a:xfrm>
            <a:off x="5303839" y="4149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89" name="Rectangle 149">
            <a:extLst>
              <a:ext uri="{FF2B5EF4-FFF2-40B4-BE49-F238E27FC236}">
                <a16:creationId xmlns:a16="http://schemas.microsoft.com/office/drawing/2014/main" id="{7AD451DF-E49C-4241-8C1C-016CD2BF9A8C}"/>
              </a:ext>
            </a:extLst>
          </p:cNvPr>
          <p:cNvSpPr>
            <a:spLocks noChangeArrowheads="1"/>
          </p:cNvSpPr>
          <p:nvPr/>
        </p:nvSpPr>
        <p:spPr bwMode="auto">
          <a:xfrm>
            <a:off x="4943475" y="19891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90" name="Rectangle 150">
            <a:extLst>
              <a:ext uri="{FF2B5EF4-FFF2-40B4-BE49-F238E27FC236}">
                <a16:creationId xmlns:a16="http://schemas.microsoft.com/office/drawing/2014/main" id="{8E3D4281-10FC-4DCF-A4C9-94212E9B5008}"/>
              </a:ext>
            </a:extLst>
          </p:cNvPr>
          <p:cNvSpPr>
            <a:spLocks noChangeArrowheads="1"/>
          </p:cNvSpPr>
          <p:nvPr/>
        </p:nvSpPr>
        <p:spPr bwMode="auto">
          <a:xfrm>
            <a:off x="2135189" y="34940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91" name="Rectangle 151">
            <a:extLst>
              <a:ext uri="{FF2B5EF4-FFF2-40B4-BE49-F238E27FC236}">
                <a16:creationId xmlns:a16="http://schemas.microsoft.com/office/drawing/2014/main" id="{F0A797D3-34C3-47AC-B0CE-3EAB1DEF7738}"/>
              </a:ext>
            </a:extLst>
          </p:cNvPr>
          <p:cNvSpPr>
            <a:spLocks noChangeArrowheads="1"/>
          </p:cNvSpPr>
          <p:nvPr/>
        </p:nvSpPr>
        <p:spPr bwMode="auto">
          <a:xfrm>
            <a:off x="8243889" y="3032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92" name="Rectangle 152">
            <a:extLst>
              <a:ext uri="{FF2B5EF4-FFF2-40B4-BE49-F238E27FC236}">
                <a16:creationId xmlns:a16="http://schemas.microsoft.com/office/drawing/2014/main" id="{C74919EC-DAC9-4827-B18D-0751E16F53F2}"/>
              </a:ext>
            </a:extLst>
          </p:cNvPr>
          <p:cNvSpPr>
            <a:spLocks noChangeArrowheads="1"/>
          </p:cNvSpPr>
          <p:nvPr/>
        </p:nvSpPr>
        <p:spPr bwMode="auto">
          <a:xfrm>
            <a:off x="4495800" y="36385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93" name="Rectangle 153">
            <a:extLst>
              <a:ext uri="{FF2B5EF4-FFF2-40B4-BE49-F238E27FC236}">
                <a16:creationId xmlns:a16="http://schemas.microsoft.com/office/drawing/2014/main" id="{8B1C550C-B18D-4AA5-BFDE-9BE232060F45}"/>
              </a:ext>
            </a:extLst>
          </p:cNvPr>
          <p:cNvSpPr>
            <a:spLocks noChangeArrowheads="1"/>
          </p:cNvSpPr>
          <p:nvPr/>
        </p:nvSpPr>
        <p:spPr bwMode="auto">
          <a:xfrm>
            <a:off x="7477125" y="36210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94" name="Rectangle 154">
            <a:extLst>
              <a:ext uri="{FF2B5EF4-FFF2-40B4-BE49-F238E27FC236}">
                <a16:creationId xmlns:a16="http://schemas.microsoft.com/office/drawing/2014/main" id="{AF9F1670-907E-40BD-8D2A-878937CCA9EA}"/>
              </a:ext>
            </a:extLst>
          </p:cNvPr>
          <p:cNvSpPr>
            <a:spLocks noChangeArrowheads="1"/>
          </p:cNvSpPr>
          <p:nvPr/>
        </p:nvSpPr>
        <p:spPr bwMode="auto">
          <a:xfrm>
            <a:off x="3775075" y="29178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95" name="Rectangle 155">
            <a:extLst>
              <a:ext uri="{FF2B5EF4-FFF2-40B4-BE49-F238E27FC236}">
                <a16:creationId xmlns:a16="http://schemas.microsoft.com/office/drawing/2014/main" id="{5DD50DF7-1530-4006-8860-C1FFD45E259D}"/>
              </a:ext>
            </a:extLst>
          </p:cNvPr>
          <p:cNvSpPr>
            <a:spLocks noChangeArrowheads="1"/>
          </p:cNvSpPr>
          <p:nvPr/>
        </p:nvSpPr>
        <p:spPr bwMode="auto">
          <a:xfrm>
            <a:off x="8040688" y="32845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96" name="Rectangle 156">
            <a:extLst>
              <a:ext uri="{FF2B5EF4-FFF2-40B4-BE49-F238E27FC236}">
                <a16:creationId xmlns:a16="http://schemas.microsoft.com/office/drawing/2014/main" id="{9DD40630-1AFC-4EDE-989B-B1CA52A1B9DB}"/>
              </a:ext>
            </a:extLst>
          </p:cNvPr>
          <p:cNvSpPr>
            <a:spLocks noChangeArrowheads="1"/>
          </p:cNvSpPr>
          <p:nvPr/>
        </p:nvSpPr>
        <p:spPr bwMode="auto">
          <a:xfrm>
            <a:off x="4999039" y="45021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97" name="Rectangle 157">
            <a:extLst>
              <a:ext uri="{FF2B5EF4-FFF2-40B4-BE49-F238E27FC236}">
                <a16:creationId xmlns:a16="http://schemas.microsoft.com/office/drawing/2014/main" id="{D9F4D140-E842-4E26-A3A8-D107089BA641}"/>
              </a:ext>
            </a:extLst>
          </p:cNvPr>
          <p:cNvSpPr>
            <a:spLocks noChangeArrowheads="1"/>
          </p:cNvSpPr>
          <p:nvPr/>
        </p:nvSpPr>
        <p:spPr bwMode="auto">
          <a:xfrm>
            <a:off x="8302625" y="44815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98" name="Rectangle 158">
            <a:extLst>
              <a:ext uri="{FF2B5EF4-FFF2-40B4-BE49-F238E27FC236}">
                <a16:creationId xmlns:a16="http://schemas.microsoft.com/office/drawing/2014/main" id="{0CC20ED5-EDA7-4AA8-8916-5035F13BF682}"/>
              </a:ext>
            </a:extLst>
          </p:cNvPr>
          <p:cNvSpPr>
            <a:spLocks noChangeArrowheads="1"/>
          </p:cNvSpPr>
          <p:nvPr/>
        </p:nvSpPr>
        <p:spPr bwMode="auto">
          <a:xfrm>
            <a:off x="4079875" y="53006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99" name="Rectangle 159">
            <a:extLst>
              <a:ext uri="{FF2B5EF4-FFF2-40B4-BE49-F238E27FC236}">
                <a16:creationId xmlns:a16="http://schemas.microsoft.com/office/drawing/2014/main" id="{A1C31F9D-68F7-4BDE-B76E-EBE3499CDEFE}"/>
              </a:ext>
            </a:extLst>
          </p:cNvPr>
          <p:cNvSpPr>
            <a:spLocks noChangeArrowheads="1"/>
          </p:cNvSpPr>
          <p:nvPr/>
        </p:nvSpPr>
        <p:spPr bwMode="auto">
          <a:xfrm>
            <a:off x="7175500" y="37163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00" name="Rectangle 160">
            <a:extLst>
              <a:ext uri="{FF2B5EF4-FFF2-40B4-BE49-F238E27FC236}">
                <a16:creationId xmlns:a16="http://schemas.microsoft.com/office/drawing/2014/main" id="{19CDFF36-B69C-4288-84BE-32D5906B8DE2}"/>
              </a:ext>
            </a:extLst>
          </p:cNvPr>
          <p:cNvSpPr>
            <a:spLocks noChangeArrowheads="1"/>
          </p:cNvSpPr>
          <p:nvPr/>
        </p:nvSpPr>
        <p:spPr bwMode="auto">
          <a:xfrm>
            <a:off x="1774825" y="57340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401" name="Rectangle 161">
            <a:extLst>
              <a:ext uri="{FF2B5EF4-FFF2-40B4-BE49-F238E27FC236}">
                <a16:creationId xmlns:a16="http://schemas.microsoft.com/office/drawing/2014/main" id="{3FDCBD2B-30CF-48EF-B5BD-287115ED4597}"/>
              </a:ext>
            </a:extLst>
          </p:cNvPr>
          <p:cNvSpPr>
            <a:spLocks noChangeArrowheads="1"/>
          </p:cNvSpPr>
          <p:nvPr/>
        </p:nvSpPr>
        <p:spPr bwMode="auto">
          <a:xfrm>
            <a:off x="1774825" y="170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02" name="Rectangle 162">
            <a:extLst>
              <a:ext uri="{FF2B5EF4-FFF2-40B4-BE49-F238E27FC236}">
                <a16:creationId xmlns:a16="http://schemas.microsoft.com/office/drawing/2014/main" id="{4D1ECF96-59F9-4D6E-9CFB-5142D77D4C88}"/>
              </a:ext>
            </a:extLst>
          </p:cNvPr>
          <p:cNvSpPr>
            <a:spLocks noChangeArrowheads="1"/>
          </p:cNvSpPr>
          <p:nvPr/>
        </p:nvSpPr>
        <p:spPr bwMode="auto">
          <a:xfrm>
            <a:off x="2279650" y="44370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03" name="Rectangle 163">
            <a:extLst>
              <a:ext uri="{FF2B5EF4-FFF2-40B4-BE49-F238E27FC236}">
                <a16:creationId xmlns:a16="http://schemas.microsoft.com/office/drawing/2014/main" id="{BFC83272-A8C2-4B0F-A543-94895ED1C311}"/>
              </a:ext>
            </a:extLst>
          </p:cNvPr>
          <p:cNvSpPr>
            <a:spLocks noChangeArrowheads="1"/>
          </p:cNvSpPr>
          <p:nvPr/>
        </p:nvSpPr>
        <p:spPr bwMode="auto">
          <a:xfrm>
            <a:off x="2522539" y="50704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404" name="Rectangle 164">
            <a:extLst>
              <a:ext uri="{FF2B5EF4-FFF2-40B4-BE49-F238E27FC236}">
                <a16:creationId xmlns:a16="http://schemas.microsoft.com/office/drawing/2014/main" id="{366C5873-ABD6-481A-9A3E-278EFB397C90}"/>
              </a:ext>
            </a:extLst>
          </p:cNvPr>
          <p:cNvSpPr>
            <a:spLocks noChangeArrowheads="1"/>
          </p:cNvSpPr>
          <p:nvPr/>
        </p:nvSpPr>
        <p:spPr bwMode="auto">
          <a:xfrm>
            <a:off x="4440238" y="54451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05" name="Rectangle 165">
            <a:extLst>
              <a:ext uri="{FF2B5EF4-FFF2-40B4-BE49-F238E27FC236}">
                <a16:creationId xmlns:a16="http://schemas.microsoft.com/office/drawing/2014/main" id="{1A4BC7DD-095B-4C94-B694-44243DA8C56A}"/>
              </a:ext>
            </a:extLst>
          </p:cNvPr>
          <p:cNvSpPr>
            <a:spLocks noChangeArrowheads="1"/>
          </p:cNvSpPr>
          <p:nvPr/>
        </p:nvSpPr>
        <p:spPr bwMode="auto">
          <a:xfrm>
            <a:off x="1774825" y="29241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06" name="Rectangle 166">
            <a:extLst>
              <a:ext uri="{FF2B5EF4-FFF2-40B4-BE49-F238E27FC236}">
                <a16:creationId xmlns:a16="http://schemas.microsoft.com/office/drawing/2014/main" id="{2E99232F-7988-4A67-BC4F-611A69CB8687}"/>
              </a:ext>
            </a:extLst>
          </p:cNvPr>
          <p:cNvSpPr>
            <a:spLocks noChangeArrowheads="1"/>
          </p:cNvSpPr>
          <p:nvPr/>
        </p:nvSpPr>
        <p:spPr bwMode="auto">
          <a:xfrm>
            <a:off x="2947989" y="40211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07" name="Rectangle 167">
            <a:extLst>
              <a:ext uri="{FF2B5EF4-FFF2-40B4-BE49-F238E27FC236}">
                <a16:creationId xmlns:a16="http://schemas.microsoft.com/office/drawing/2014/main" id="{71D0D51D-E681-4205-8720-05777DAB4F26}"/>
              </a:ext>
            </a:extLst>
          </p:cNvPr>
          <p:cNvSpPr>
            <a:spLocks noChangeArrowheads="1"/>
          </p:cNvSpPr>
          <p:nvPr/>
        </p:nvSpPr>
        <p:spPr bwMode="auto">
          <a:xfrm>
            <a:off x="7202488" y="216535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08" name="Rectangle 168">
            <a:extLst>
              <a:ext uri="{FF2B5EF4-FFF2-40B4-BE49-F238E27FC236}">
                <a16:creationId xmlns:a16="http://schemas.microsoft.com/office/drawing/2014/main" id="{EF17EA1A-E092-42B5-9D32-02FB19195ADF}"/>
              </a:ext>
            </a:extLst>
          </p:cNvPr>
          <p:cNvSpPr>
            <a:spLocks noChangeArrowheads="1"/>
          </p:cNvSpPr>
          <p:nvPr/>
        </p:nvSpPr>
        <p:spPr bwMode="auto">
          <a:xfrm>
            <a:off x="3616325" y="41703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09" name="Rectangle 169">
            <a:extLst>
              <a:ext uri="{FF2B5EF4-FFF2-40B4-BE49-F238E27FC236}">
                <a16:creationId xmlns:a16="http://schemas.microsoft.com/office/drawing/2014/main" id="{F55FFF3E-C54A-4522-81F0-4141753AE0ED}"/>
              </a:ext>
            </a:extLst>
          </p:cNvPr>
          <p:cNvSpPr>
            <a:spLocks noChangeArrowheads="1"/>
          </p:cNvSpPr>
          <p:nvPr/>
        </p:nvSpPr>
        <p:spPr bwMode="auto">
          <a:xfrm>
            <a:off x="7951788" y="21336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10" name="Rectangle 170">
            <a:extLst>
              <a:ext uri="{FF2B5EF4-FFF2-40B4-BE49-F238E27FC236}">
                <a16:creationId xmlns:a16="http://schemas.microsoft.com/office/drawing/2014/main" id="{BA9D7D17-5E75-44E5-A9B4-486FF9258A51}"/>
              </a:ext>
            </a:extLst>
          </p:cNvPr>
          <p:cNvSpPr>
            <a:spLocks noChangeArrowheads="1"/>
          </p:cNvSpPr>
          <p:nvPr/>
        </p:nvSpPr>
        <p:spPr bwMode="auto">
          <a:xfrm>
            <a:off x="4586289" y="59705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11" name="Rectangle 171">
            <a:extLst>
              <a:ext uri="{FF2B5EF4-FFF2-40B4-BE49-F238E27FC236}">
                <a16:creationId xmlns:a16="http://schemas.microsoft.com/office/drawing/2014/main" id="{13FD7FA8-CE5F-4F80-B271-DE1BD370E992}"/>
              </a:ext>
            </a:extLst>
          </p:cNvPr>
          <p:cNvSpPr>
            <a:spLocks noChangeArrowheads="1"/>
          </p:cNvSpPr>
          <p:nvPr/>
        </p:nvSpPr>
        <p:spPr bwMode="auto">
          <a:xfrm>
            <a:off x="8832850" y="22764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412" name="Rectangle 172">
            <a:extLst>
              <a:ext uri="{FF2B5EF4-FFF2-40B4-BE49-F238E27FC236}">
                <a16:creationId xmlns:a16="http://schemas.microsoft.com/office/drawing/2014/main" id="{F094DDAB-B4FE-4270-B990-B313661B399A}"/>
              </a:ext>
            </a:extLst>
          </p:cNvPr>
          <p:cNvSpPr>
            <a:spLocks noChangeArrowheads="1"/>
          </p:cNvSpPr>
          <p:nvPr/>
        </p:nvSpPr>
        <p:spPr bwMode="auto">
          <a:xfrm>
            <a:off x="5176839" y="60880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13" name="Rectangle 173">
            <a:extLst>
              <a:ext uri="{FF2B5EF4-FFF2-40B4-BE49-F238E27FC236}">
                <a16:creationId xmlns:a16="http://schemas.microsoft.com/office/drawing/2014/main" id="{C02B1741-CB1E-4DA5-927D-06973146B31E}"/>
              </a:ext>
            </a:extLst>
          </p:cNvPr>
          <p:cNvSpPr>
            <a:spLocks noChangeArrowheads="1"/>
          </p:cNvSpPr>
          <p:nvPr/>
        </p:nvSpPr>
        <p:spPr bwMode="auto">
          <a:xfrm>
            <a:off x="5522914" y="37417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14" name="Rectangle 174">
            <a:extLst>
              <a:ext uri="{FF2B5EF4-FFF2-40B4-BE49-F238E27FC236}">
                <a16:creationId xmlns:a16="http://schemas.microsoft.com/office/drawing/2014/main" id="{FD5FCBE8-3D36-4345-85AF-F8E922372B1A}"/>
              </a:ext>
            </a:extLst>
          </p:cNvPr>
          <p:cNvSpPr>
            <a:spLocks noChangeArrowheads="1"/>
          </p:cNvSpPr>
          <p:nvPr/>
        </p:nvSpPr>
        <p:spPr bwMode="auto">
          <a:xfrm>
            <a:off x="4291013" y="381635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15" name="Rectangle 175">
            <a:extLst>
              <a:ext uri="{FF2B5EF4-FFF2-40B4-BE49-F238E27FC236}">
                <a16:creationId xmlns:a16="http://schemas.microsoft.com/office/drawing/2014/main" id="{3EE047D5-D6EA-4A5A-843C-71EAE1EE3A0E}"/>
              </a:ext>
            </a:extLst>
          </p:cNvPr>
          <p:cNvSpPr>
            <a:spLocks noChangeArrowheads="1"/>
          </p:cNvSpPr>
          <p:nvPr/>
        </p:nvSpPr>
        <p:spPr bwMode="auto">
          <a:xfrm>
            <a:off x="6432550" y="25717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16" name="Rectangle 176">
            <a:extLst>
              <a:ext uri="{FF2B5EF4-FFF2-40B4-BE49-F238E27FC236}">
                <a16:creationId xmlns:a16="http://schemas.microsoft.com/office/drawing/2014/main" id="{D86ED996-3017-403F-804E-FFA982CB2C3C}"/>
              </a:ext>
            </a:extLst>
          </p:cNvPr>
          <p:cNvSpPr>
            <a:spLocks noChangeArrowheads="1"/>
          </p:cNvSpPr>
          <p:nvPr/>
        </p:nvSpPr>
        <p:spPr bwMode="auto">
          <a:xfrm>
            <a:off x="6656388" y="29178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17" name="Rectangle 177">
            <a:extLst>
              <a:ext uri="{FF2B5EF4-FFF2-40B4-BE49-F238E27FC236}">
                <a16:creationId xmlns:a16="http://schemas.microsoft.com/office/drawing/2014/main" id="{7B2D1E42-9E13-477A-A444-B9AE1748D512}"/>
              </a:ext>
            </a:extLst>
          </p:cNvPr>
          <p:cNvSpPr>
            <a:spLocks noChangeArrowheads="1"/>
          </p:cNvSpPr>
          <p:nvPr/>
        </p:nvSpPr>
        <p:spPr bwMode="auto">
          <a:xfrm>
            <a:off x="1774825" y="32845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18" name="Rectangle 178">
            <a:extLst>
              <a:ext uri="{FF2B5EF4-FFF2-40B4-BE49-F238E27FC236}">
                <a16:creationId xmlns:a16="http://schemas.microsoft.com/office/drawing/2014/main" id="{21312F01-2B5A-4F7E-8601-6AF18D4D66F6}"/>
              </a:ext>
            </a:extLst>
          </p:cNvPr>
          <p:cNvSpPr>
            <a:spLocks noChangeArrowheads="1"/>
          </p:cNvSpPr>
          <p:nvPr/>
        </p:nvSpPr>
        <p:spPr bwMode="auto">
          <a:xfrm>
            <a:off x="6167439" y="48688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419" name="Rectangle 179">
            <a:extLst>
              <a:ext uri="{FF2B5EF4-FFF2-40B4-BE49-F238E27FC236}">
                <a16:creationId xmlns:a16="http://schemas.microsoft.com/office/drawing/2014/main" id="{87134721-A13C-4568-9F90-A7AC3C8D3FB6}"/>
              </a:ext>
            </a:extLst>
          </p:cNvPr>
          <p:cNvSpPr>
            <a:spLocks noChangeArrowheads="1"/>
          </p:cNvSpPr>
          <p:nvPr/>
        </p:nvSpPr>
        <p:spPr bwMode="auto">
          <a:xfrm>
            <a:off x="2279650" y="29908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20" name="Rectangle 180">
            <a:extLst>
              <a:ext uri="{FF2B5EF4-FFF2-40B4-BE49-F238E27FC236}">
                <a16:creationId xmlns:a16="http://schemas.microsoft.com/office/drawing/2014/main" id="{AA3B4C5A-6388-43BC-A19C-BB3222E0B060}"/>
              </a:ext>
            </a:extLst>
          </p:cNvPr>
          <p:cNvSpPr>
            <a:spLocks noChangeArrowheads="1"/>
          </p:cNvSpPr>
          <p:nvPr/>
        </p:nvSpPr>
        <p:spPr bwMode="auto">
          <a:xfrm>
            <a:off x="8135939" y="57578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21" name="Rectangle 181">
            <a:extLst>
              <a:ext uri="{FF2B5EF4-FFF2-40B4-BE49-F238E27FC236}">
                <a16:creationId xmlns:a16="http://schemas.microsoft.com/office/drawing/2014/main" id="{78C4CC0C-C901-4D11-9190-971C670BDE06}"/>
              </a:ext>
            </a:extLst>
          </p:cNvPr>
          <p:cNvSpPr>
            <a:spLocks noChangeArrowheads="1"/>
          </p:cNvSpPr>
          <p:nvPr/>
        </p:nvSpPr>
        <p:spPr bwMode="auto">
          <a:xfrm>
            <a:off x="8715375" y="18970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22" name="Rectangle 182">
            <a:extLst>
              <a:ext uri="{FF2B5EF4-FFF2-40B4-BE49-F238E27FC236}">
                <a16:creationId xmlns:a16="http://schemas.microsoft.com/office/drawing/2014/main" id="{108D948D-866E-43AC-96E9-58FFDD52F468}"/>
              </a:ext>
            </a:extLst>
          </p:cNvPr>
          <p:cNvSpPr>
            <a:spLocks noChangeArrowheads="1"/>
          </p:cNvSpPr>
          <p:nvPr/>
        </p:nvSpPr>
        <p:spPr bwMode="auto">
          <a:xfrm>
            <a:off x="6311900" y="3141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23" name="Rectangle 183">
            <a:extLst>
              <a:ext uri="{FF2B5EF4-FFF2-40B4-BE49-F238E27FC236}">
                <a16:creationId xmlns:a16="http://schemas.microsoft.com/office/drawing/2014/main" id="{8532DF12-5C52-4698-8557-AF1AE15C2DF9}"/>
              </a:ext>
            </a:extLst>
          </p:cNvPr>
          <p:cNvSpPr>
            <a:spLocks noChangeArrowheads="1"/>
          </p:cNvSpPr>
          <p:nvPr/>
        </p:nvSpPr>
        <p:spPr bwMode="auto">
          <a:xfrm>
            <a:off x="8480425" y="47561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24" name="Rectangle 184">
            <a:extLst>
              <a:ext uri="{FF2B5EF4-FFF2-40B4-BE49-F238E27FC236}">
                <a16:creationId xmlns:a16="http://schemas.microsoft.com/office/drawing/2014/main" id="{F3301D72-42B2-4098-BFAC-7ADF16CB54F9}"/>
              </a:ext>
            </a:extLst>
          </p:cNvPr>
          <p:cNvSpPr>
            <a:spLocks noChangeArrowheads="1"/>
          </p:cNvSpPr>
          <p:nvPr/>
        </p:nvSpPr>
        <p:spPr bwMode="auto">
          <a:xfrm>
            <a:off x="4656139" y="19161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25" name="Rectangle 185">
            <a:extLst>
              <a:ext uri="{FF2B5EF4-FFF2-40B4-BE49-F238E27FC236}">
                <a16:creationId xmlns:a16="http://schemas.microsoft.com/office/drawing/2014/main" id="{7C005990-060B-4950-8B79-9ADE18246D9C}"/>
              </a:ext>
            </a:extLst>
          </p:cNvPr>
          <p:cNvSpPr>
            <a:spLocks noChangeArrowheads="1"/>
          </p:cNvSpPr>
          <p:nvPr/>
        </p:nvSpPr>
        <p:spPr bwMode="auto">
          <a:xfrm>
            <a:off x="8688389" y="40052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26" name="Rectangle 186">
            <a:extLst>
              <a:ext uri="{FF2B5EF4-FFF2-40B4-BE49-F238E27FC236}">
                <a16:creationId xmlns:a16="http://schemas.microsoft.com/office/drawing/2014/main" id="{BED85632-07D6-451B-9C5F-58E8B9155F6F}"/>
              </a:ext>
            </a:extLst>
          </p:cNvPr>
          <p:cNvSpPr>
            <a:spLocks noChangeArrowheads="1"/>
          </p:cNvSpPr>
          <p:nvPr/>
        </p:nvSpPr>
        <p:spPr bwMode="auto">
          <a:xfrm>
            <a:off x="2063750" y="32845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427" name="Rectangle 187">
            <a:extLst>
              <a:ext uri="{FF2B5EF4-FFF2-40B4-BE49-F238E27FC236}">
                <a16:creationId xmlns:a16="http://schemas.microsoft.com/office/drawing/2014/main" id="{D930699B-813E-44D9-832A-7F6B06477658}"/>
              </a:ext>
            </a:extLst>
          </p:cNvPr>
          <p:cNvSpPr>
            <a:spLocks noChangeArrowheads="1"/>
          </p:cNvSpPr>
          <p:nvPr/>
        </p:nvSpPr>
        <p:spPr bwMode="auto">
          <a:xfrm>
            <a:off x="1774825" y="47974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28" name="Rectangle 188">
            <a:extLst>
              <a:ext uri="{FF2B5EF4-FFF2-40B4-BE49-F238E27FC236}">
                <a16:creationId xmlns:a16="http://schemas.microsoft.com/office/drawing/2014/main" id="{A3F16260-9991-4457-8860-89312D296DB0}"/>
              </a:ext>
            </a:extLst>
          </p:cNvPr>
          <p:cNvSpPr>
            <a:spLocks noChangeArrowheads="1"/>
          </p:cNvSpPr>
          <p:nvPr/>
        </p:nvSpPr>
        <p:spPr bwMode="auto">
          <a:xfrm>
            <a:off x="4927600" y="42862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29" name="Rectangle 189">
            <a:extLst>
              <a:ext uri="{FF2B5EF4-FFF2-40B4-BE49-F238E27FC236}">
                <a16:creationId xmlns:a16="http://schemas.microsoft.com/office/drawing/2014/main" id="{B9845E14-EBE0-4417-BEA3-3A24ECCA598F}"/>
              </a:ext>
            </a:extLst>
          </p:cNvPr>
          <p:cNvSpPr>
            <a:spLocks noChangeArrowheads="1"/>
          </p:cNvSpPr>
          <p:nvPr/>
        </p:nvSpPr>
        <p:spPr bwMode="auto">
          <a:xfrm>
            <a:off x="2135189" y="5445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30" name="Rectangle 190">
            <a:extLst>
              <a:ext uri="{FF2B5EF4-FFF2-40B4-BE49-F238E27FC236}">
                <a16:creationId xmlns:a16="http://schemas.microsoft.com/office/drawing/2014/main" id="{347F3F67-C885-4ED6-BE32-79F2CF37C00C}"/>
              </a:ext>
            </a:extLst>
          </p:cNvPr>
          <p:cNvSpPr>
            <a:spLocks noChangeArrowheads="1"/>
          </p:cNvSpPr>
          <p:nvPr/>
        </p:nvSpPr>
        <p:spPr bwMode="auto">
          <a:xfrm>
            <a:off x="2063750" y="24209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31" name="Rectangle 191">
            <a:extLst>
              <a:ext uri="{FF2B5EF4-FFF2-40B4-BE49-F238E27FC236}">
                <a16:creationId xmlns:a16="http://schemas.microsoft.com/office/drawing/2014/main" id="{7E774250-8398-401D-93B2-CAEBE730382B}"/>
              </a:ext>
            </a:extLst>
          </p:cNvPr>
          <p:cNvSpPr>
            <a:spLocks noChangeArrowheads="1"/>
          </p:cNvSpPr>
          <p:nvPr/>
        </p:nvSpPr>
        <p:spPr bwMode="auto">
          <a:xfrm>
            <a:off x="2351089" y="4149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32" name="Rectangle 192">
            <a:extLst>
              <a:ext uri="{FF2B5EF4-FFF2-40B4-BE49-F238E27FC236}">
                <a16:creationId xmlns:a16="http://schemas.microsoft.com/office/drawing/2014/main" id="{11B7AF3D-E8FD-471F-B4F5-5BA54EEC46DA}"/>
              </a:ext>
            </a:extLst>
          </p:cNvPr>
          <p:cNvSpPr>
            <a:spLocks noChangeArrowheads="1"/>
          </p:cNvSpPr>
          <p:nvPr/>
        </p:nvSpPr>
        <p:spPr bwMode="auto">
          <a:xfrm>
            <a:off x="7470775" y="46164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33" name="Rectangle 193">
            <a:extLst>
              <a:ext uri="{FF2B5EF4-FFF2-40B4-BE49-F238E27FC236}">
                <a16:creationId xmlns:a16="http://schemas.microsoft.com/office/drawing/2014/main" id="{0A48430D-4231-4C60-8B97-E57622E87278}"/>
              </a:ext>
            </a:extLst>
          </p:cNvPr>
          <p:cNvSpPr>
            <a:spLocks noChangeArrowheads="1"/>
          </p:cNvSpPr>
          <p:nvPr/>
        </p:nvSpPr>
        <p:spPr bwMode="auto">
          <a:xfrm>
            <a:off x="8672514" y="35718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34" name="Rectangle 194">
            <a:extLst>
              <a:ext uri="{FF2B5EF4-FFF2-40B4-BE49-F238E27FC236}">
                <a16:creationId xmlns:a16="http://schemas.microsoft.com/office/drawing/2014/main" id="{48F8C85F-8451-4A5B-B094-8E832CA8F107}"/>
              </a:ext>
            </a:extLst>
          </p:cNvPr>
          <p:cNvSpPr>
            <a:spLocks noChangeArrowheads="1"/>
          </p:cNvSpPr>
          <p:nvPr/>
        </p:nvSpPr>
        <p:spPr bwMode="auto">
          <a:xfrm>
            <a:off x="4349750" y="24844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35" name="Rectangle 195">
            <a:extLst>
              <a:ext uri="{FF2B5EF4-FFF2-40B4-BE49-F238E27FC236}">
                <a16:creationId xmlns:a16="http://schemas.microsoft.com/office/drawing/2014/main" id="{66DCC763-AEA1-46CB-BE13-BAF96CEDB7B3}"/>
              </a:ext>
            </a:extLst>
          </p:cNvPr>
          <p:cNvSpPr>
            <a:spLocks noChangeArrowheads="1"/>
          </p:cNvSpPr>
          <p:nvPr/>
        </p:nvSpPr>
        <p:spPr bwMode="auto">
          <a:xfrm>
            <a:off x="8139114" y="4803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36" name="Rectangle 196">
            <a:extLst>
              <a:ext uri="{FF2B5EF4-FFF2-40B4-BE49-F238E27FC236}">
                <a16:creationId xmlns:a16="http://schemas.microsoft.com/office/drawing/2014/main" id="{95ABE278-0A06-497B-96E6-EB42EB6B47EB}"/>
              </a:ext>
            </a:extLst>
          </p:cNvPr>
          <p:cNvSpPr>
            <a:spLocks noChangeArrowheads="1"/>
          </p:cNvSpPr>
          <p:nvPr/>
        </p:nvSpPr>
        <p:spPr bwMode="auto">
          <a:xfrm>
            <a:off x="3432175" y="1484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37" name="Rectangle 197">
            <a:extLst>
              <a:ext uri="{FF2B5EF4-FFF2-40B4-BE49-F238E27FC236}">
                <a16:creationId xmlns:a16="http://schemas.microsoft.com/office/drawing/2014/main" id="{BE833971-D7D9-4450-BC5D-114EED8B348B}"/>
              </a:ext>
            </a:extLst>
          </p:cNvPr>
          <p:cNvSpPr>
            <a:spLocks noChangeArrowheads="1"/>
          </p:cNvSpPr>
          <p:nvPr/>
        </p:nvSpPr>
        <p:spPr bwMode="auto">
          <a:xfrm>
            <a:off x="5705475" y="38735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38" name="Rectangle 198">
            <a:extLst>
              <a:ext uri="{FF2B5EF4-FFF2-40B4-BE49-F238E27FC236}">
                <a16:creationId xmlns:a16="http://schemas.microsoft.com/office/drawing/2014/main" id="{69B246A6-FA86-488C-8D4B-8C88F3935EF4}"/>
              </a:ext>
            </a:extLst>
          </p:cNvPr>
          <p:cNvSpPr>
            <a:spLocks noChangeArrowheads="1"/>
          </p:cNvSpPr>
          <p:nvPr/>
        </p:nvSpPr>
        <p:spPr bwMode="auto">
          <a:xfrm>
            <a:off x="3792539" y="1628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39" name="Rectangle 199">
            <a:extLst>
              <a:ext uri="{FF2B5EF4-FFF2-40B4-BE49-F238E27FC236}">
                <a16:creationId xmlns:a16="http://schemas.microsoft.com/office/drawing/2014/main" id="{AAA76170-E273-4D40-BD36-33A522DA6124}"/>
              </a:ext>
            </a:extLst>
          </p:cNvPr>
          <p:cNvSpPr>
            <a:spLocks noChangeArrowheads="1"/>
          </p:cNvSpPr>
          <p:nvPr/>
        </p:nvSpPr>
        <p:spPr bwMode="auto">
          <a:xfrm>
            <a:off x="6383339" y="40052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40" name="Rectangle 200">
            <a:extLst>
              <a:ext uri="{FF2B5EF4-FFF2-40B4-BE49-F238E27FC236}">
                <a16:creationId xmlns:a16="http://schemas.microsoft.com/office/drawing/2014/main" id="{BDD98A34-35A3-4D56-B199-64BABD24389E}"/>
              </a:ext>
            </a:extLst>
          </p:cNvPr>
          <p:cNvSpPr>
            <a:spLocks noChangeArrowheads="1"/>
          </p:cNvSpPr>
          <p:nvPr/>
        </p:nvSpPr>
        <p:spPr bwMode="auto">
          <a:xfrm>
            <a:off x="2557464" y="58102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41" name="Rectangle 201">
            <a:extLst>
              <a:ext uri="{FF2B5EF4-FFF2-40B4-BE49-F238E27FC236}">
                <a16:creationId xmlns:a16="http://schemas.microsoft.com/office/drawing/2014/main" id="{9666EE9F-ED40-4A7C-8738-BD6D9D7BA82D}"/>
              </a:ext>
            </a:extLst>
          </p:cNvPr>
          <p:cNvSpPr>
            <a:spLocks noChangeArrowheads="1"/>
          </p:cNvSpPr>
          <p:nvPr/>
        </p:nvSpPr>
        <p:spPr bwMode="auto">
          <a:xfrm>
            <a:off x="6070600" y="41370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42" name="Rectangle 202">
            <a:extLst>
              <a:ext uri="{FF2B5EF4-FFF2-40B4-BE49-F238E27FC236}">
                <a16:creationId xmlns:a16="http://schemas.microsoft.com/office/drawing/2014/main" id="{EE262981-0F8D-425A-98C3-DAE7FE368B91}"/>
              </a:ext>
            </a:extLst>
          </p:cNvPr>
          <p:cNvSpPr>
            <a:spLocks noChangeArrowheads="1"/>
          </p:cNvSpPr>
          <p:nvPr/>
        </p:nvSpPr>
        <p:spPr bwMode="auto">
          <a:xfrm>
            <a:off x="3006725" y="58213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43" name="Rectangle 203">
            <a:extLst>
              <a:ext uri="{FF2B5EF4-FFF2-40B4-BE49-F238E27FC236}">
                <a16:creationId xmlns:a16="http://schemas.microsoft.com/office/drawing/2014/main" id="{C85633BF-FA0D-4B4C-A440-F5958320BBB2}"/>
              </a:ext>
            </a:extLst>
          </p:cNvPr>
          <p:cNvSpPr>
            <a:spLocks noChangeArrowheads="1"/>
          </p:cNvSpPr>
          <p:nvPr/>
        </p:nvSpPr>
        <p:spPr bwMode="auto">
          <a:xfrm>
            <a:off x="3071814" y="60928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44" name="Rectangle 204">
            <a:extLst>
              <a:ext uri="{FF2B5EF4-FFF2-40B4-BE49-F238E27FC236}">
                <a16:creationId xmlns:a16="http://schemas.microsoft.com/office/drawing/2014/main" id="{15897FE7-F47D-4F90-B329-2396F918E370}"/>
              </a:ext>
            </a:extLst>
          </p:cNvPr>
          <p:cNvSpPr>
            <a:spLocks noChangeArrowheads="1"/>
          </p:cNvSpPr>
          <p:nvPr/>
        </p:nvSpPr>
        <p:spPr bwMode="auto">
          <a:xfrm>
            <a:off x="6456364" y="19161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445" name="Rectangle 205">
            <a:extLst>
              <a:ext uri="{FF2B5EF4-FFF2-40B4-BE49-F238E27FC236}">
                <a16:creationId xmlns:a16="http://schemas.microsoft.com/office/drawing/2014/main" id="{385A8BA3-5B1F-40B5-B4FF-BAC2DA399C66}"/>
              </a:ext>
            </a:extLst>
          </p:cNvPr>
          <p:cNvSpPr>
            <a:spLocks noChangeArrowheads="1"/>
          </p:cNvSpPr>
          <p:nvPr/>
        </p:nvSpPr>
        <p:spPr bwMode="auto">
          <a:xfrm>
            <a:off x="5735639" y="5445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446" name="Rectangle 206">
            <a:extLst>
              <a:ext uri="{FF2B5EF4-FFF2-40B4-BE49-F238E27FC236}">
                <a16:creationId xmlns:a16="http://schemas.microsoft.com/office/drawing/2014/main" id="{75584D26-9D73-4273-B897-3E2FEFDE4483}"/>
              </a:ext>
            </a:extLst>
          </p:cNvPr>
          <p:cNvSpPr>
            <a:spLocks noChangeArrowheads="1"/>
          </p:cNvSpPr>
          <p:nvPr/>
        </p:nvSpPr>
        <p:spPr bwMode="auto">
          <a:xfrm>
            <a:off x="6591300" y="58134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47" name="Rectangle 207">
            <a:extLst>
              <a:ext uri="{FF2B5EF4-FFF2-40B4-BE49-F238E27FC236}">
                <a16:creationId xmlns:a16="http://schemas.microsoft.com/office/drawing/2014/main" id="{7D531B26-6F19-4CC0-B8F7-AB594E6085F0}"/>
              </a:ext>
            </a:extLst>
          </p:cNvPr>
          <p:cNvSpPr>
            <a:spLocks noChangeArrowheads="1"/>
          </p:cNvSpPr>
          <p:nvPr/>
        </p:nvSpPr>
        <p:spPr bwMode="auto">
          <a:xfrm>
            <a:off x="1774825" y="26368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48" name="Rectangle 208">
            <a:extLst>
              <a:ext uri="{FF2B5EF4-FFF2-40B4-BE49-F238E27FC236}">
                <a16:creationId xmlns:a16="http://schemas.microsoft.com/office/drawing/2014/main" id="{6C54E3C5-AFF4-48C0-8529-DD330AE3FA57}"/>
              </a:ext>
            </a:extLst>
          </p:cNvPr>
          <p:cNvSpPr>
            <a:spLocks noChangeArrowheads="1"/>
          </p:cNvSpPr>
          <p:nvPr/>
        </p:nvSpPr>
        <p:spPr bwMode="auto">
          <a:xfrm>
            <a:off x="2351089" y="33575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449" name="Rectangle 209">
            <a:extLst>
              <a:ext uri="{FF2B5EF4-FFF2-40B4-BE49-F238E27FC236}">
                <a16:creationId xmlns:a16="http://schemas.microsoft.com/office/drawing/2014/main" id="{311B29E9-5654-4FE0-AF12-A77487D40D61}"/>
              </a:ext>
            </a:extLst>
          </p:cNvPr>
          <p:cNvSpPr>
            <a:spLocks noChangeArrowheads="1"/>
          </p:cNvSpPr>
          <p:nvPr/>
        </p:nvSpPr>
        <p:spPr bwMode="auto">
          <a:xfrm>
            <a:off x="2424113" y="55895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50" name="Rectangle 210">
            <a:extLst>
              <a:ext uri="{FF2B5EF4-FFF2-40B4-BE49-F238E27FC236}">
                <a16:creationId xmlns:a16="http://schemas.microsoft.com/office/drawing/2014/main" id="{F9CAE3BE-FB18-4F63-8C71-B337D02B34B0}"/>
              </a:ext>
            </a:extLst>
          </p:cNvPr>
          <p:cNvSpPr>
            <a:spLocks noChangeArrowheads="1"/>
          </p:cNvSpPr>
          <p:nvPr/>
        </p:nvSpPr>
        <p:spPr bwMode="auto">
          <a:xfrm>
            <a:off x="8256589" y="37893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51" name="Rectangle 211">
            <a:extLst>
              <a:ext uri="{FF2B5EF4-FFF2-40B4-BE49-F238E27FC236}">
                <a16:creationId xmlns:a16="http://schemas.microsoft.com/office/drawing/2014/main" id="{756543DD-77F5-4BD5-A160-E4434203D9DB}"/>
              </a:ext>
            </a:extLst>
          </p:cNvPr>
          <p:cNvSpPr>
            <a:spLocks noChangeArrowheads="1"/>
          </p:cNvSpPr>
          <p:nvPr/>
        </p:nvSpPr>
        <p:spPr bwMode="auto">
          <a:xfrm>
            <a:off x="6456364" y="60928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452" name="Rectangle 212">
            <a:extLst>
              <a:ext uri="{FF2B5EF4-FFF2-40B4-BE49-F238E27FC236}">
                <a16:creationId xmlns:a16="http://schemas.microsoft.com/office/drawing/2014/main" id="{2C6434B9-929A-4557-9409-AAFB5F961924}"/>
              </a:ext>
            </a:extLst>
          </p:cNvPr>
          <p:cNvSpPr>
            <a:spLocks noChangeArrowheads="1"/>
          </p:cNvSpPr>
          <p:nvPr/>
        </p:nvSpPr>
        <p:spPr bwMode="auto">
          <a:xfrm>
            <a:off x="4468814" y="26797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453" name="Rectangle 213">
            <a:extLst>
              <a:ext uri="{FF2B5EF4-FFF2-40B4-BE49-F238E27FC236}">
                <a16:creationId xmlns:a16="http://schemas.microsoft.com/office/drawing/2014/main" id="{38F46989-F2B2-4709-B50F-6DFD6A6983F8}"/>
              </a:ext>
            </a:extLst>
          </p:cNvPr>
          <p:cNvSpPr>
            <a:spLocks noChangeArrowheads="1"/>
          </p:cNvSpPr>
          <p:nvPr/>
        </p:nvSpPr>
        <p:spPr bwMode="auto">
          <a:xfrm>
            <a:off x="7032625" y="5300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54" name="Rectangle 214">
            <a:extLst>
              <a:ext uri="{FF2B5EF4-FFF2-40B4-BE49-F238E27FC236}">
                <a16:creationId xmlns:a16="http://schemas.microsoft.com/office/drawing/2014/main" id="{EDCB1B0B-D5FD-400E-A7AF-959A8FA6E669}"/>
              </a:ext>
            </a:extLst>
          </p:cNvPr>
          <p:cNvSpPr>
            <a:spLocks noChangeArrowheads="1"/>
          </p:cNvSpPr>
          <p:nvPr/>
        </p:nvSpPr>
        <p:spPr bwMode="auto">
          <a:xfrm>
            <a:off x="4527550" y="28590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55" name="Rectangle 215">
            <a:extLst>
              <a:ext uri="{FF2B5EF4-FFF2-40B4-BE49-F238E27FC236}">
                <a16:creationId xmlns:a16="http://schemas.microsoft.com/office/drawing/2014/main" id="{B523BE3F-DA14-42BA-A1CF-FECCD49A6606}"/>
              </a:ext>
            </a:extLst>
          </p:cNvPr>
          <p:cNvSpPr>
            <a:spLocks noChangeArrowheads="1"/>
          </p:cNvSpPr>
          <p:nvPr/>
        </p:nvSpPr>
        <p:spPr bwMode="auto">
          <a:xfrm>
            <a:off x="2640014" y="1628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56" name="Rectangle 216">
            <a:extLst>
              <a:ext uri="{FF2B5EF4-FFF2-40B4-BE49-F238E27FC236}">
                <a16:creationId xmlns:a16="http://schemas.microsoft.com/office/drawing/2014/main" id="{634CE93B-FC00-4B8A-9DCB-564222590D16}"/>
              </a:ext>
            </a:extLst>
          </p:cNvPr>
          <p:cNvSpPr>
            <a:spLocks noChangeArrowheads="1"/>
          </p:cNvSpPr>
          <p:nvPr/>
        </p:nvSpPr>
        <p:spPr bwMode="auto">
          <a:xfrm>
            <a:off x="8656639" y="50307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57" name="Rectangle 217">
            <a:extLst>
              <a:ext uri="{FF2B5EF4-FFF2-40B4-BE49-F238E27FC236}">
                <a16:creationId xmlns:a16="http://schemas.microsoft.com/office/drawing/2014/main" id="{8E302631-8685-466D-B655-FD7325BE652B}"/>
              </a:ext>
            </a:extLst>
          </p:cNvPr>
          <p:cNvSpPr>
            <a:spLocks noChangeArrowheads="1"/>
          </p:cNvSpPr>
          <p:nvPr/>
        </p:nvSpPr>
        <p:spPr bwMode="auto">
          <a:xfrm>
            <a:off x="4367214" y="1628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58" name="Rectangle 218">
            <a:extLst>
              <a:ext uri="{FF2B5EF4-FFF2-40B4-BE49-F238E27FC236}">
                <a16:creationId xmlns:a16="http://schemas.microsoft.com/office/drawing/2014/main" id="{484C235C-4585-4DBA-8633-1B6F85B505E6}"/>
              </a:ext>
            </a:extLst>
          </p:cNvPr>
          <p:cNvSpPr>
            <a:spLocks noChangeArrowheads="1"/>
          </p:cNvSpPr>
          <p:nvPr/>
        </p:nvSpPr>
        <p:spPr bwMode="auto">
          <a:xfrm>
            <a:off x="4656139" y="30718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459" name="Rectangle 219">
            <a:extLst>
              <a:ext uri="{FF2B5EF4-FFF2-40B4-BE49-F238E27FC236}">
                <a16:creationId xmlns:a16="http://schemas.microsoft.com/office/drawing/2014/main" id="{2C68A59F-0B97-43BA-9016-B627B91249EC}"/>
              </a:ext>
            </a:extLst>
          </p:cNvPr>
          <p:cNvSpPr>
            <a:spLocks noChangeArrowheads="1"/>
          </p:cNvSpPr>
          <p:nvPr/>
        </p:nvSpPr>
        <p:spPr bwMode="auto">
          <a:xfrm>
            <a:off x="5448300" y="22764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60" name="Rectangle 220">
            <a:extLst>
              <a:ext uri="{FF2B5EF4-FFF2-40B4-BE49-F238E27FC236}">
                <a16:creationId xmlns:a16="http://schemas.microsoft.com/office/drawing/2014/main" id="{46BAE76B-7249-4DDB-9560-B711BEBBEC37}"/>
              </a:ext>
            </a:extLst>
          </p:cNvPr>
          <p:cNvSpPr>
            <a:spLocks noChangeArrowheads="1"/>
          </p:cNvSpPr>
          <p:nvPr/>
        </p:nvSpPr>
        <p:spPr bwMode="auto">
          <a:xfrm>
            <a:off x="2735264" y="23669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61" name="Rectangle 221">
            <a:extLst>
              <a:ext uri="{FF2B5EF4-FFF2-40B4-BE49-F238E27FC236}">
                <a16:creationId xmlns:a16="http://schemas.microsoft.com/office/drawing/2014/main" id="{83B7003E-5AF5-4CA7-A6EA-FEEB4B7E1982}"/>
              </a:ext>
            </a:extLst>
          </p:cNvPr>
          <p:cNvSpPr>
            <a:spLocks noChangeArrowheads="1"/>
          </p:cNvSpPr>
          <p:nvPr/>
        </p:nvSpPr>
        <p:spPr bwMode="auto">
          <a:xfrm>
            <a:off x="4511675" y="21336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462" name="Rectangle 222">
            <a:extLst>
              <a:ext uri="{FF2B5EF4-FFF2-40B4-BE49-F238E27FC236}">
                <a16:creationId xmlns:a16="http://schemas.microsoft.com/office/drawing/2014/main" id="{348B9908-DB37-41AA-A72F-71A8BD023375}"/>
              </a:ext>
            </a:extLst>
          </p:cNvPr>
          <p:cNvSpPr>
            <a:spLocks noChangeArrowheads="1"/>
          </p:cNvSpPr>
          <p:nvPr/>
        </p:nvSpPr>
        <p:spPr bwMode="auto">
          <a:xfrm>
            <a:off x="2651125" y="40703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463" name="Rectangle 223">
            <a:extLst>
              <a:ext uri="{FF2B5EF4-FFF2-40B4-BE49-F238E27FC236}">
                <a16:creationId xmlns:a16="http://schemas.microsoft.com/office/drawing/2014/main" id="{918D4EAC-EF08-4830-BD62-C6C2CDCC456E}"/>
              </a:ext>
            </a:extLst>
          </p:cNvPr>
          <p:cNvSpPr>
            <a:spLocks noChangeArrowheads="1"/>
          </p:cNvSpPr>
          <p:nvPr/>
        </p:nvSpPr>
        <p:spPr bwMode="auto">
          <a:xfrm>
            <a:off x="2495550" y="24209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64" name="Rectangle 224">
            <a:extLst>
              <a:ext uri="{FF2B5EF4-FFF2-40B4-BE49-F238E27FC236}">
                <a16:creationId xmlns:a16="http://schemas.microsoft.com/office/drawing/2014/main" id="{BE141260-6D79-41A1-9C14-C26D01264DBC}"/>
              </a:ext>
            </a:extLst>
          </p:cNvPr>
          <p:cNvSpPr>
            <a:spLocks noChangeArrowheads="1"/>
          </p:cNvSpPr>
          <p:nvPr/>
        </p:nvSpPr>
        <p:spPr bwMode="auto">
          <a:xfrm>
            <a:off x="4065588" y="234315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65" name="Rectangle 225">
            <a:extLst>
              <a:ext uri="{FF2B5EF4-FFF2-40B4-BE49-F238E27FC236}">
                <a16:creationId xmlns:a16="http://schemas.microsoft.com/office/drawing/2014/main" id="{946582F8-BBB2-4F94-9EE0-6CE9DA3FCAE0}"/>
              </a:ext>
            </a:extLst>
          </p:cNvPr>
          <p:cNvSpPr>
            <a:spLocks noChangeArrowheads="1"/>
          </p:cNvSpPr>
          <p:nvPr/>
        </p:nvSpPr>
        <p:spPr bwMode="auto">
          <a:xfrm>
            <a:off x="3271839" y="37893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66" name="Rectangle 226">
            <a:extLst>
              <a:ext uri="{FF2B5EF4-FFF2-40B4-BE49-F238E27FC236}">
                <a16:creationId xmlns:a16="http://schemas.microsoft.com/office/drawing/2014/main" id="{9CF04ED3-6A6D-4195-B48F-C196F9FBA02C}"/>
              </a:ext>
            </a:extLst>
          </p:cNvPr>
          <p:cNvSpPr>
            <a:spLocks noChangeArrowheads="1"/>
          </p:cNvSpPr>
          <p:nvPr/>
        </p:nvSpPr>
        <p:spPr bwMode="auto">
          <a:xfrm>
            <a:off x="3905250" y="58420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67" name="Rectangle 227">
            <a:extLst>
              <a:ext uri="{FF2B5EF4-FFF2-40B4-BE49-F238E27FC236}">
                <a16:creationId xmlns:a16="http://schemas.microsoft.com/office/drawing/2014/main" id="{95FE8236-5CC9-428D-8F9A-04DEB4C8B717}"/>
              </a:ext>
            </a:extLst>
          </p:cNvPr>
          <p:cNvSpPr>
            <a:spLocks noChangeArrowheads="1"/>
          </p:cNvSpPr>
          <p:nvPr/>
        </p:nvSpPr>
        <p:spPr bwMode="auto">
          <a:xfrm>
            <a:off x="3802064" y="44402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68" name="Rectangle 228">
            <a:extLst>
              <a:ext uri="{FF2B5EF4-FFF2-40B4-BE49-F238E27FC236}">
                <a16:creationId xmlns:a16="http://schemas.microsoft.com/office/drawing/2014/main" id="{8E2EC9C3-37BF-4695-AAC7-5491026FFDCB}"/>
              </a:ext>
            </a:extLst>
          </p:cNvPr>
          <p:cNvSpPr>
            <a:spLocks noChangeArrowheads="1"/>
          </p:cNvSpPr>
          <p:nvPr/>
        </p:nvSpPr>
        <p:spPr bwMode="auto">
          <a:xfrm>
            <a:off x="7893050" y="58531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69" name="Rectangle 229">
            <a:extLst>
              <a:ext uri="{FF2B5EF4-FFF2-40B4-BE49-F238E27FC236}">
                <a16:creationId xmlns:a16="http://schemas.microsoft.com/office/drawing/2014/main" id="{62EA5804-D3E9-4563-B71D-050A45CE72AE}"/>
              </a:ext>
            </a:extLst>
          </p:cNvPr>
          <p:cNvSpPr>
            <a:spLocks noChangeArrowheads="1"/>
          </p:cNvSpPr>
          <p:nvPr/>
        </p:nvSpPr>
        <p:spPr bwMode="auto">
          <a:xfrm>
            <a:off x="4224339" y="28527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70" name="Rectangle 230">
            <a:extLst>
              <a:ext uri="{FF2B5EF4-FFF2-40B4-BE49-F238E27FC236}">
                <a16:creationId xmlns:a16="http://schemas.microsoft.com/office/drawing/2014/main" id="{7EB0FF51-3CE2-459C-BB53-78DCD84D16EF}"/>
              </a:ext>
            </a:extLst>
          </p:cNvPr>
          <p:cNvSpPr>
            <a:spLocks noChangeArrowheads="1"/>
          </p:cNvSpPr>
          <p:nvPr/>
        </p:nvSpPr>
        <p:spPr bwMode="auto">
          <a:xfrm>
            <a:off x="4803775" y="58642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71" name="Rectangle 231">
            <a:extLst>
              <a:ext uri="{FF2B5EF4-FFF2-40B4-BE49-F238E27FC236}">
                <a16:creationId xmlns:a16="http://schemas.microsoft.com/office/drawing/2014/main" id="{93B15901-B852-4BFA-8D7A-E55FD01CA56B}"/>
              </a:ext>
            </a:extLst>
          </p:cNvPr>
          <p:cNvSpPr>
            <a:spLocks noChangeArrowheads="1"/>
          </p:cNvSpPr>
          <p:nvPr/>
        </p:nvSpPr>
        <p:spPr bwMode="auto">
          <a:xfrm>
            <a:off x="4656139" y="23495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472" name="Rectangle 232">
            <a:extLst>
              <a:ext uri="{FF2B5EF4-FFF2-40B4-BE49-F238E27FC236}">
                <a16:creationId xmlns:a16="http://schemas.microsoft.com/office/drawing/2014/main" id="{0C8E9E37-C6AB-447E-AC5C-026136D5A573}"/>
              </a:ext>
            </a:extLst>
          </p:cNvPr>
          <p:cNvSpPr>
            <a:spLocks noChangeArrowheads="1"/>
          </p:cNvSpPr>
          <p:nvPr/>
        </p:nvSpPr>
        <p:spPr bwMode="auto">
          <a:xfrm>
            <a:off x="5232400" y="20605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73" name="Rectangle 233">
            <a:extLst>
              <a:ext uri="{FF2B5EF4-FFF2-40B4-BE49-F238E27FC236}">
                <a16:creationId xmlns:a16="http://schemas.microsoft.com/office/drawing/2014/main" id="{C132AD01-F1BC-4A81-80C3-91A96B03102A}"/>
              </a:ext>
            </a:extLst>
          </p:cNvPr>
          <p:cNvSpPr>
            <a:spLocks noChangeArrowheads="1"/>
          </p:cNvSpPr>
          <p:nvPr/>
        </p:nvSpPr>
        <p:spPr bwMode="auto">
          <a:xfrm>
            <a:off x="5159375" y="5516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74" name="Rectangle 234">
            <a:extLst>
              <a:ext uri="{FF2B5EF4-FFF2-40B4-BE49-F238E27FC236}">
                <a16:creationId xmlns:a16="http://schemas.microsoft.com/office/drawing/2014/main" id="{B7F9EFF4-AE06-42F1-AE05-069A156ED7EC}"/>
              </a:ext>
            </a:extLst>
          </p:cNvPr>
          <p:cNvSpPr>
            <a:spLocks noChangeArrowheads="1"/>
          </p:cNvSpPr>
          <p:nvPr/>
        </p:nvSpPr>
        <p:spPr bwMode="auto">
          <a:xfrm>
            <a:off x="2517775" y="32781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75" name="Rectangle 235">
            <a:extLst>
              <a:ext uri="{FF2B5EF4-FFF2-40B4-BE49-F238E27FC236}">
                <a16:creationId xmlns:a16="http://schemas.microsoft.com/office/drawing/2014/main" id="{E9B192E0-5FF2-4202-9325-89219E8A4590}"/>
              </a:ext>
            </a:extLst>
          </p:cNvPr>
          <p:cNvSpPr>
            <a:spLocks noChangeArrowheads="1"/>
          </p:cNvSpPr>
          <p:nvPr/>
        </p:nvSpPr>
        <p:spPr bwMode="auto">
          <a:xfrm>
            <a:off x="2786064" y="32559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76" name="Rectangle 236">
            <a:extLst>
              <a:ext uri="{FF2B5EF4-FFF2-40B4-BE49-F238E27FC236}">
                <a16:creationId xmlns:a16="http://schemas.microsoft.com/office/drawing/2014/main" id="{686AE9DD-723F-4226-B80B-9EFA97296C98}"/>
              </a:ext>
            </a:extLst>
          </p:cNvPr>
          <p:cNvSpPr>
            <a:spLocks noChangeArrowheads="1"/>
          </p:cNvSpPr>
          <p:nvPr/>
        </p:nvSpPr>
        <p:spPr bwMode="auto">
          <a:xfrm>
            <a:off x="3575050" y="5516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77" name="Rectangle 237">
            <a:extLst>
              <a:ext uri="{FF2B5EF4-FFF2-40B4-BE49-F238E27FC236}">
                <a16:creationId xmlns:a16="http://schemas.microsoft.com/office/drawing/2014/main" id="{5C2ED885-C65B-4F5E-A569-A0C4E745B125}"/>
              </a:ext>
            </a:extLst>
          </p:cNvPr>
          <p:cNvSpPr>
            <a:spLocks noChangeArrowheads="1"/>
          </p:cNvSpPr>
          <p:nvPr/>
        </p:nvSpPr>
        <p:spPr bwMode="auto">
          <a:xfrm>
            <a:off x="3792539" y="35734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478" name="Rectangle 238">
            <a:extLst>
              <a:ext uri="{FF2B5EF4-FFF2-40B4-BE49-F238E27FC236}">
                <a16:creationId xmlns:a16="http://schemas.microsoft.com/office/drawing/2014/main" id="{17D953DF-3E85-44C2-B804-A0FDFB3E7066}"/>
              </a:ext>
            </a:extLst>
          </p:cNvPr>
          <p:cNvSpPr>
            <a:spLocks noChangeArrowheads="1"/>
          </p:cNvSpPr>
          <p:nvPr/>
        </p:nvSpPr>
        <p:spPr bwMode="auto">
          <a:xfrm>
            <a:off x="4872039" y="47244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79" name="Rectangle 239">
            <a:extLst>
              <a:ext uri="{FF2B5EF4-FFF2-40B4-BE49-F238E27FC236}">
                <a16:creationId xmlns:a16="http://schemas.microsoft.com/office/drawing/2014/main" id="{93BF74AC-CEB2-45BC-8F02-C61F4E3E264F}"/>
              </a:ext>
            </a:extLst>
          </p:cNvPr>
          <p:cNvSpPr>
            <a:spLocks noChangeArrowheads="1"/>
          </p:cNvSpPr>
          <p:nvPr/>
        </p:nvSpPr>
        <p:spPr bwMode="auto">
          <a:xfrm>
            <a:off x="4872039" y="26368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80" name="Rectangle 240">
            <a:extLst>
              <a:ext uri="{FF2B5EF4-FFF2-40B4-BE49-F238E27FC236}">
                <a16:creationId xmlns:a16="http://schemas.microsoft.com/office/drawing/2014/main" id="{B52F1FB1-ECC7-41E9-837F-D6B348499061}"/>
              </a:ext>
            </a:extLst>
          </p:cNvPr>
          <p:cNvSpPr>
            <a:spLocks noChangeArrowheads="1"/>
          </p:cNvSpPr>
          <p:nvPr/>
        </p:nvSpPr>
        <p:spPr bwMode="auto">
          <a:xfrm>
            <a:off x="3216275" y="14128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481" name="Rectangle 241">
            <a:extLst>
              <a:ext uri="{FF2B5EF4-FFF2-40B4-BE49-F238E27FC236}">
                <a16:creationId xmlns:a16="http://schemas.microsoft.com/office/drawing/2014/main" id="{9B10B045-7168-4AF0-9BDA-9BEBFDB6E7F3}"/>
              </a:ext>
            </a:extLst>
          </p:cNvPr>
          <p:cNvSpPr>
            <a:spLocks noChangeArrowheads="1"/>
          </p:cNvSpPr>
          <p:nvPr/>
        </p:nvSpPr>
        <p:spPr bwMode="auto">
          <a:xfrm>
            <a:off x="3216275" y="35734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82" name="Rectangle 242">
            <a:extLst>
              <a:ext uri="{FF2B5EF4-FFF2-40B4-BE49-F238E27FC236}">
                <a16:creationId xmlns:a16="http://schemas.microsoft.com/office/drawing/2014/main" id="{EB43A4E1-313C-4E51-BE0F-EB9C576CB73A}"/>
              </a:ext>
            </a:extLst>
          </p:cNvPr>
          <p:cNvSpPr>
            <a:spLocks noChangeArrowheads="1"/>
          </p:cNvSpPr>
          <p:nvPr/>
        </p:nvSpPr>
        <p:spPr bwMode="auto">
          <a:xfrm>
            <a:off x="4295775" y="50847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83" name="Rectangle 243">
            <a:extLst>
              <a:ext uri="{FF2B5EF4-FFF2-40B4-BE49-F238E27FC236}">
                <a16:creationId xmlns:a16="http://schemas.microsoft.com/office/drawing/2014/main" id="{BB62789E-D448-4223-A5C6-1F2497510A1E}"/>
              </a:ext>
            </a:extLst>
          </p:cNvPr>
          <p:cNvSpPr>
            <a:spLocks noChangeArrowheads="1"/>
          </p:cNvSpPr>
          <p:nvPr/>
        </p:nvSpPr>
        <p:spPr bwMode="auto">
          <a:xfrm>
            <a:off x="4727575" y="34290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84" name="Rectangle 244">
            <a:extLst>
              <a:ext uri="{FF2B5EF4-FFF2-40B4-BE49-F238E27FC236}">
                <a16:creationId xmlns:a16="http://schemas.microsoft.com/office/drawing/2014/main" id="{F779AAC5-0EA0-42D5-A765-A358A23DECEE}"/>
              </a:ext>
            </a:extLst>
          </p:cNvPr>
          <p:cNvSpPr>
            <a:spLocks noChangeArrowheads="1"/>
          </p:cNvSpPr>
          <p:nvPr/>
        </p:nvSpPr>
        <p:spPr bwMode="auto">
          <a:xfrm>
            <a:off x="2208214" y="27082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485" name="Rectangle 245">
            <a:extLst>
              <a:ext uri="{FF2B5EF4-FFF2-40B4-BE49-F238E27FC236}">
                <a16:creationId xmlns:a16="http://schemas.microsoft.com/office/drawing/2014/main" id="{3A7E78E5-0E13-497A-BD84-89E1DC5DA926}"/>
              </a:ext>
            </a:extLst>
          </p:cNvPr>
          <p:cNvSpPr>
            <a:spLocks noChangeArrowheads="1"/>
          </p:cNvSpPr>
          <p:nvPr/>
        </p:nvSpPr>
        <p:spPr bwMode="auto">
          <a:xfrm>
            <a:off x="2286000" y="3776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486" name="Rectangle 246">
            <a:extLst>
              <a:ext uri="{FF2B5EF4-FFF2-40B4-BE49-F238E27FC236}">
                <a16:creationId xmlns:a16="http://schemas.microsoft.com/office/drawing/2014/main" id="{1C1A8293-AECE-4851-B0BB-DCC4B21E7537}"/>
              </a:ext>
            </a:extLst>
          </p:cNvPr>
          <p:cNvSpPr>
            <a:spLocks noChangeArrowheads="1"/>
          </p:cNvSpPr>
          <p:nvPr/>
        </p:nvSpPr>
        <p:spPr bwMode="auto">
          <a:xfrm>
            <a:off x="2874964" y="51752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487" name="Rectangle 247">
            <a:extLst>
              <a:ext uri="{FF2B5EF4-FFF2-40B4-BE49-F238E27FC236}">
                <a16:creationId xmlns:a16="http://schemas.microsoft.com/office/drawing/2014/main" id="{AD1D1B70-BE50-47D5-B3FB-0D45FD3720D0}"/>
              </a:ext>
            </a:extLst>
          </p:cNvPr>
          <p:cNvSpPr>
            <a:spLocks noChangeArrowheads="1"/>
          </p:cNvSpPr>
          <p:nvPr/>
        </p:nvSpPr>
        <p:spPr bwMode="auto">
          <a:xfrm>
            <a:off x="3575050" y="59420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88" name="Rectangle 248">
            <a:extLst>
              <a:ext uri="{FF2B5EF4-FFF2-40B4-BE49-F238E27FC236}">
                <a16:creationId xmlns:a16="http://schemas.microsoft.com/office/drawing/2014/main" id="{195C51D2-720B-4DDE-B7AA-BF1802CC3194}"/>
              </a:ext>
            </a:extLst>
          </p:cNvPr>
          <p:cNvSpPr>
            <a:spLocks noChangeArrowheads="1"/>
          </p:cNvSpPr>
          <p:nvPr/>
        </p:nvSpPr>
        <p:spPr bwMode="auto">
          <a:xfrm>
            <a:off x="5448300" y="170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89" name="Rectangle 249">
            <a:extLst>
              <a:ext uri="{FF2B5EF4-FFF2-40B4-BE49-F238E27FC236}">
                <a16:creationId xmlns:a16="http://schemas.microsoft.com/office/drawing/2014/main" id="{3FD39E74-84A3-4CD6-9B96-FA6EA1FC6449}"/>
              </a:ext>
            </a:extLst>
          </p:cNvPr>
          <p:cNvSpPr>
            <a:spLocks noChangeArrowheads="1"/>
          </p:cNvSpPr>
          <p:nvPr/>
        </p:nvSpPr>
        <p:spPr bwMode="auto">
          <a:xfrm>
            <a:off x="2994025" y="42148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490" name="Rectangle 250">
            <a:extLst>
              <a:ext uri="{FF2B5EF4-FFF2-40B4-BE49-F238E27FC236}">
                <a16:creationId xmlns:a16="http://schemas.microsoft.com/office/drawing/2014/main" id="{6679E977-E2AC-40D6-8BC7-A3C543384CC9}"/>
              </a:ext>
            </a:extLst>
          </p:cNvPr>
          <p:cNvSpPr>
            <a:spLocks noChangeArrowheads="1"/>
          </p:cNvSpPr>
          <p:nvPr/>
        </p:nvSpPr>
        <p:spPr bwMode="auto">
          <a:xfrm>
            <a:off x="3071814" y="5445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91" name="Rectangle 251">
            <a:extLst>
              <a:ext uri="{FF2B5EF4-FFF2-40B4-BE49-F238E27FC236}">
                <a16:creationId xmlns:a16="http://schemas.microsoft.com/office/drawing/2014/main" id="{A5E31F3B-A703-4E27-83E0-02AD47EDCCE7}"/>
              </a:ext>
            </a:extLst>
          </p:cNvPr>
          <p:cNvSpPr>
            <a:spLocks noChangeArrowheads="1"/>
          </p:cNvSpPr>
          <p:nvPr/>
        </p:nvSpPr>
        <p:spPr bwMode="auto">
          <a:xfrm>
            <a:off x="7767639" y="30543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492" name="Rectangle 252">
            <a:extLst>
              <a:ext uri="{FF2B5EF4-FFF2-40B4-BE49-F238E27FC236}">
                <a16:creationId xmlns:a16="http://schemas.microsoft.com/office/drawing/2014/main" id="{E2C0DC5B-95B6-4E02-ADB8-F3DFB794E8DF}"/>
              </a:ext>
            </a:extLst>
          </p:cNvPr>
          <p:cNvSpPr>
            <a:spLocks noChangeArrowheads="1"/>
          </p:cNvSpPr>
          <p:nvPr/>
        </p:nvSpPr>
        <p:spPr bwMode="auto">
          <a:xfrm>
            <a:off x="5254625" y="58753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93" name="Rectangle 253">
            <a:extLst>
              <a:ext uri="{FF2B5EF4-FFF2-40B4-BE49-F238E27FC236}">
                <a16:creationId xmlns:a16="http://schemas.microsoft.com/office/drawing/2014/main" id="{39266BED-BE6A-4B5D-BCAB-B885147C3368}"/>
              </a:ext>
            </a:extLst>
          </p:cNvPr>
          <p:cNvSpPr>
            <a:spLocks noChangeArrowheads="1"/>
          </p:cNvSpPr>
          <p:nvPr/>
        </p:nvSpPr>
        <p:spPr bwMode="auto">
          <a:xfrm>
            <a:off x="4410075" y="58531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94" name="Rectangle 254">
            <a:extLst>
              <a:ext uri="{FF2B5EF4-FFF2-40B4-BE49-F238E27FC236}">
                <a16:creationId xmlns:a16="http://schemas.microsoft.com/office/drawing/2014/main" id="{61877E7C-875D-484C-822C-2F8317ACABCF}"/>
              </a:ext>
            </a:extLst>
          </p:cNvPr>
          <p:cNvSpPr>
            <a:spLocks noChangeArrowheads="1"/>
          </p:cNvSpPr>
          <p:nvPr/>
        </p:nvSpPr>
        <p:spPr bwMode="auto">
          <a:xfrm>
            <a:off x="6645275" y="49228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95" name="Rectangle 255">
            <a:extLst>
              <a:ext uri="{FF2B5EF4-FFF2-40B4-BE49-F238E27FC236}">
                <a16:creationId xmlns:a16="http://schemas.microsoft.com/office/drawing/2014/main" id="{ABEECB09-CFC0-4E7E-B341-DBFB4BF12B55}"/>
              </a:ext>
            </a:extLst>
          </p:cNvPr>
          <p:cNvSpPr>
            <a:spLocks noChangeArrowheads="1"/>
          </p:cNvSpPr>
          <p:nvPr/>
        </p:nvSpPr>
        <p:spPr bwMode="auto">
          <a:xfrm>
            <a:off x="5703889" y="58848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96" name="Rectangle 256">
            <a:extLst>
              <a:ext uri="{FF2B5EF4-FFF2-40B4-BE49-F238E27FC236}">
                <a16:creationId xmlns:a16="http://schemas.microsoft.com/office/drawing/2014/main" id="{EA6C41A2-2F8B-4998-8D92-295AFDCE21EA}"/>
              </a:ext>
            </a:extLst>
          </p:cNvPr>
          <p:cNvSpPr>
            <a:spLocks noChangeArrowheads="1"/>
          </p:cNvSpPr>
          <p:nvPr/>
        </p:nvSpPr>
        <p:spPr bwMode="auto">
          <a:xfrm>
            <a:off x="6096000" y="19161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97" name="Rectangle 257">
            <a:extLst>
              <a:ext uri="{FF2B5EF4-FFF2-40B4-BE49-F238E27FC236}">
                <a16:creationId xmlns:a16="http://schemas.microsoft.com/office/drawing/2014/main" id="{E7AF4095-5282-4D96-B0F7-E235F61E1E15}"/>
              </a:ext>
            </a:extLst>
          </p:cNvPr>
          <p:cNvSpPr>
            <a:spLocks noChangeArrowheads="1"/>
          </p:cNvSpPr>
          <p:nvPr/>
        </p:nvSpPr>
        <p:spPr bwMode="auto">
          <a:xfrm>
            <a:off x="6153150" y="58959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98" name="Rectangle 258">
            <a:extLst>
              <a:ext uri="{FF2B5EF4-FFF2-40B4-BE49-F238E27FC236}">
                <a16:creationId xmlns:a16="http://schemas.microsoft.com/office/drawing/2014/main" id="{F5FB6A25-CB5D-4DD5-A436-6EE790480C44}"/>
              </a:ext>
            </a:extLst>
          </p:cNvPr>
          <p:cNvSpPr>
            <a:spLocks noChangeArrowheads="1"/>
          </p:cNvSpPr>
          <p:nvPr/>
        </p:nvSpPr>
        <p:spPr bwMode="auto">
          <a:xfrm>
            <a:off x="4424364" y="44434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99" name="Rectangle 259">
            <a:extLst>
              <a:ext uri="{FF2B5EF4-FFF2-40B4-BE49-F238E27FC236}">
                <a16:creationId xmlns:a16="http://schemas.microsoft.com/office/drawing/2014/main" id="{4B00EEBB-D577-4812-876B-919A0178E857}"/>
              </a:ext>
            </a:extLst>
          </p:cNvPr>
          <p:cNvSpPr>
            <a:spLocks noChangeArrowheads="1"/>
          </p:cNvSpPr>
          <p:nvPr/>
        </p:nvSpPr>
        <p:spPr bwMode="auto">
          <a:xfrm>
            <a:off x="4802188" y="44545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00" name="Rectangle 260">
            <a:extLst>
              <a:ext uri="{FF2B5EF4-FFF2-40B4-BE49-F238E27FC236}">
                <a16:creationId xmlns:a16="http://schemas.microsoft.com/office/drawing/2014/main" id="{766C4958-B6A3-49A9-AE6E-A46F9785FD86}"/>
              </a:ext>
            </a:extLst>
          </p:cNvPr>
          <p:cNvSpPr>
            <a:spLocks noChangeArrowheads="1"/>
          </p:cNvSpPr>
          <p:nvPr/>
        </p:nvSpPr>
        <p:spPr bwMode="auto">
          <a:xfrm>
            <a:off x="5395914" y="35385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01" name="Rectangle 261">
            <a:extLst>
              <a:ext uri="{FF2B5EF4-FFF2-40B4-BE49-F238E27FC236}">
                <a16:creationId xmlns:a16="http://schemas.microsoft.com/office/drawing/2014/main" id="{9009ACB9-CF39-47DD-B76B-50210A9C293F}"/>
              </a:ext>
            </a:extLst>
          </p:cNvPr>
          <p:cNvSpPr>
            <a:spLocks noChangeArrowheads="1"/>
          </p:cNvSpPr>
          <p:nvPr/>
        </p:nvSpPr>
        <p:spPr bwMode="auto">
          <a:xfrm>
            <a:off x="5591175" y="27813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502" name="Rectangle 262">
            <a:extLst>
              <a:ext uri="{FF2B5EF4-FFF2-40B4-BE49-F238E27FC236}">
                <a16:creationId xmlns:a16="http://schemas.microsoft.com/office/drawing/2014/main" id="{0630407E-0C01-4A3E-B617-AEFC619DB6DB}"/>
              </a:ext>
            </a:extLst>
          </p:cNvPr>
          <p:cNvSpPr>
            <a:spLocks noChangeArrowheads="1"/>
          </p:cNvSpPr>
          <p:nvPr/>
        </p:nvSpPr>
        <p:spPr bwMode="auto">
          <a:xfrm>
            <a:off x="2640014" y="34290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503" name="Rectangle 263">
            <a:extLst>
              <a:ext uri="{FF2B5EF4-FFF2-40B4-BE49-F238E27FC236}">
                <a16:creationId xmlns:a16="http://schemas.microsoft.com/office/drawing/2014/main" id="{DAADEB51-5222-496C-BE5D-4C794B57351D}"/>
              </a:ext>
            </a:extLst>
          </p:cNvPr>
          <p:cNvSpPr>
            <a:spLocks noChangeArrowheads="1"/>
          </p:cNvSpPr>
          <p:nvPr/>
        </p:nvSpPr>
        <p:spPr bwMode="auto">
          <a:xfrm>
            <a:off x="3937000" y="39258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04" name="Rectangle 264">
            <a:extLst>
              <a:ext uri="{FF2B5EF4-FFF2-40B4-BE49-F238E27FC236}">
                <a16:creationId xmlns:a16="http://schemas.microsoft.com/office/drawing/2014/main" id="{03B1AEF9-0B30-45C3-942E-39071C6E9D52}"/>
              </a:ext>
            </a:extLst>
          </p:cNvPr>
          <p:cNvSpPr>
            <a:spLocks noChangeArrowheads="1"/>
          </p:cNvSpPr>
          <p:nvPr/>
        </p:nvSpPr>
        <p:spPr bwMode="auto">
          <a:xfrm>
            <a:off x="5159375" y="39338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505" name="Rectangle 265">
            <a:extLst>
              <a:ext uri="{FF2B5EF4-FFF2-40B4-BE49-F238E27FC236}">
                <a16:creationId xmlns:a16="http://schemas.microsoft.com/office/drawing/2014/main" id="{DF54B3B8-C66D-488A-A0BE-41086A139D36}"/>
              </a:ext>
            </a:extLst>
          </p:cNvPr>
          <p:cNvSpPr>
            <a:spLocks noChangeArrowheads="1"/>
          </p:cNvSpPr>
          <p:nvPr/>
        </p:nvSpPr>
        <p:spPr bwMode="auto">
          <a:xfrm>
            <a:off x="5562600" y="43529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06" name="Rectangle 266">
            <a:extLst>
              <a:ext uri="{FF2B5EF4-FFF2-40B4-BE49-F238E27FC236}">
                <a16:creationId xmlns:a16="http://schemas.microsoft.com/office/drawing/2014/main" id="{E409C353-511F-42EF-B16D-4C4BF3789306}"/>
              </a:ext>
            </a:extLst>
          </p:cNvPr>
          <p:cNvSpPr>
            <a:spLocks noChangeArrowheads="1"/>
          </p:cNvSpPr>
          <p:nvPr/>
        </p:nvSpPr>
        <p:spPr bwMode="auto">
          <a:xfrm>
            <a:off x="3575050" y="52292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07" name="Rectangle 267">
            <a:extLst>
              <a:ext uri="{FF2B5EF4-FFF2-40B4-BE49-F238E27FC236}">
                <a16:creationId xmlns:a16="http://schemas.microsoft.com/office/drawing/2014/main" id="{C88254DC-500D-4CEB-8D68-25991424827C}"/>
              </a:ext>
            </a:extLst>
          </p:cNvPr>
          <p:cNvSpPr>
            <a:spLocks noChangeArrowheads="1"/>
          </p:cNvSpPr>
          <p:nvPr/>
        </p:nvSpPr>
        <p:spPr bwMode="auto">
          <a:xfrm>
            <a:off x="4283075" y="46466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508" name="Rectangle 268">
            <a:extLst>
              <a:ext uri="{FF2B5EF4-FFF2-40B4-BE49-F238E27FC236}">
                <a16:creationId xmlns:a16="http://schemas.microsoft.com/office/drawing/2014/main" id="{83B78E5D-0EA0-4242-8E16-345A91A60082}"/>
              </a:ext>
            </a:extLst>
          </p:cNvPr>
          <p:cNvSpPr>
            <a:spLocks noChangeArrowheads="1"/>
          </p:cNvSpPr>
          <p:nvPr/>
        </p:nvSpPr>
        <p:spPr bwMode="auto">
          <a:xfrm>
            <a:off x="7464425" y="40052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09" name="Rectangle 269">
            <a:extLst>
              <a:ext uri="{FF2B5EF4-FFF2-40B4-BE49-F238E27FC236}">
                <a16:creationId xmlns:a16="http://schemas.microsoft.com/office/drawing/2014/main" id="{15CB48DB-4B72-4DA6-958E-E99B11AE808A}"/>
              </a:ext>
            </a:extLst>
          </p:cNvPr>
          <p:cNvSpPr>
            <a:spLocks noChangeArrowheads="1"/>
          </p:cNvSpPr>
          <p:nvPr/>
        </p:nvSpPr>
        <p:spPr bwMode="auto">
          <a:xfrm>
            <a:off x="3719514" y="37814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10" name="Rectangle 270">
            <a:extLst>
              <a:ext uri="{FF2B5EF4-FFF2-40B4-BE49-F238E27FC236}">
                <a16:creationId xmlns:a16="http://schemas.microsoft.com/office/drawing/2014/main" id="{F7F7E7B9-945F-4DA2-BFF7-47EE02DDDDCA}"/>
              </a:ext>
            </a:extLst>
          </p:cNvPr>
          <p:cNvSpPr>
            <a:spLocks noChangeArrowheads="1"/>
          </p:cNvSpPr>
          <p:nvPr/>
        </p:nvSpPr>
        <p:spPr bwMode="auto">
          <a:xfrm>
            <a:off x="4783138" y="60864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512" name="Rectangle 272">
            <a:extLst>
              <a:ext uri="{FF2B5EF4-FFF2-40B4-BE49-F238E27FC236}">
                <a16:creationId xmlns:a16="http://schemas.microsoft.com/office/drawing/2014/main" id="{6FCA4051-187D-49A7-B723-7ACF26516811}"/>
              </a:ext>
            </a:extLst>
          </p:cNvPr>
          <p:cNvSpPr>
            <a:spLocks noChangeArrowheads="1"/>
          </p:cNvSpPr>
          <p:nvPr/>
        </p:nvSpPr>
        <p:spPr bwMode="auto">
          <a:xfrm>
            <a:off x="5470525" y="60483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13" name="Rectangle 273">
            <a:extLst>
              <a:ext uri="{FF2B5EF4-FFF2-40B4-BE49-F238E27FC236}">
                <a16:creationId xmlns:a16="http://schemas.microsoft.com/office/drawing/2014/main" id="{D9DB5D7E-643E-4692-BBA7-51EF92437C73}"/>
              </a:ext>
            </a:extLst>
          </p:cNvPr>
          <p:cNvSpPr>
            <a:spLocks noChangeArrowheads="1"/>
          </p:cNvSpPr>
          <p:nvPr/>
        </p:nvSpPr>
        <p:spPr bwMode="auto">
          <a:xfrm>
            <a:off x="7254875" y="52752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14" name="Rectangle 274">
            <a:extLst>
              <a:ext uri="{FF2B5EF4-FFF2-40B4-BE49-F238E27FC236}">
                <a16:creationId xmlns:a16="http://schemas.microsoft.com/office/drawing/2014/main" id="{DCAF7E9D-1073-41A5-979F-065AC807E1FE}"/>
              </a:ext>
            </a:extLst>
          </p:cNvPr>
          <p:cNvSpPr>
            <a:spLocks noChangeArrowheads="1"/>
          </p:cNvSpPr>
          <p:nvPr/>
        </p:nvSpPr>
        <p:spPr bwMode="auto">
          <a:xfrm>
            <a:off x="3260725" y="33877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15" name="Rectangle 275">
            <a:extLst>
              <a:ext uri="{FF2B5EF4-FFF2-40B4-BE49-F238E27FC236}">
                <a16:creationId xmlns:a16="http://schemas.microsoft.com/office/drawing/2014/main" id="{AEEBF289-62FB-4C40-A2E9-2B6ECCB968F6}"/>
              </a:ext>
            </a:extLst>
          </p:cNvPr>
          <p:cNvSpPr>
            <a:spLocks noChangeArrowheads="1"/>
          </p:cNvSpPr>
          <p:nvPr/>
        </p:nvSpPr>
        <p:spPr bwMode="auto">
          <a:xfrm>
            <a:off x="4800600" y="5516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516" name="Rectangle 276">
            <a:extLst>
              <a:ext uri="{FF2B5EF4-FFF2-40B4-BE49-F238E27FC236}">
                <a16:creationId xmlns:a16="http://schemas.microsoft.com/office/drawing/2014/main" id="{0C7A4D89-CA18-42C6-84DE-A81B9256882A}"/>
              </a:ext>
            </a:extLst>
          </p:cNvPr>
          <p:cNvSpPr>
            <a:spLocks noChangeArrowheads="1"/>
          </p:cNvSpPr>
          <p:nvPr/>
        </p:nvSpPr>
        <p:spPr bwMode="auto">
          <a:xfrm>
            <a:off x="5087939" y="36449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17" name="Rectangle 277">
            <a:extLst>
              <a:ext uri="{FF2B5EF4-FFF2-40B4-BE49-F238E27FC236}">
                <a16:creationId xmlns:a16="http://schemas.microsoft.com/office/drawing/2014/main" id="{12A28E39-883C-4B29-858F-C8094D97B350}"/>
              </a:ext>
            </a:extLst>
          </p:cNvPr>
          <p:cNvSpPr>
            <a:spLocks noChangeArrowheads="1"/>
          </p:cNvSpPr>
          <p:nvPr/>
        </p:nvSpPr>
        <p:spPr bwMode="auto">
          <a:xfrm>
            <a:off x="7796214" y="55372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18" name="Rectangle 278">
            <a:extLst>
              <a:ext uri="{FF2B5EF4-FFF2-40B4-BE49-F238E27FC236}">
                <a16:creationId xmlns:a16="http://schemas.microsoft.com/office/drawing/2014/main" id="{D44DF66C-32A9-45EB-9E78-3235766AE6FE}"/>
              </a:ext>
            </a:extLst>
          </p:cNvPr>
          <p:cNvSpPr>
            <a:spLocks noChangeArrowheads="1"/>
          </p:cNvSpPr>
          <p:nvPr/>
        </p:nvSpPr>
        <p:spPr bwMode="auto">
          <a:xfrm>
            <a:off x="3463925" y="3738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519" name="Rectangle 279">
            <a:extLst>
              <a:ext uri="{FF2B5EF4-FFF2-40B4-BE49-F238E27FC236}">
                <a16:creationId xmlns:a16="http://schemas.microsoft.com/office/drawing/2014/main" id="{80BF490C-1338-4DBA-8DDB-09F57D8BF9C0}"/>
              </a:ext>
            </a:extLst>
          </p:cNvPr>
          <p:cNvSpPr>
            <a:spLocks noChangeArrowheads="1"/>
          </p:cNvSpPr>
          <p:nvPr/>
        </p:nvSpPr>
        <p:spPr bwMode="auto">
          <a:xfrm>
            <a:off x="7051675" y="59166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520" name="Rectangle 280">
            <a:extLst>
              <a:ext uri="{FF2B5EF4-FFF2-40B4-BE49-F238E27FC236}">
                <a16:creationId xmlns:a16="http://schemas.microsoft.com/office/drawing/2014/main" id="{497916F8-7BC8-462A-97B0-DA8F9A725278}"/>
              </a:ext>
            </a:extLst>
          </p:cNvPr>
          <p:cNvSpPr>
            <a:spLocks noChangeArrowheads="1"/>
          </p:cNvSpPr>
          <p:nvPr/>
        </p:nvSpPr>
        <p:spPr bwMode="auto">
          <a:xfrm>
            <a:off x="5519739" y="46529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21" name="Rectangle 281">
            <a:extLst>
              <a:ext uri="{FF2B5EF4-FFF2-40B4-BE49-F238E27FC236}">
                <a16:creationId xmlns:a16="http://schemas.microsoft.com/office/drawing/2014/main" id="{DAE55FC5-B245-4921-A9FB-8D770D8E9832}"/>
              </a:ext>
            </a:extLst>
          </p:cNvPr>
          <p:cNvSpPr>
            <a:spLocks noChangeArrowheads="1"/>
          </p:cNvSpPr>
          <p:nvPr/>
        </p:nvSpPr>
        <p:spPr bwMode="auto">
          <a:xfrm>
            <a:off x="4140200" y="39989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522" name="Rectangle 282">
            <a:extLst>
              <a:ext uri="{FF2B5EF4-FFF2-40B4-BE49-F238E27FC236}">
                <a16:creationId xmlns:a16="http://schemas.microsoft.com/office/drawing/2014/main" id="{30364076-003F-4AFE-A820-44F374545016}"/>
              </a:ext>
            </a:extLst>
          </p:cNvPr>
          <p:cNvSpPr>
            <a:spLocks noChangeArrowheads="1"/>
          </p:cNvSpPr>
          <p:nvPr/>
        </p:nvSpPr>
        <p:spPr bwMode="auto">
          <a:xfrm>
            <a:off x="7500939" y="5927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23" name="Rectangle 283">
            <a:extLst>
              <a:ext uri="{FF2B5EF4-FFF2-40B4-BE49-F238E27FC236}">
                <a16:creationId xmlns:a16="http://schemas.microsoft.com/office/drawing/2014/main" id="{B41F1DA9-01E3-4D5A-BEC0-815464C55426}"/>
              </a:ext>
            </a:extLst>
          </p:cNvPr>
          <p:cNvSpPr>
            <a:spLocks noChangeArrowheads="1"/>
          </p:cNvSpPr>
          <p:nvPr/>
        </p:nvSpPr>
        <p:spPr bwMode="auto">
          <a:xfrm>
            <a:off x="5953125" y="44767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24" name="Rectangle 284">
            <a:extLst>
              <a:ext uri="{FF2B5EF4-FFF2-40B4-BE49-F238E27FC236}">
                <a16:creationId xmlns:a16="http://schemas.microsoft.com/office/drawing/2014/main" id="{9F19E880-7E6D-43E2-A554-2EE1576D63AC}"/>
              </a:ext>
            </a:extLst>
          </p:cNvPr>
          <p:cNvSpPr>
            <a:spLocks noChangeArrowheads="1"/>
          </p:cNvSpPr>
          <p:nvPr/>
        </p:nvSpPr>
        <p:spPr bwMode="auto">
          <a:xfrm>
            <a:off x="4511675" y="47974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25" name="Rectangle 285">
            <a:extLst>
              <a:ext uri="{FF2B5EF4-FFF2-40B4-BE49-F238E27FC236}">
                <a16:creationId xmlns:a16="http://schemas.microsoft.com/office/drawing/2014/main" id="{BB404BE5-9685-4B2D-8340-A1C688F66CD9}"/>
              </a:ext>
            </a:extLst>
          </p:cNvPr>
          <p:cNvSpPr>
            <a:spLocks noChangeArrowheads="1"/>
          </p:cNvSpPr>
          <p:nvPr/>
        </p:nvSpPr>
        <p:spPr bwMode="auto">
          <a:xfrm>
            <a:off x="3395663" y="42211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526" name="Rectangle 286">
            <a:extLst>
              <a:ext uri="{FF2B5EF4-FFF2-40B4-BE49-F238E27FC236}">
                <a16:creationId xmlns:a16="http://schemas.microsoft.com/office/drawing/2014/main" id="{BF5251C8-F3FB-4DE3-9E10-5C26D8AC8B32}"/>
              </a:ext>
            </a:extLst>
          </p:cNvPr>
          <p:cNvSpPr>
            <a:spLocks noChangeArrowheads="1"/>
          </p:cNvSpPr>
          <p:nvPr/>
        </p:nvSpPr>
        <p:spPr bwMode="auto">
          <a:xfrm>
            <a:off x="5618164" y="35734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27" name="Rectangle 287">
            <a:extLst>
              <a:ext uri="{FF2B5EF4-FFF2-40B4-BE49-F238E27FC236}">
                <a16:creationId xmlns:a16="http://schemas.microsoft.com/office/drawing/2014/main" id="{B74B8035-58D4-422B-89CB-1A54DBBED878}"/>
              </a:ext>
            </a:extLst>
          </p:cNvPr>
          <p:cNvSpPr>
            <a:spLocks noChangeArrowheads="1"/>
          </p:cNvSpPr>
          <p:nvPr/>
        </p:nvSpPr>
        <p:spPr bwMode="auto">
          <a:xfrm>
            <a:off x="6729414" y="43195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28" name="Rectangle 288">
            <a:extLst>
              <a:ext uri="{FF2B5EF4-FFF2-40B4-BE49-F238E27FC236}">
                <a16:creationId xmlns:a16="http://schemas.microsoft.com/office/drawing/2014/main" id="{6A27F0CD-310C-4F71-AC07-695987973A3C}"/>
              </a:ext>
            </a:extLst>
          </p:cNvPr>
          <p:cNvSpPr>
            <a:spLocks noChangeArrowheads="1"/>
          </p:cNvSpPr>
          <p:nvPr/>
        </p:nvSpPr>
        <p:spPr bwMode="auto">
          <a:xfrm>
            <a:off x="5448300" y="3141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29" name="Rectangle 289">
            <a:extLst>
              <a:ext uri="{FF2B5EF4-FFF2-40B4-BE49-F238E27FC236}">
                <a16:creationId xmlns:a16="http://schemas.microsoft.com/office/drawing/2014/main" id="{22A7E458-0E76-4C2F-AA0A-7219B1D46195}"/>
              </a:ext>
            </a:extLst>
          </p:cNvPr>
          <p:cNvSpPr>
            <a:spLocks noChangeArrowheads="1"/>
          </p:cNvSpPr>
          <p:nvPr/>
        </p:nvSpPr>
        <p:spPr bwMode="auto">
          <a:xfrm>
            <a:off x="6527800" y="45751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30" name="Rectangle 290">
            <a:extLst>
              <a:ext uri="{FF2B5EF4-FFF2-40B4-BE49-F238E27FC236}">
                <a16:creationId xmlns:a16="http://schemas.microsoft.com/office/drawing/2014/main" id="{E17AC0C6-F44D-48FF-9409-152FB0EC4563}"/>
              </a:ext>
            </a:extLst>
          </p:cNvPr>
          <p:cNvSpPr>
            <a:spLocks noChangeArrowheads="1"/>
          </p:cNvSpPr>
          <p:nvPr/>
        </p:nvSpPr>
        <p:spPr bwMode="auto">
          <a:xfrm>
            <a:off x="6878638" y="44688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31" name="Rectangle 291">
            <a:extLst>
              <a:ext uri="{FF2B5EF4-FFF2-40B4-BE49-F238E27FC236}">
                <a16:creationId xmlns:a16="http://schemas.microsoft.com/office/drawing/2014/main" id="{EBDA715C-46EB-44A2-88D9-30A0B462BEDF}"/>
              </a:ext>
            </a:extLst>
          </p:cNvPr>
          <p:cNvSpPr>
            <a:spLocks noChangeArrowheads="1"/>
          </p:cNvSpPr>
          <p:nvPr/>
        </p:nvSpPr>
        <p:spPr bwMode="auto">
          <a:xfrm>
            <a:off x="3848100" y="42211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32" name="Rectangle 292">
            <a:extLst>
              <a:ext uri="{FF2B5EF4-FFF2-40B4-BE49-F238E27FC236}">
                <a16:creationId xmlns:a16="http://schemas.microsoft.com/office/drawing/2014/main" id="{4EF35CA8-DC23-4D28-955E-6181647B7EC4}"/>
              </a:ext>
            </a:extLst>
          </p:cNvPr>
          <p:cNvSpPr>
            <a:spLocks noChangeArrowheads="1"/>
          </p:cNvSpPr>
          <p:nvPr/>
        </p:nvSpPr>
        <p:spPr bwMode="auto">
          <a:xfrm>
            <a:off x="5719764" y="45021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533" name="Rectangle 293">
            <a:extLst>
              <a:ext uri="{FF2B5EF4-FFF2-40B4-BE49-F238E27FC236}">
                <a16:creationId xmlns:a16="http://schemas.microsoft.com/office/drawing/2014/main" id="{C20338FD-9E6D-4225-8991-38EB37EC1BD0}"/>
              </a:ext>
            </a:extLst>
          </p:cNvPr>
          <p:cNvSpPr>
            <a:spLocks noChangeArrowheads="1"/>
          </p:cNvSpPr>
          <p:nvPr/>
        </p:nvSpPr>
        <p:spPr bwMode="auto">
          <a:xfrm>
            <a:off x="5765800" y="47180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34" name="Rectangle 294">
            <a:extLst>
              <a:ext uri="{FF2B5EF4-FFF2-40B4-BE49-F238E27FC236}">
                <a16:creationId xmlns:a16="http://schemas.microsoft.com/office/drawing/2014/main" id="{8BB6F8A3-BBF8-4D02-A282-7EF2E446FCD3}"/>
              </a:ext>
            </a:extLst>
          </p:cNvPr>
          <p:cNvSpPr>
            <a:spLocks noChangeArrowheads="1"/>
          </p:cNvSpPr>
          <p:nvPr/>
        </p:nvSpPr>
        <p:spPr bwMode="auto">
          <a:xfrm>
            <a:off x="4583113" y="51577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35" name="Rectangle 295">
            <a:extLst>
              <a:ext uri="{FF2B5EF4-FFF2-40B4-BE49-F238E27FC236}">
                <a16:creationId xmlns:a16="http://schemas.microsoft.com/office/drawing/2014/main" id="{7EE43CEC-57CD-4718-9D0E-6650529B41BF}"/>
              </a:ext>
            </a:extLst>
          </p:cNvPr>
          <p:cNvSpPr>
            <a:spLocks noChangeArrowheads="1"/>
          </p:cNvSpPr>
          <p:nvPr/>
        </p:nvSpPr>
        <p:spPr bwMode="auto">
          <a:xfrm>
            <a:off x="3432175" y="28527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536" name="Rectangle 296">
            <a:extLst>
              <a:ext uri="{FF2B5EF4-FFF2-40B4-BE49-F238E27FC236}">
                <a16:creationId xmlns:a16="http://schemas.microsoft.com/office/drawing/2014/main" id="{553F2ACE-0705-4817-B138-60BE7AADAC8C}"/>
              </a:ext>
            </a:extLst>
          </p:cNvPr>
          <p:cNvSpPr>
            <a:spLocks noChangeArrowheads="1"/>
          </p:cNvSpPr>
          <p:nvPr/>
        </p:nvSpPr>
        <p:spPr bwMode="auto">
          <a:xfrm>
            <a:off x="7389814" y="51435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37" name="Rectangle 297">
            <a:extLst>
              <a:ext uri="{FF2B5EF4-FFF2-40B4-BE49-F238E27FC236}">
                <a16:creationId xmlns:a16="http://schemas.microsoft.com/office/drawing/2014/main" id="{0E51E570-6E4D-454F-BA7B-411ADE3D3061}"/>
              </a:ext>
            </a:extLst>
          </p:cNvPr>
          <p:cNvSpPr>
            <a:spLocks noChangeArrowheads="1"/>
          </p:cNvSpPr>
          <p:nvPr/>
        </p:nvSpPr>
        <p:spPr bwMode="auto">
          <a:xfrm>
            <a:off x="5194300" y="49514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38" name="Rectangle 298">
            <a:extLst>
              <a:ext uri="{FF2B5EF4-FFF2-40B4-BE49-F238E27FC236}">
                <a16:creationId xmlns:a16="http://schemas.microsoft.com/office/drawing/2014/main" id="{DF5163C2-D39B-4466-998D-385601EA5A23}"/>
              </a:ext>
            </a:extLst>
          </p:cNvPr>
          <p:cNvSpPr>
            <a:spLocks noChangeArrowheads="1"/>
          </p:cNvSpPr>
          <p:nvPr/>
        </p:nvSpPr>
        <p:spPr bwMode="auto">
          <a:xfrm>
            <a:off x="6240464" y="15573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39" name="Rectangle 299">
            <a:extLst>
              <a:ext uri="{FF2B5EF4-FFF2-40B4-BE49-F238E27FC236}">
                <a16:creationId xmlns:a16="http://schemas.microsoft.com/office/drawing/2014/main" id="{C7F72F21-4579-4D04-98DC-BDBACA15615E}"/>
              </a:ext>
            </a:extLst>
          </p:cNvPr>
          <p:cNvSpPr>
            <a:spLocks noChangeArrowheads="1"/>
          </p:cNvSpPr>
          <p:nvPr/>
        </p:nvSpPr>
        <p:spPr bwMode="auto">
          <a:xfrm>
            <a:off x="5159375" y="46529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540" name="Rectangle 300">
            <a:extLst>
              <a:ext uri="{FF2B5EF4-FFF2-40B4-BE49-F238E27FC236}">
                <a16:creationId xmlns:a16="http://schemas.microsoft.com/office/drawing/2014/main" id="{14956702-E96B-473D-9412-AEFF77E1B285}"/>
              </a:ext>
            </a:extLst>
          </p:cNvPr>
          <p:cNvSpPr>
            <a:spLocks noChangeArrowheads="1"/>
          </p:cNvSpPr>
          <p:nvPr/>
        </p:nvSpPr>
        <p:spPr bwMode="auto">
          <a:xfrm>
            <a:off x="4818063" y="37893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41" name="Rectangle 301">
            <a:extLst>
              <a:ext uri="{FF2B5EF4-FFF2-40B4-BE49-F238E27FC236}">
                <a16:creationId xmlns:a16="http://schemas.microsoft.com/office/drawing/2014/main" id="{8E9BAA57-BB67-4CFC-9855-01E2438B7625}"/>
              </a:ext>
            </a:extLst>
          </p:cNvPr>
          <p:cNvSpPr>
            <a:spLocks noChangeArrowheads="1"/>
          </p:cNvSpPr>
          <p:nvPr/>
        </p:nvSpPr>
        <p:spPr bwMode="auto">
          <a:xfrm>
            <a:off x="8112125" y="60213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42" name="Rectangle 302">
            <a:extLst>
              <a:ext uri="{FF2B5EF4-FFF2-40B4-BE49-F238E27FC236}">
                <a16:creationId xmlns:a16="http://schemas.microsoft.com/office/drawing/2014/main" id="{D4B13BD7-4350-4A31-9CA4-4300E12531F7}"/>
              </a:ext>
            </a:extLst>
          </p:cNvPr>
          <p:cNvSpPr>
            <a:spLocks noChangeArrowheads="1"/>
          </p:cNvSpPr>
          <p:nvPr/>
        </p:nvSpPr>
        <p:spPr bwMode="auto">
          <a:xfrm>
            <a:off x="5494338" y="40020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43" name="Rectangle 303">
            <a:extLst>
              <a:ext uri="{FF2B5EF4-FFF2-40B4-BE49-F238E27FC236}">
                <a16:creationId xmlns:a16="http://schemas.microsoft.com/office/drawing/2014/main" id="{1AEF0228-D2B9-4DA0-82B8-E3051705FA28}"/>
              </a:ext>
            </a:extLst>
          </p:cNvPr>
          <p:cNvSpPr>
            <a:spLocks noChangeArrowheads="1"/>
          </p:cNvSpPr>
          <p:nvPr/>
        </p:nvSpPr>
        <p:spPr bwMode="auto">
          <a:xfrm>
            <a:off x="4943475" y="52292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44" name="Rectangle 304">
            <a:extLst>
              <a:ext uri="{FF2B5EF4-FFF2-40B4-BE49-F238E27FC236}">
                <a16:creationId xmlns:a16="http://schemas.microsoft.com/office/drawing/2014/main" id="{16C150CA-56EA-480E-92E9-461750D56DCF}"/>
              </a:ext>
            </a:extLst>
          </p:cNvPr>
          <p:cNvSpPr>
            <a:spLocks noChangeArrowheads="1"/>
          </p:cNvSpPr>
          <p:nvPr/>
        </p:nvSpPr>
        <p:spPr bwMode="auto">
          <a:xfrm>
            <a:off x="3101975" y="45434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45" name="Rectangle 305">
            <a:extLst>
              <a:ext uri="{FF2B5EF4-FFF2-40B4-BE49-F238E27FC236}">
                <a16:creationId xmlns:a16="http://schemas.microsoft.com/office/drawing/2014/main" id="{915C5DEC-FD87-45D9-8331-5DE27177AA6C}"/>
              </a:ext>
            </a:extLst>
          </p:cNvPr>
          <p:cNvSpPr>
            <a:spLocks noChangeArrowheads="1"/>
          </p:cNvSpPr>
          <p:nvPr/>
        </p:nvSpPr>
        <p:spPr bwMode="auto">
          <a:xfrm>
            <a:off x="6307139" y="43084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46" name="Rectangle 306">
            <a:extLst>
              <a:ext uri="{FF2B5EF4-FFF2-40B4-BE49-F238E27FC236}">
                <a16:creationId xmlns:a16="http://schemas.microsoft.com/office/drawing/2014/main" id="{DD5E8C54-107F-47F2-9F97-BD06878FAACF}"/>
              </a:ext>
            </a:extLst>
          </p:cNvPr>
          <p:cNvSpPr>
            <a:spLocks noChangeArrowheads="1"/>
          </p:cNvSpPr>
          <p:nvPr/>
        </p:nvSpPr>
        <p:spPr bwMode="auto">
          <a:xfrm>
            <a:off x="5808664" y="4149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547" name="Rectangle 307">
            <a:extLst>
              <a:ext uri="{FF2B5EF4-FFF2-40B4-BE49-F238E27FC236}">
                <a16:creationId xmlns:a16="http://schemas.microsoft.com/office/drawing/2014/main" id="{B1B5C4AA-7C75-4FE0-B028-D1E58D90AB50}"/>
              </a:ext>
            </a:extLst>
          </p:cNvPr>
          <p:cNvSpPr>
            <a:spLocks noChangeArrowheads="1"/>
          </p:cNvSpPr>
          <p:nvPr/>
        </p:nvSpPr>
        <p:spPr bwMode="auto">
          <a:xfrm>
            <a:off x="5246689" y="26828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48" name="Rectangle 308">
            <a:extLst>
              <a:ext uri="{FF2B5EF4-FFF2-40B4-BE49-F238E27FC236}">
                <a16:creationId xmlns:a16="http://schemas.microsoft.com/office/drawing/2014/main" id="{399608B3-1D5F-4E9C-A42F-7BB6A67A0363}"/>
              </a:ext>
            </a:extLst>
          </p:cNvPr>
          <p:cNvSpPr>
            <a:spLocks noChangeArrowheads="1"/>
          </p:cNvSpPr>
          <p:nvPr/>
        </p:nvSpPr>
        <p:spPr bwMode="auto">
          <a:xfrm>
            <a:off x="3327400" y="45545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49" name="Rectangle 309">
            <a:extLst>
              <a:ext uri="{FF2B5EF4-FFF2-40B4-BE49-F238E27FC236}">
                <a16:creationId xmlns:a16="http://schemas.microsoft.com/office/drawing/2014/main" id="{3AC3105B-492A-43BB-99A0-AD3C611F2BB4}"/>
              </a:ext>
            </a:extLst>
          </p:cNvPr>
          <p:cNvSpPr>
            <a:spLocks noChangeArrowheads="1"/>
          </p:cNvSpPr>
          <p:nvPr/>
        </p:nvSpPr>
        <p:spPr bwMode="auto">
          <a:xfrm>
            <a:off x="5375275" y="50069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50" name="Rectangle 310">
            <a:extLst>
              <a:ext uri="{FF2B5EF4-FFF2-40B4-BE49-F238E27FC236}">
                <a16:creationId xmlns:a16="http://schemas.microsoft.com/office/drawing/2014/main" id="{71F43F00-4262-4847-B3AE-472FD8C58861}"/>
              </a:ext>
            </a:extLst>
          </p:cNvPr>
          <p:cNvSpPr>
            <a:spLocks noChangeArrowheads="1"/>
          </p:cNvSpPr>
          <p:nvPr/>
        </p:nvSpPr>
        <p:spPr bwMode="auto">
          <a:xfrm>
            <a:off x="5935664" y="37099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551" name="Rectangle 311">
            <a:extLst>
              <a:ext uri="{FF2B5EF4-FFF2-40B4-BE49-F238E27FC236}">
                <a16:creationId xmlns:a16="http://schemas.microsoft.com/office/drawing/2014/main" id="{00771F72-A630-4545-BF74-C819DE61F0A5}"/>
              </a:ext>
            </a:extLst>
          </p:cNvPr>
          <p:cNvSpPr>
            <a:spLocks noChangeArrowheads="1"/>
          </p:cNvSpPr>
          <p:nvPr/>
        </p:nvSpPr>
        <p:spPr bwMode="auto">
          <a:xfrm>
            <a:off x="3552825" y="45656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552" name="Rectangle 312">
            <a:extLst>
              <a:ext uri="{FF2B5EF4-FFF2-40B4-BE49-F238E27FC236}">
                <a16:creationId xmlns:a16="http://schemas.microsoft.com/office/drawing/2014/main" id="{42ECA421-51FB-4C70-90F2-5741043D1A0A}"/>
              </a:ext>
            </a:extLst>
          </p:cNvPr>
          <p:cNvSpPr>
            <a:spLocks noChangeArrowheads="1"/>
          </p:cNvSpPr>
          <p:nvPr/>
        </p:nvSpPr>
        <p:spPr bwMode="auto">
          <a:xfrm>
            <a:off x="8270875" y="35194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553" name="Rectangle 313">
            <a:extLst>
              <a:ext uri="{FF2B5EF4-FFF2-40B4-BE49-F238E27FC236}">
                <a16:creationId xmlns:a16="http://schemas.microsoft.com/office/drawing/2014/main" id="{B3902CB8-E5C4-4754-83BD-618EE78827C0}"/>
              </a:ext>
            </a:extLst>
          </p:cNvPr>
          <p:cNvSpPr>
            <a:spLocks noChangeArrowheads="1"/>
          </p:cNvSpPr>
          <p:nvPr/>
        </p:nvSpPr>
        <p:spPr bwMode="auto">
          <a:xfrm>
            <a:off x="6527800" y="35004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54" name="Rectangle 314">
            <a:extLst>
              <a:ext uri="{FF2B5EF4-FFF2-40B4-BE49-F238E27FC236}">
                <a16:creationId xmlns:a16="http://schemas.microsoft.com/office/drawing/2014/main" id="{277F247F-8E00-4C82-8F55-718B799C6F4C}"/>
              </a:ext>
            </a:extLst>
          </p:cNvPr>
          <p:cNvSpPr>
            <a:spLocks noChangeArrowheads="1"/>
          </p:cNvSpPr>
          <p:nvPr/>
        </p:nvSpPr>
        <p:spPr bwMode="auto">
          <a:xfrm>
            <a:off x="6959600" y="42211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55" name="Rectangle 315">
            <a:extLst>
              <a:ext uri="{FF2B5EF4-FFF2-40B4-BE49-F238E27FC236}">
                <a16:creationId xmlns:a16="http://schemas.microsoft.com/office/drawing/2014/main" id="{7C016FBC-2A24-4D50-9087-FD3BA3E6356E}"/>
              </a:ext>
            </a:extLst>
          </p:cNvPr>
          <p:cNvSpPr>
            <a:spLocks noChangeArrowheads="1"/>
          </p:cNvSpPr>
          <p:nvPr/>
        </p:nvSpPr>
        <p:spPr bwMode="auto">
          <a:xfrm>
            <a:off x="6024564" y="32845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556" name="Rectangle 316">
            <a:extLst>
              <a:ext uri="{FF2B5EF4-FFF2-40B4-BE49-F238E27FC236}">
                <a16:creationId xmlns:a16="http://schemas.microsoft.com/office/drawing/2014/main" id="{ACE5F3C1-026F-4E6C-9851-B0C051F9ED8D}"/>
              </a:ext>
            </a:extLst>
          </p:cNvPr>
          <p:cNvSpPr>
            <a:spLocks noChangeArrowheads="1"/>
          </p:cNvSpPr>
          <p:nvPr/>
        </p:nvSpPr>
        <p:spPr bwMode="auto">
          <a:xfrm>
            <a:off x="5375275" y="53736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57" name="Rectangle 317">
            <a:extLst>
              <a:ext uri="{FF2B5EF4-FFF2-40B4-BE49-F238E27FC236}">
                <a16:creationId xmlns:a16="http://schemas.microsoft.com/office/drawing/2014/main" id="{60D5D91E-1D5C-4E46-88E9-AE66FEBC6E5D}"/>
              </a:ext>
            </a:extLst>
          </p:cNvPr>
          <p:cNvSpPr>
            <a:spLocks noChangeArrowheads="1"/>
          </p:cNvSpPr>
          <p:nvPr/>
        </p:nvSpPr>
        <p:spPr bwMode="auto">
          <a:xfrm>
            <a:off x="7989888" y="49895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58" name="Rectangle 318">
            <a:extLst>
              <a:ext uri="{FF2B5EF4-FFF2-40B4-BE49-F238E27FC236}">
                <a16:creationId xmlns:a16="http://schemas.microsoft.com/office/drawing/2014/main" id="{E2835EE0-8431-40D4-B91B-371E2D8CCEE7}"/>
              </a:ext>
            </a:extLst>
          </p:cNvPr>
          <p:cNvSpPr>
            <a:spLocks noChangeArrowheads="1"/>
          </p:cNvSpPr>
          <p:nvPr/>
        </p:nvSpPr>
        <p:spPr bwMode="auto">
          <a:xfrm>
            <a:off x="5664200" y="50133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59" name="Rectangle 319">
            <a:extLst>
              <a:ext uri="{FF2B5EF4-FFF2-40B4-BE49-F238E27FC236}">
                <a16:creationId xmlns:a16="http://schemas.microsoft.com/office/drawing/2014/main" id="{9372CB8F-D107-4686-9670-6DBA70F52230}"/>
              </a:ext>
            </a:extLst>
          </p:cNvPr>
          <p:cNvSpPr>
            <a:spLocks noChangeArrowheads="1"/>
          </p:cNvSpPr>
          <p:nvPr/>
        </p:nvSpPr>
        <p:spPr bwMode="auto">
          <a:xfrm>
            <a:off x="7248525" y="42926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60" name="Rectangle 320">
            <a:extLst>
              <a:ext uri="{FF2B5EF4-FFF2-40B4-BE49-F238E27FC236}">
                <a16:creationId xmlns:a16="http://schemas.microsoft.com/office/drawing/2014/main" id="{A41B6660-508C-4122-A8C9-B62B5E3FBBE1}"/>
              </a:ext>
            </a:extLst>
          </p:cNvPr>
          <p:cNvSpPr>
            <a:spLocks noChangeArrowheads="1"/>
          </p:cNvSpPr>
          <p:nvPr/>
        </p:nvSpPr>
        <p:spPr bwMode="auto">
          <a:xfrm>
            <a:off x="8212139" y="5064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561" name="Rectangle 321">
            <a:extLst>
              <a:ext uri="{FF2B5EF4-FFF2-40B4-BE49-F238E27FC236}">
                <a16:creationId xmlns:a16="http://schemas.microsoft.com/office/drawing/2014/main" id="{13A00197-DB40-4838-9125-168F4AFC2934}"/>
              </a:ext>
            </a:extLst>
          </p:cNvPr>
          <p:cNvSpPr>
            <a:spLocks noChangeArrowheads="1"/>
          </p:cNvSpPr>
          <p:nvPr/>
        </p:nvSpPr>
        <p:spPr bwMode="auto">
          <a:xfrm>
            <a:off x="7824789" y="27082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562" name="Rectangle 322">
            <a:extLst>
              <a:ext uri="{FF2B5EF4-FFF2-40B4-BE49-F238E27FC236}">
                <a16:creationId xmlns:a16="http://schemas.microsoft.com/office/drawing/2014/main" id="{4934641A-9A28-4EA2-93AB-989FC5091C48}"/>
              </a:ext>
            </a:extLst>
          </p:cNvPr>
          <p:cNvSpPr>
            <a:spLocks noChangeArrowheads="1"/>
          </p:cNvSpPr>
          <p:nvPr/>
        </p:nvSpPr>
        <p:spPr bwMode="auto">
          <a:xfrm>
            <a:off x="6672264" y="47244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63" name="Rectangle 323">
            <a:extLst>
              <a:ext uri="{FF2B5EF4-FFF2-40B4-BE49-F238E27FC236}">
                <a16:creationId xmlns:a16="http://schemas.microsoft.com/office/drawing/2014/main" id="{92100CDE-4663-4120-A6BF-825B01408186}"/>
              </a:ext>
            </a:extLst>
          </p:cNvPr>
          <p:cNvSpPr>
            <a:spLocks noChangeArrowheads="1"/>
          </p:cNvSpPr>
          <p:nvPr/>
        </p:nvSpPr>
        <p:spPr bwMode="auto">
          <a:xfrm>
            <a:off x="6848475" y="46529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64" name="Rectangle 324">
            <a:extLst>
              <a:ext uri="{FF2B5EF4-FFF2-40B4-BE49-F238E27FC236}">
                <a16:creationId xmlns:a16="http://schemas.microsoft.com/office/drawing/2014/main" id="{725B7A69-CBC3-4221-B62E-6752EE37E1D0}"/>
              </a:ext>
            </a:extLst>
          </p:cNvPr>
          <p:cNvSpPr>
            <a:spLocks noChangeArrowheads="1"/>
          </p:cNvSpPr>
          <p:nvPr/>
        </p:nvSpPr>
        <p:spPr bwMode="auto">
          <a:xfrm>
            <a:off x="4151314" y="14128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65" name="Rectangle 325">
            <a:extLst>
              <a:ext uri="{FF2B5EF4-FFF2-40B4-BE49-F238E27FC236}">
                <a16:creationId xmlns:a16="http://schemas.microsoft.com/office/drawing/2014/main" id="{9768B729-7191-4BD0-9E59-43E834390212}"/>
              </a:ext>
            </a:extLst>
          </p:cNvPr>
          <p:cNvSpPr>
            <a:spLocks noChangeArrowheads="1"/>
          </p:cNvSpPr>
          <p:nvPr/>
        </p:nvSpPr>
        <p:spPr bwMode="auto">
          <a:xfrm>
            <a:off x="7526339" y="52943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66" name="Rectangle 326">
            <a:extLst>
              <a:ext uri="{FF2B5EF4-FFF2-40B4-BE49-F238E27FC236}">
                <a16:creationId xmlns:a16="http://schemas.microsoft.com/office/drawing/2014/main" id="{3BE0FEEE-4F66-4B38-B124-493604AC1B87}"/>
              </a:ext>
            </a:extLst>
          </p:cNvPr>
          <p:cNvSpPr>
            <a:spLocks noChangeArrowheads="1"/>
          </p:cNvSpPr>
          <p:nvPr/>
        </p:nvSpPr>
        <p:spPr bwMode="auto">
          <a:xfrm>
            <a:off x="7932739" y="56705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567" name="Rectangle 327">
            <a:extLst>
              <a:ext uri="{FF2B5EF4-FFF2-40B4-BE49-F238E27FC236}">
                <a16:creationId xmlns:a16="http://schemas.microsoft.com/office/drawing/2014/main" id="{1A15562F-50B1-4EFA-8AEE-F3230C8CF021}"/>
              </a:ext>
            </a:extLst>
          </p:cNvPr>
          <p:cNvSpPr>
            <a:spLocks noChangeArrowheads="1"/>
          </p:cNvSpPr>
          <p:nvPr/>
        </p:nvSpPr>
        <p:spPr bwMode="auto">
          <a:xfrm>
            <a:off x="6167439" y="55102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68" name="Rectangle 328">
            <a:extLst>
              <a:ext uri="{FF2B5EF4-FFF2-40B4-BE49-F238E27FC236}">
                <a16:creationId xmlns:a16="http://schemas.microsoft.com/office/drawing/2014/main" id="{F5D5A091-DCC9-4213-A807-02EDF81FB3A1}"/>
              </a:ext>
            </a:extLst>
          </p:cNvPr>
          <p:cNvSpPr>
            <a:spLocks noChangeArrowheads="1"/>
          </p:cNvSpPr>
          <p:nvPr/>
        </p:nvSpPr>
        <p:spPr bwMode="auto">
          <a:xfrm>
            <a:off x="8472489" y="40767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569" name="Rectangle 329">
            <a:extLst>
              <a:ext uri="{FF2B5EF4-FFF2-40B4-BE49-F238E27FC236}">
                <a16:creationId xmlns:a16="http://schemas.microsoft.com/office/drawing/2014/main" id="{DB3FB808-AD48-4805-B73E-C440A67DCE52}"/>
              </a:ext>
            </a:extLst>
          </p:cNvPr>
          <p:cNvSpPr>
            <a:spLocks noChangeArrowheads="1"/>
          </p:cNvSpPr>
          <p:nvPr/>
        </p:nvSpPr>
        <p:spPr bwMode="auto">
          <a:xfrm>
            <a:off x="7088189" y="48688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570" name="Rectangle 330">
            <a:extLst>
              <a:ext uri="{FF2B5EF4-FFF2-40B4-BE49-F238E27FC236}">
                <a16:creationId xmlns:a16="http://schemas.microsoft.com/office/drawing/2014/main" id="{0AAAF7A2-74D4-4352-B1C2-4D342947173B}"/>
              </a:ext>
            </a:extLst>
          </p:cNvPr>
          <p:cNvSpPr>
            <a:spLocks noChangeArrowheads="1"/>
          </p:cNvSpPr>
          <p:nvPr/>
        </p:nvSpPr>
        <p:spPr bwMode="auto">
          <a:xfrm>
            <a:off x="4943475" y="170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71" name="Rectangle 331">
            <a:extLst>
              <a:ext uri="{FF2B5EF4-FFF2-40B4-BE49-F238E27FC236}">
                <a16:creationId xmlns:a16="http://schemas.microsoft.com/office/drawing/2014/main" id="{D3D2E8A8-C93E-437D-8A6D-FE46A6DBC8E3}"/>
              </a:ext>
            </a:extLst>
          </p:cNvPr>
          <p:cNvSpPr>
            <a:spLocks noChangeArrowheads="1"/>
          </p:cNvSpPr>
          <p:nvPr/>
        </p:nvSpPr>
        <p:spPr bwMode="auto">
          <a:xfrm>
            <a:off x="8688389" y="46466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572" name="Rectangle 332">
            <a:extLst>
              <a:ext uri="{FF2B5EF4-FFF2-40B4-BE49-F238E27FC236}">
                <a16:creationId xmlns:a16="http://schemas.microsoft.com/office/drawing/2014/main" id="{FE2E9145-176A-4049-A017-41FD91C3C815}"/>
              </a:ext>
            </a:extLst>
          </p:cNvPr>
          <p:cNvSpPr>
            <a:spLocks noChangeArrowheads="1"/>
          </p:cNvSpPr>
          <p:nvPr/>
        </p:nvSpPr>
        <p:spPr bwMode="auto">
          <a:xfrm>
            <a:off x="1847850" y="37893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73" name="Rectangle 333">
            <a:extLst>
              <a:ext uri="{FF2B5EF4-FFF2-40B4-BE49-F238E27FC236}">
                <a16:creationId xmlns:a16="http://schemas.microsoft.com/office/drawing/2014/main" id="{CEDE3DE8-9199-45CD-A19A-DC1EABC23E5D}"/>
              </a:ext>
            </a:extLst>
          </p:cNvPr>
          <p:cNvSpPr>
            <a:spLocks noChangeArrowheads="1"/>
          </p:cNvSpPr>
          <p:nvPr/>
        </p:nvSpPr>
        <p:spPr bwMode="auto">
          <a:xfrm>
            <a:off x="2855914" y="48688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574" name="Rectangle 334">
            <a:extLst>
              <a:ext uri="{FF2B5EF4-FFF2-40B4-BE49-F238E27FC236}">
                <a16:creationId xmlns:a16="http://schemas.microsoft.com/office/drawing/2014/main" id="{B96D99D8-1E75-4599-8400-C1B6D4BE6AE0}"/>
              </a:ext>
            </a:extLst>
          </p:cNvPr>
          <p:cNvSpPr>
            <a:spLocks noChangeArrowheads="1"/>
          </p:cNvSpPr>
          <p:nvPr/>
        </p:nvSpPr>
        <p:spPr bwMode="auto">
          <a:xfrm>
            <a:off x="5808663" y="14843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576" name="Rectangle 336">
            <a:extLst>
              <a:ext uri="{FF2B5EF4-FFF2-40B4-BE49-F238E27FC236}">
                <a16:creationId xmlns:a16="http://schemas.microsoft.com/office/drawing/2014/main" id="{322C6B23-DAF5-4029-B6A4-38BDDA8DF11D}"/>
              </a:ext>
            </a:extLst>
          </p:cNvPr>
          <p:cNvSpPr>
            <a:spLocks noChangeArrowheads="1"/>
          </p:cNvSpPr>
          <p:nvPr/>
        </p:nvSpPr>
        <p:spPr bwMode="auto">
          <a:xfrm>
            <a:off x="3986213" y="28463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77" name="Rectangle 337">
            <a:extLst>
              <a:ext uri="{FF2B5EF4-FFF2-40B4-BE49-F238E27FC236}">
                <a16:creationId xmlns:a16="http://schemas.microsoft.com/office/drawing/2014/main" id="{9D553BDD-9AEC-4B8D-851C-96F5FB4F121D}"/>
              </a:ext>
            </a:extLst>
          </p:cNvPr>
          <p:cNvSpPr>
            <a:spLocks noChangeArrowheads="1"/>
          </p:cNvSpPr>
          <p:nvPr/>
        </p:nvSpPr>
        <p:spPr bwMode="auto">
          <a:xfrm>
            <a:off x="5214938" y="30686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578" name="Rectangle 338">
            <a:extLst>
              <a:ext uri="{FF2B5EF4-FFF2-40B4-BE49-F238E27FC236}">
                <a16:creationId xmlns:a16="http://schemas.microsoft.com/office/drawing/2014/main" id="{6CBAEEEE-09B6-4544-B5A3-F5753675AF62}"/>
              </a:ext>
            </a:extLst>
          </p:cNvPr>
          <p:cNvSpPr>
            <a:spLocks noChangeArrowheads="1"/>
          </p:cNvSpPr>
          <p:nvPr/>
        </p:nvSpPr>
        <p:spPr bwMode="auto">
          <a:xfrm>
            <a:off x="5099050" y="33496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79" name="Rectangle 339">
            <a:extLst>
              <a:ext uri="{FF2B5EF4-FFF2-40B4-BE49-F238E27FC236}">
                <a16:creationId xmlns:a16="http://schemas.microsoft.com/office/drawing/2014/main" id="{45F5C87E-8FBA-4F0D-AFC5-361F1C16EC43}"/>
              </a:ext>
            </a:extLst>
          </p:cNvPr>
          <p:cNvSpPr>
            <a:spLocks noChangeArrowheads="1"/>
          </p:cNvSpPr>
          <p:nvPr/>
        </p:nvSpPr>
        <p:spPr bwMode="auto">
          <a:xfrm>
            <a:off x="7175500" y="39258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580" name="Rectangle 340">
            <a:extLst>
              <a:ext uri="{FF2B5EF4-FFF2-40B4-BE49-F238E27FC236}">
                <a16:creationId xmlns:a16="http://schemas.microsoft.com/office/drawing/2014/main" id="{E2E95C19-EBA5-45BE-9EEC-40D4A9838E87}"/>
              </a:ext>
            </a:extLst>
          </p:cNvPr>
          <p:cNvSpPr>
            <a:spLocks noChangeArrowheads="1"/>
          </p:cNvSpPr>
          <p:nvPr/>
        </p:nvSpPr>
        <p:spPr bwMode="auto">
          <a:xfrm>
            <a:off x="7248525" y="46910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81" name="Rectangle 341">
            <a:extLst>
              <a:ext uri="{FF2B5EF4-FFF2-40B4-BE49-F238E27FC236}">
                <a16:creationId xmlns:a16="http://schemas.microsoft.com/office/drawing/2014/main" id="{36E00461-B047-421C-99CA-06D01C48E09D}"/>
              </a:ext>
            </a:extLst>
          </p:cNvPr>
          <p:cNvSpPr>
            <a:spLocks noChangeArrowheads="1"/>
          </p:cNvSpPr>
          <p:nvPr/>
        </p:nvSpPr>
        <p:spPr bwMode="auto">
          <a:xfrm>
            <a:off x="5765800" y="32781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82" name="Rectangle 342">
            <a:extLst>
              <a:ext uri="{FF2B5EF4-FFF2-40B4-BE49-F238E27FC236}">
                <a16:creationId xmlns:a16="http://schemas.microsoft.com/office/drawing/2014/main" id="{2D8F9563-3090-4617-B97B-065C60D24D78}"/>
              </a:ext>
            </a:extLst>
          </p:cNvPr>
          <p:cNvSpPr>
            <a:spLocks noChangeArrowheads="1"/>
          </p:cNvSpPr>
          <p:nvPr/>
        </p:nvSpPr>
        <p:spPr bwMode="auto">
          <a:xfrm>
            <a:off x="6024564" y="35004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83" name="Rectangle 343">
            <a:extLst>
              <a:ext uri="{FF2B5EF4-FFF2-40B4-BE49-F238E27FC236}">
                <a16:creationId xmlns:a16="http://schemas.microsoft.com/office/drawing/2014/main" id="{E7009E95-F702-4631-BEB7-E609EB0F4C4A}"/>
              </a:ext>
            </a:extLst>
          </p:cNvPr>
          <p:cNvSpPr>
            <a:spLocks noChangeArrowheads="1"/>
          </p:cNvSpPr>
          <p:nvPr/>
        </p:nvSpPr>
        <p:spPr bwMode="auto">
          <a:xfrm>
            <a:off x="7319964" y="49339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84" name="Rectangle 344">
            <a:extLst>
              <a:ext uri="{FF2B5EF4-FFF2-40B4-BE49-F238E27FC236}">
                <a16:creationId xmlns:a16="http://schemas.microsoft.com/office/drawing/2014/main" id="{10E6FA22-8AC9-4A8F-B0D9-C73337FF1FB5}"/>
              </a:ext>
            </a:extLst>
          </p:cNvPr>
          <p:cNvSpPr>
            <a:spLocks noChangeArrowheads="1"/>
          </p:cNvSpPr>
          <p:nvPr/>
        </p:nvSpPr>
        <p:spPr bwMode="auto">
          <a:xfrm>
            <a:off x="8456614" y="51498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85" name="Rectangle 345">
            <a:extLst>
              <a:ext uri="{FF2B5EF4-FFF2-40B4-BE49-F238E27FC236}">
                <a16:creationId xmlns:a16="http://schemas.microsoft.com/office/drawing/2014/main" id="{12CD90E2-67F1-47D9-A7D1-54FA3DDA5A63}"/>
              </a:ext>
            </a:extLst>
          </p:cNvPr>
          <p:cNvSpPr>
            <a:spLocks noChangeArrowheads="1"/>
          </p:cNvSpPr>
          <p:nvPr/>
        </p:nvSpPr>
        <p:spPr bwMode="auto">
          <a:xfrm>
            <a:off x="7535864" y="44370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86" name="Rectangle 346">
            <a:extLst>
              <a:ext uri="{FF2B5EF4-FFF2-40B4-BE49-F238E27FC236}">
                <a16:creationId xmlns:a16="http://schemas.microsoft.com/office/drawing/2014/main" id="{EF97FBCA-3EDD-410F-BDD2-9E1C162F3E5A}"/>
              </a:ext>
            </a:extLst>
          </p:cNvPr>
          <p:cNvSpPr>
            <a:spLocks noChangeArrowheads="1"/>
          </p:cNvSpPr>
          <p:nvPr/>
        </p:nvSpPr>
        <p:spPr bwMode="auto">
          <a:xfrm>
            <a:off x="8256589" y="53736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87" name="Rectangle 347">
            <a:extLst>
              <a:ext uri="{FF2B5EF4-FFF2-40B4-BE49-F238E27FC236}">
                <a16:creationId xmlns:a16="http://schemas.microsoft.com/office/drawing/2014/main" id="{CE28EA19-5A83-4667-983A-6F228E25F8F0}"/>
              </a:ext>
            </a:extLst>
          </p:cNvPr>
          <p:cNvSpPr>
            <a:spLocks noChangeArrowheads="1"/>
          </p:cNvSpPr>
          <p:nvPr/>
        </p:nvSpPr>
        <p:spPr bwMode="auto">
          <a:xfrm>
            <a:off x="3287714" y="51577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88" name="Rectangle 348">
            <a:extLst>
              <a:ext uri="{FF2B5EF4-FFF2-40B4-BE49-F238E27FC236}">
                <a16:creationId xmlns:a16="http://schemas.microsoft.com/office/drawing/2014/main" id="{2062270B-D408-4564-8C88-454E6FCB1A26}"/>
              </a:ext>
            </a:extLst>
          </p:cNvPr>
          <p:cNvSpPr>
            <a:spLocks noChangeArrowheads="1"/>
          </p:cNvSpPr>
          <p:nvPr/>
        </p:nvSpPr>
        <p:spPr bwMode="auto">
          <a:xfrm>
            <a:off x="8543925" y="53736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89" name="Rectangle 349">
            <a:extLst>
              <a:ext uri="{FF2B5EF4-FFF2-40B4-BE49-F238E27FC236}">
                <a16:creationId xmlns:a16="http://schemas.microsoft.com/office/drawing/2014/main" id="{DB4DEE7D-E2BE-44D9-96E3-2F111EBF4D58}"/>
              </a:ext>
            </a:extLst>
          </p:cNvPr>
          <p:cNvSpPr>
            <a:spLocks noChangeArrowheads="1"/>
          </p:cNvSpPr>
          <p:nvPr/>
        </p:nvSpPr>
        <p:spPr bwMode="auto">
          <a:xfrm>
            <a:off x="3719514" y="62372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90" name="Rectangle 350">
            <a:extLst>
              <a:ext uri="{FF2B5EF4-FFF2-40B4-BE49-F238E27FC236}">
                <a16:creationId xmlns:a16="http://schemas.microsoft.com/office/drawing/2014/main" id="{B0D8DAE0-D479-4BE9-85AE-AF59582A4E01}"/>
              </a:ext>
            </a:extLst>
          </p:cNvPr>
          <p:cNvSpPr>
            <a:spLocks noChangeArrowheads="1"/>
          </p:cNvSpPr>
          <p:nvPr/>
        </p:nvSpPr>
        <p:spPr bwMode="auto">
          <a:xfrm>
            <a:off x="2782889" y="44370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591" name="Rectangle 351">
            <a:extLst>
              <a:ext uri="{FF2B5EF4-FFF2-40B4-BE49-F238E27FC236}">
                <a16:creationId xmlns:a16="http://schemas.microsoft.com/office/drawing/2014/main" id="{B5D5023B-0BED-4AE1-A885-889CFF2A4E4B}"/>
              </a:ext>
            </a:extLst>
          </p:cNvPr>
          <p:cNvSpPr>
            <a:spLocks noChangeArrowheads="1"/>
          </p:cNvSpPr>
          <p:nvPr/>
        </p:nvSpPr>
        <p:spPr bwMode="auto">
          <a:xfrm>
            <a:off x="6743700" y="33575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92" name="Rectangle 352">
            <a:extLst>
              <a:ext uri="{FF2B5EF4-FFF2-40B4-BE49-F238E27FC236}">
                <a16:creationId xmlns:a16="http://schemas.microsoft.com/office/drawing/2014/main" id="{FA91517E-386D-4315-803E-6AF4522D55B3}"/>
              </a:ext>
            </a:extLst>
          </p:cNvPr>
          <p:cNvSpPr>
            <a:spLocks noChangeArrowheads="1"/>
          </p:cNvSpPr>
          <p:nvPr/>
        </p:nvSpPr>
        <p:spPr bwMode="auto">
          <a:xfrm>
            <a:off x="6024564" y="51577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593" name="Rectangle 353">
            <a:extLst>
              <a:ext uri="{FF2B5EF4-FFF2-40B4-BE49-F238E27FC236}">
                <a16:creationId xmlns:a16="http://schemas.microsoft.com/office/drawing/2014/main" id="{527FCE8B-8CD6-42DF-A863-944F431FB9C3}"/>
              </a:ext>
            </a:extLst>
          </p:cNvPr>
          <p:cNvSpPr>
            <a:spLocks noChangeArrowheads="1"/>
          </p:cNvSpPr>
          <p:nvPr/>
        </p:nvSpPr>
        <p:spPr bwMode="auto">
          <a:xfrm>
            <a:off x="7735889" y="53736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594" name="Rectangle 354">
            <a:extLst>
              <a:ext uri="{FF2B5EF4-FFF2-40B4-BE49-F238E27FC236}">
                <a16:creationId xmlns:a16="http://schemas.microsoft.com/office/drawing/2014/main" id="{5E857B16-0EFD-464F-9761-94E4F40F62AC}"/>
              </a:ext>
            </a:extLst>
          </p:cNvPr>
          <p:cNvSpPr>
            <a:spLocks noChangeArrowheads="1"/>
          </p:cNvSpPr>
          <p:nvPr/>
        </p:nvSpPr>
        <p:spPr bwMode="auto">
          <a:xfrm>
            <a:off x="7999414" y="5445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595" name="Rectangle 355">
            <a:extLst>
              <a:ext uri="{FF2B5EF4-FFF2-40B4-BE49-F238E27FC236}">
                <a16:creationId xmlns:a16="http://schemas.microsoft.com/office/drawing/2014/main" id="{25D622ED-87D1-4BB3-B926-7CDF71F7E6CF}"/>
              </a:ext>
            </a:extLst>
          </p:cNvPr>
          <p:cNvSpPr>
            <a:spLocks noChangeArrowheads="1"/>
          </p:cNvSpPr>
          <p:nvPr/>
        </p:nvSpPr>
        <p:spPr bwMode="auto">
          <a:xfrm>
            <a:off x="2566988" y="45815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596" name="Rectangle 356">
            <a:extLst>
              <a:ext uri="{FF2B5EF4-FFF2-40B4-BE49-F238E27FC236}">
                <a16:creationId xmlns:a16="http://schemas.microsoft.com/office/drawing/2014/main" id="{97A8EEFA-502C-4674-8737-99B110025A61}"/>
              </a:ext>
            </a:extLst>
          </p:cNvPr>
          <p:cNvSpPr>
            <a:spLocks noChangeArrowheads="1"/>
          </p:cNvSpPr>
          <p:nvPr/>
        </p:nvSpPr>
        <p:spPr bwMode="auto">
          <a:xfrm>
            <a:off x="4424364" y="41338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98" name="Freeform 358">
            <a:extLst>
              <a:ext uri="{FF2B5EF4-FFF2-40B4-BE49-F238E27FC236}">
                <a16:creationId xmlns:a16="http://schemas.microsoft.com/office/drawing/2014/main" id="{D4ACC223-4F69-4A73-822C-1E694174FF5C}"/>
              </a:ext>
            </a:extLst>
          </p:cNvPr>
          <p:cNvSpPr>
            <a:spLocks/>
          </p:cNvSpPr>
          <p:nvPr/>
        </p:nvSpPr>
        <p:spPr bwMode="auto">
          <a:xfrm>
            <a:off x="2184400" y="1557339"/>
            <a:ext cx="7799388" cy="2327275"/>
          </a:xfrm>
          <a:custGeom>
            <a:avLst/>
            <a:gdLst>
              <a:gd name="T0" fmla="*/ 60 w 4913"/>
              <a:gd name="T1" fmla="*/ 45 h 1466"/>
              <a:gd name="T2" fmla="*/ 60 w 4913"/>
              <a:gd name="T3" fmla="*/ 90 h 1466"/>
              <a:gd name="T4" fmla="*/ 423 w 4913"/>
              <a:gd name="T5" fmla="*/ 181 h 1466"/>
              <a:gd name="T6" fmla="*/ 967 w 4913"/>
              <a:gd name="T7" fmla="*/ 408 h 1466"/>
              <a:gd name="T8" fmla="*/ 1013 w 4913"/>
              <a:gd name="T9" fmla="*/ 589 h 1466"/>
              <a:gd name="T10" fmla="*/ 1013 w 4913"/>
              <a:gd name="T11" fmla="*/ 771 h 1466"/>
              <a:gd name="T12" fmla="*/ 1103 w 4913"/>
              <a:gd name="T13" fmla="*/ 998 h 1466"/>
              <a:gd name="T14" fmla="*/ 1330 w 4913"/>
              <a:gd name="T15" fmla="*/ 1088 h 1466"/>
              <a:gd name="T16" fmla="*/ 1602 w 4913"/>
              <a:gd name="T17" fmla="*/ 1224 h 1466"/>
              <a:gd name="T18" fmla="*/ 1829 w 4913"/>
              <a:gd name="T19" fmla="*/ 1088 h 1466"/>
              <a:gd name="T20" fmla="*/ 2283 w 4913"/>
              <a:gd name="T21" fmla="*/ 1360 h 1466"/>
              <a:gd name="T22" fmla="*/ 2691 w 4913"/>
              <a:gd name="T23" fmla="*/ 1451 h 1466"/>
              <a:gd name="T24" fmla="*/ 2918 w 4913"/>
              <a:gd name="T25" fmla="*/ 1270 h 1466"/>
              <a:gd name="T26" fmla="*/ 2872 w 4913"/>
              <a:gd name="T27" fmla="*/ 1134 h 1466"/>
              <a:gd name="T28" fmla="*/ 2918 w 4913"/>
              <a:gd name="T29" fmla="*/ 998 h 1466"/>
              <a:gd name="T30" fmla="*/ 3235 w 4913"/>
              <a:gd name="T31" fmla="*/ 861 h 1466"/>
              <a:gd name="T32" fmla="*/ 3417 w 4913"/>
              <a:gd name="T33" fmla="*/ 725 h 1466"/>
              <a:gd name="T34" fmla="*/ 3598 w 4913"/>
              <a:gd name="T35" fmla="*/ 453 h 1466"/>
              <a:gd name="T36" fmla="*/ 3779 w 4913"/>
              <a:gd name="T37" fmla="*/ 499 h 1466"/>
              <a:gd name="T38" fmla="*/ 3916 w 4913"/>
              <a:gd name="T39" fmla="*/ 680 h 1466"/>
              <a:gd name="T40" fmla="*/ 4188 w 4913"/>
              <a:gd name="T41" fmla="*/ 680 h 1466"/>
              <a:gd name="T42" fmla="*/ 4324 w 4913"/>
              <a:gd name="T43" fmla="*/ 544 h 1466"/>
              <a:gd name="T44" fmla="*/ 4324 w 4913"/>
              <a:gd name="T45" fmla="*/ 226 h 1466"/>
              <a:gd name="T46" fmla="*/ 4913 w 4913"/>
              <a:gd name="T47" fmla="*/ 0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13" h="1466">
                <a:moveTo>
                  <a:pt x="60" y="45"/>
                </a:moveTo>
                <a:cubicBezTo>
                  <a:pt x="30" y="56"/>
                  <a:pt x="0" y="67"/>
                  <a:pt x="60" y="90"/>
                </a:cubicBezTo>
                <a:cubicBezTo>
                  <a:pt x="120" y="113"/>
                  <a:pt x="272" y="128"/>
                  <a:pt x="423" y="181"/>
                </a:cubicBezTo>
                <a:cubicBezTo>
                  <a:pt x="574" y="234"/>
                  <a:pt x="869" y="340"/>
                  <a:pt x="967" y="408"/>
                </a:cubicBezTo>
                <a:cubicBezTo>
                  <a:pt x="1065" y="476"/>
                  <a:pt x="1005" y="529"/>
                  <a:pt x="1013" y="589"/>
                </a:cubicBezTo>
                <a:cubicBezTo>
                  <a:pt x="1021" y="649"/>
                  <a:pt x="998" y="703"/>
                  <a:pt x="1013" y="771"/>
                </a:cubicBezTo>
                <a:cubicBezTo>
                  <a:pt x="1028" y="839"/>
                  <a:pt x="1050" y="945"/>
                  <a:pt x="1103" y="998"/>
                </a:cubicBezTo>
                <a:cubicBezTo>
                  <a:pt x="1156" y="1051"/>
                  <a:pt x="1247" y="1050"/>
                  <a:pt x="1330" y="1088"/>
                </a:cubicBezTo>
                <a:cubicBezTo>
                  <a:pt x="1413" y="1126"/>
                  <a:pt x="1519" y="1224"/>
                  <a:pt x="1602" y="1224"/>
                </a:cubicBezTo>
                <a:cubicBezTo>
                  <a:pt x="1685" y="1224"/>
                  <a:pt x="1716" y="1065"/>
                  <a:pt x="1829" y="1088"/>
                </a:cubicBezTo>
                <a:cubicBezTo>
                  <a:pt x="1942" y="1111"/>
                  <a:pt x="2139" y="1299"/>
                  <a:pt x="2283" y="1360"/>
                </a:cubicBezTo>
                <a:cubicBezTo>
                  <a:pt x="2427" y="1421"/>
                  <a:pt x="2585" y="1466"/>
                  <a:pt x="2691" y="1451"/>
                </a:cubicBezTo>
                <a:cubicBezTo>
                  <a:pt x="2797" y="1436"/>
                  <a:pt x="2888" y="1323"/>
                  <a:pt x="2918" y="1270"/>
                </a:cubicBezTo>
                <a:cubicBezTo>
                  <a:pt x="2948" y="1217"/>
                  <a:pt x="2872" y="1179"/>
                  <a:pt x="2872" y="1134"/>
                </a:cubicBezTo>
                <a:cubicBezTo>
                  <a:pt x="2872" y="1089"/>
                  <a:pt x="2858" y="1043"/>
                  <a:pt x="2918" y="998"/>
                </a:cubicBezTo>
                <a:cubicBezTo>
                  <a:pt x="2978" y="953"/>
                  <a:pt x="3152" y="906"/>
                  <a:pt x="3235" y="861"/>
                </a:cubicBezTo>
                <a:cubicBezTo>
                  <a:pt x="3318" y="816"/>
                  <a:pt x="3356" y="793"/>
                  <a:pt x="3417" y="725"/>
                </a:cubicBezTo>
                <a:cubicBezTo>
                  <a:pt x="3478" y="657"/>
                  <a:pt x="3538" y="491"/>
                  <a:pt x="3598" y="453"/>
                </a:cubicBezTo>
                <a:cubicBezTo>
                  <a:pt x="3658" y="415"/>
                  <a:pt x="3726" y="461"/>
                  <a:pt x="3779" y="499"/>
                </a:cubicBezTo>
                <a:cubicBezTo>
                  <a:pt x="3832" y="537"/>
                  <a:pt x="3848" y="650"/>
                  <a:pt x="3916" y="680"/>
                </a:cubicBezTo>
                <a:cubicBezTo>
                  <a:pt x="3984" y="710"/>
                  <a:pt x="4120" y="703"/>
                  <a:pt x="4188" y="680"/>
                </a:cubicBezTo>
                <a:cubicBezTo>
                  <a:pt x="4256" y="657"/>
                  <a:pt x="4301" y="620"/>
                  <a:pt x="4324" y="544"/>
                </a:cubicBezTo>
                <a:cubicBezTo>
                  <a:pt x="4347" y="468"/>
                  <a:pt x="4226" y="316"/>
                  <a:pt x="4324" y="226"/>
                </a:cubicBezTo>
                <a:cubicBezTo>
                  <a:pt x="4422" y="136"/>
                  <a:pt x="4667" y="68"/>
                  <a:pt x="4913"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00" name="Rectangle 360">
            <a:extLst>
              <a:ext uri="{FF2B5EF4-FFF2-40B4-BE49-F238E27FC236}">
                <a16:creationId xmlns:a16="http://schemas.microsoft.com/office/drawing/2014/main" id="{C077FE1A-8801-444D-AA6D-8A38622DC040}"/>
              </a:ext>
            </a:extLst>
          </p:cNvPr>
          <p:cNvSpPr>
            <a:spLocks noChangeArrowheads="1"/>
          </p:cNvSpPr>
          <p:nvPr/>
        </p:nvSpPr>
        <p:spPr bwMode="auto">
          <a:xfrm>
            <a:off x="10199689" y="18224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601" name="Rectangle 361">
            <a:extLst>
              <a:ext uri="{FF2B5EF4-FFF2-40B4-BE49-F238E27FC236}">
                <a16:creationId xmlns:a16="http://schemas.microsoft.com/office/drawing/2014/main" id="{FE95F6D2-65A3-4E98-A091-15B7D47AA2F0}"/>
              </a:ext>
            </a:extLst>
          </p:cNvPr>
          <p:cNvSpPr>
            <a:spLocks noChangeArrowheads="1"/>
          </p:cNvSpPr>
          <p:nvPr/>
        </p:nvSpPr>
        <p:spPr bwMode="auto">
          <a:xfrm>
            <a:off x="10199688" y="51831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602" name="Rectangle 362">
            <a:extLst>
              <a:ext uri="{FF2B5EF4-FFF2-40B4-BE49-F238E27FC236}">
                <a16:creationId xmlns:a16="http://schemas.microsoft.com/office/drawing/2014/main" id="{2873F0FD-4AB0-47EA-A144-5B14622C886C}"/>
              </a:ext>
            </a:extLst>
          </p:cNvPr>
          <p:cNvSpPr>
            <a:spLocks noChangeArrowheads="1"/>
          </p:cNvSpPr>
          <p:nvPr/>
        </p:nvSpPr>
        <p:spPr bwMode="auto">
          <a:xfrm>
            <a:off x="10199688" y="13414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603" name="Rectangle 363">
            <a:extLst>
              <a:ext uri="{FF2B5EF4-FFF2-40B4-BE49-F238E27FC236}">
                <a16:creationId xmlns:a16="http://schemas.microsoft.com/office/drawing/2014/main" id="{53CFEC1D-EEA5-49C3-8E39-14DD1535A25D}"/>
              </a:ext>
            </a:extLst>
          </p:cNvPr>
          <p:cNvSpPr>
            <a:spLocks noChangeArrowheads="1"/>
          </p:cNvSpPr>
          <p:nvPr/>
        </p:nvSpPr>
        <p:spPr bwMode="auto">
          <a:xfrm>
            <a:off x="10199689" y="39830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604" name="Rectangle 364">
            <a:extLst>
              <a:ext uri="{FF2B5EF4-FFF2-40B4-BE49-F238E27FC236}">
                <a16:creationId xmlns:a16="http://schemas.microsoft.com/office/drawing/2014/main" id="{D298FFA2-BD73-4E64-AAF7-844F27930F9C}"/>
              </a:ext>
            </a:extLst>
          </p:cNvPr>
          <p:cNvSpPr>
            <a:spLocks noChangeArrowheads="1"/>
          </p:cNvSpPr>
          <p:nvPr/>
        </p:nvSpPr>
        <p:spPr bwMode="auto">
          <a:xfrm>
            <a:off x="10199689" y="15827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605" name="Rectangle 365">
            <a:extLst>
              <a:ext uri="{FF2B5EF4-FFF2-40B4-BE49-F238E27FC236}">
                <a16:creationId xmlns:a16="http://schemas.microsoft.com/office/drawing/2014/main" id="{E1D440FA-488E-4099-BFD5-33EF144A5F72}"/>
              </a:ext>
            </a:extLst>
          </p:cNvPr>
          <p:cNvSpPr>
            <a:spLocks noChangeArrowheads="1"/>
          </p:cNvSpPr>
          <p:nvPr/>
        </p:nvSpPr>
        <p:spPr bwMode="auto">
          <a:xfrm>
            <a:off x="10199688" y="20621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606" name="Rectangle 366">
            <a:extLst>
              <a:ext uri="{FF2B5EF4-FFF2-40B4-BE49-F238E27FC236}">
                <a16:creationId xmlns:a16="http://schemas.microsoft.com/office/drawing/2014/main" id="{0C374FA9-867D-4CE3-882D-CD82A651D5E9}"/>
              </a:ext>
            </a:extLst>
          </p:cNvPr>
          <p:cNvSpPr>
            <a:spLocks noChangeArrowheads="1"/>
          </p:cNvSpPr>
          <p:nvPr/>
        </p:nvSpPr>
        <p:spPr bwMode="auto">
          <a:xfrm>
            <a:off x="10199689" y="23018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607" name="Rectangle 367">
            <a:extLst>
              <a:ext uri="{FF2B5EF4-FFF2-40B4-BE49-F238E27FC236}">
                <a16:creationId xmlns:a16="http://schemas.microsoft.com/office/drawing/2014/main" id="{A29C77D9-0FD7-4F78-B8F8-C89174C74E66}"/>
              </a:ext>
            </a:extLst>
          </p:cNvPr>
          <p:cNvSpPr>
            <a:spLocks noChangeArrowheads="1"/>
          </p:cNvSpPr>
          <p:nvPr/>
        </p:nvSpPr>
        <p:spPr bwMode="auto">
          <a:xfrm>
            <a:off x="10199689" y="25415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608" name="Rectangle 368">
            <a:extLst>
              <a:ext uri="{FF2B5EF4-FFF2-40B4-BE49-F238E27FC236}">
                <a16:creationId xmlns:a16="http://schemas.microsoft.com/office/drawing/2014/main" id="{00B0CE0B-853B-4199-B385-CB735916F01F}"/>
              </a:ext>
            </a:extLst>
          </p:cNvPr>
          <p:cNvSpPr>
            <a:spLocks noChangeArrowheads="1"/>
          </p:cNvSpPr>
          <p:nvPr/>
        </p:nvSpPr>
        <p:spPr bwMode="auto">
          <a:xfrm>
            <a:off x="10199689" y="32623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609" name="Rectangle 369">
            <a:extLst>
              <a:ext uri="{FF2B5EF4-FFF2-40B4-BE49-F238E27FC236}">
                <a16:creationId xmlns:a16="http://schemas.microsoft.com/office/drawing/2014/main" id="{12BE9769-6F5D-4377-80AB-FA1CC42993BC}"/>
              </a:ext>
            </a:extLst>
          </p:cNvPr>
          <p:cNvSpPr>
            <a:spLocks noChangeArrowheads="1"/>
          </p:cNvSpPr>
          <p:nvPr/>
        </p:nvSpPr>
        <p:spPr bwMode="auto">
          <a:xfrm>
            <a:off x="10199689" y="27828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610" name="Rectangle 370">
            <a:extLst>
              <a:ext uri="{FF2B5EF4-FFF2-40B4-BE49-F238E27FC236}">
                <a16:creationId xmlns:a16="http://schemas.microsoft.com/office/drawing/2014/main" id="{5A0A7B12-C903-4208-B389-B83DC6E55842}"/>
              </a:ext>
            </a:extLst>
          </p:cNvPr>
          <p:cNvSpPr>
            <a:spLocks noChangeArrowheads="1"/>
          </p:cNvSpPr>
          <p:nvPr/>
        </p:nvSpPr>
        <p:spPr bwMode="auto">
          <a:xfrm>
            <a:off x="10199689" y="35020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611" name="Rectangle 371">
            <a:extLst>
              <a:ext uri="{FF2B5EF4-FFF2-40B4-BE49-F238E27FC236}">
                <a16:creationId xmlns:a16="http://schemas.microsoft.com/office/drawing/2014/main" id="{2924170B-80F4-439A-8242-F39C0E286470}"/>
              </a:ext>
            </a:extLst>
          </p:cNvPr>
          <p:cNvSpPr>
            <a:spLocks noChangeArrowheads="1"/>
          </p:cNvSpPr>
          <p:nvPr/>
        </p:nvSpPr>
        <p:spPr bwMode="auto">
          <a:xfrm>
            <a:off x="10199689" y="37417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612" name="Rectangle 372">
            <a:extLst>
              <a:ext uri="{FF2B5EF4-FFF2-40B4-BE49-F238E27FC236}">
                <a16:creationId xmlns:a16="http://schemas.microsoft.com/office/drawing/2014/main" id="{EBBD76A8-A41F-4E26-8C46-25F01671AF44}"/>
              </a:ext>
            </a:extLst>
          </p:cNvPr>
          <p:cNvSpPr>
            <a:spLocks noChangeArrowheads="1"/>
          </p:cNvSpPr>
          <p:nvPr/>
        </p:nvSpPr>
        <p:spPr bwMode="auto">
          <a:xfrm>
            <a:off x="10199689" y="42227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613" name="Rectangle 373">
            <a:extLst>
              <a:ext uri="{FF2B5EF4-FFF2-40B4-BE49-F238E27FC236}">
                <a16:creationId xmlns:a16="http://schemas.microsoft.com/office/drawing/2014/main" id="{75FEC57C-C540-4859-BF1A-F07C2A3DB313}"/>
              </a:ext>
            </a:extLst>
          </p:cNvPr>
          <p:cNvSpPr>
            <a:spLocks noChangeArrowheads="1"/>
          </p:cNvSpPr>
          <p:nvPr/>
        </p:nvSpPr>
        <p:spPr bwMode="auto">
          <a:xfrm>
            <a:off x="10199689" y="44624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614" name="Rectangle 374">
            <a:extLst>
              <a:ext uri="{FF2B5EF4-FFF2-40B4-BE49-F238E27FC236}">
                <a16:creationId xmlns:a16="http://schemas.microsoft.com/office/drawing/2014/main" id="{1AC46C08-EDA2-488E-951E-EFF18510001B}"/>
              </a:ext>
            </a:extLst>
          </p:cNvPr>
          <p:cNvSpPr>
            <a:spLocks noChangeArrowheads="1"/>
          </p:cNvSpPr>
          <p:nvPr/>
        </p:nvSpPr>
        <p:spPr bwMode="auto">
          <a:xfrm>
            <a:off x="10199688" y="47021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615" name="Rectangle 375">
            <a:extLst>
              <a:ext uri="{FF2B5EF4-FFF2-40B4-BE49-F238E27FC236}">
                <a16:creationId xmlns:a16="http://schemas.microsoft.com/office/drawing/2014/main" id="{DA771ECD-B92A-447A-BD2F-6814B4FAED9C}"/>
              </a:ext>
            </a:extLst>
          </p:cNvPr>
          <p:cNvSpPr>
            <a:spLocks noChangeArrowheads="1"/>
          </p:cNvSpPr>
          <p:nvPr/>
        </p:nvSpPr>
        <p:spPr bwMode="auto">
          <a:xfrm>
            <a:off x="10199689" y="49418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616" name="Rectangle 376">
            <a:extLst>
              <a:ext uri="{FF2B5EF4-FFF2-40B4-BE49-F238E27FC236}">
                <a16:creationId xmlns:a16="http://schemas.microsoft.com/office/drawing/2014/main" id="{21163721-D0A8-4840-90D1-DE78FC51759D}"/>
              </a:ext>
            </a:extLst>
          </p:cNvPr>
          <p:cNvSpPr>
            <a:spLocks noChangeArrowheads="1"/>
          </p:cNvSpPr>
          <p:nvPr/>
        </p:nvSpPr>
        <p:spPr bwMode="auto">
          <a:xfrm>
            <a:off x="10199689" y="54229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617" name="Rectangle 377">
            <a:extLst>
              <a:ext uri="{FF2B5EF4-FFF2-40B4-BE49-F238E27FC236}">
                <a16:creationId xmlns:a16="http://schemas.microsoft.com/office/drawing/2014/main" id="{AC2412E3-7485-4D2D-9CA1-3DACA8720348}"/>
              </a:ext>
            </a:extLst>
          </p:cNvPr>
          <p:cNvSpPr>
            <a:spLocks noChangeArrowheads="1"/>
          </p:cNvSpPr>
          <p:nvPr/>
        </p:nvSpPr>
        <p:spPr bwMode="auto">
          <a:xfrm>
            <a:off x="10199688" y="56626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618" name="Rectangle 378">
            <a:extLst>
              <a:ext uri="{FF2B5EF4-FFF2-40B4-BE49-F238E27FC236}">
                <a16:creationId xmlns:a16="http://schemas.microsoft.com/office/drawing/2014/main" id="{798223AB-D54C-48AD-8CC3-3DC977D349FD}"/>
              </a:ext>
            </a:extLst>
          </p:cNvPr>
          <p:cNvSpPr>
            <a:spLocks noChangeArrowheads="1"/>
          </p:cNvSpPr>
          <p:nvPr/>
        </p:nvSpPr>
        <p:spPr bwMode="auto">
          <a:xfrm>
            <a:off x="10199689" y="59023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619" name="Rectangle 379">
            <a:extLst>
              <a:ext uri="{FF2B5EF4-FFF2-40B4-BE49-F238E27FC236}">
                <a16:creationId xmlns:a16="http://schemas.microsoft.com/office/drawing/2014/main" id="{4B128E24-8A6E-4B37-827F-BA7CD8CEBB2C}"/>
              </a:ext>
            </a:extLst>
          </p:cNvPr>
          <p:cNvSpPr>
            <a:spLocks noChangeArrowheads="1"/>
          </p:cNvSpPr>
          <p:nvPr/>
        </p:nvSpPr>
        <p:spPr bwMode="auto">
          <a:xfrm>
            <a:off x="10199689" y="61420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620" name="Rectangle 380">
            <a:extLst>
              <a:ext uri="{FF2B5EF4-FFF2-40B4-BE49-F238E27FC236}">
                <a16:creationId xmlns:a16="http://schemas.microsoft.com/office/drawing/2014/main" id="{6ABC4324-C602-4261-98BF-A0CCB813663E}"/>
              </a:ext>
            </a:extLst>
          </p:cNvPr>
          <p:cNvSpPr>
            <a:spLocks noChangeArrowheads="1"/>
          </p:cNvSpPr>
          <p:nvPr/>
        </p:nvSpPr>
        <p:spPr bwMode="auto">
          <a:xfrm>
            <a:off x="10199689" y="30226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621" name="Rectangle 381">
            <a:extLst>
              <a:ext uri="{FF2B5EF4-FFF2-40B4-BE49-F238E27FC236}">
                <a16:creationId xmlns:a16="http://schemas.microsoft.com/office/drawing/2014/main" id="{C9BDE630-25A3-4D48-87FF-7CAE7A1BC82A}"/>
              </a:ext>
            </a:extLst>
          </p:cNvPr>
          <p:cNvSpPr>
            <a:spLocks noChangeArrowheads="1"/>
          </p:cNvSpPr>
          <p:nvPr/>
        </p:nvSpPr>
        <p:spPr bwMode="auto">
          <a:xfrm>
            <a:off x="10199689" y="63817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623" name="Rectangle 383">
            <a:extLst>
              <a:ext uri="{FF2B5EF4-FFF2-40B4-BE49-F238E27FC236}">
                <a16:creationId xmlns:a16="http://schemas.microsoft.com/office/drawing/2014/main" id="{5D697CCB-F85D-4370-9D20-2F0CBAF60FF6}"/>
              </a:ext>
            </a:extLst>
          </p:cNvPr>
          <p:cNvSpPr>
            <a:spLocks noChangeArrowheads="1"/>
          </p:cNvSpPr>
          <p:nvPr/>
        </p:nvSpPr>
        <p:spPr bwMode="auto">
          <a:xfrm>
            <a:off x="7104064" y="1614488"/>
            <a:ext cx="4841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FF3399"/>
                </a:solidFill>
                <a:effectLst/>
                <a:uLnTx/>
                <a:uFillTx/>
                <a:latin typeface="Calibri" panose="020F0502020204030204"/>
                <a:ea typeface="+mn-ea"/>
                <a:cs typeface="+mn-cs"/>
                <a:sym typeface="Wingdings" panose="05000000000000000000" pitchFamily="2" charset="2"/>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0204" y="606564"/>
            <a:ext cx="10451592" cy="1325563"/>
          </a:xfrm>
        </p:spPr>
        <p:txBody>
          <a:bodyPr vert="horz" lIns="91440" tIns="45720" rIns="91440" bIns="45720" rtlCol="0" anchor="ctr">
            <a:normAutofit/>
          </a:bodyPr>
          <a:lstStyle/>
          <a:p>
            <a:r>
              <a:rPr lang="en-US" b="1" kern="1200" dirty="0">
                <a:solidFill>
                  <a:srgbClr val="FF0000"/>
                </a:solidFill>
                <a:latin typeface="+mj-lt"/>
                <a:ea typeface="+mj-ea"/>
                <a:cs typeface="+mj-cs"/>
              </a:rPr>
              <a:t>QUOTA SAMPLING</a:t>
            </a:r>
            <a:endParaRPr lang="en-US" kern="1200" dirty="0">
              <a:solidFill>
                <a:srgbClr val="FF0000"/>
              </a:solidFill>
              <a:latin typeface="+mj-lt"/>
              <a:ea typeface="+mj-ea"/>
              <a:cs typeface="+mj-cs"/>
            </a:endParaRPr>
          </a:p>
        </p:txBody>
      </p:sp>
      <p:sp>
        <p:nvSpPr>
          <p:cNvPr id="16" name="Rectangle 13">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0" y="2125558"/>
            <a:ext cx="12192000" cy="1561249"/>
          </a:xfrm>
          <a:prstGeom prst="rect">
            <a:avLst/>
          </a:prstGeom>
          <a:ln>
            <a:solidFill>
              <a:schemeClr val="accent1"/>
            </a:solidFill>
          </a:ln>
        </p:spPr>
        <p:txBody>
          <a:bodyPr wrap="square" anchor="t">
            <a:normAutofit/>
          </a:bodyPr>
          <a:lstStyle/>
          <a:p>
            <a:pPr marL="0" marR="0" lvl="0" indent="0" algn="just" defTabSz="914400" rtl="0" eaLnBrk="1" fontAlgn="auto" latinLnBrk="0" hangingPunct="1">
              <a:lnSpc>
                <a:spcPct val="90000"/>
              </a:lnSpc>
              <a:spcBef>
                <a:spcPts val="0"/>
              </a:spcBef>
              <a:spcAft>
                <a:spcPts val="60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Sampling procedure that ensures that various subgroups of a population will be represented on pertinent characteristics to the exact extent that the investigator desires.</a:t>
            </a:r>
          </a:p>
        </p:txBody>
      </p:sp>
      <p:sp>
        <p:nvSpPr>
          <p:cNvPr id="3" name="Content Placeholder 2"/>
          <p:cNvSpPr>
            <a:spLocks noGrp="1"/>
          </p:cNvSpPr>
          <p:nvPr>
            <p:ph idx="1"/>
          </p:nvPr>
        </p:nvSpPr>
        <p:spPr>
          <a:xfrm>
            <a:off x="0" y="3711119"/>
            <a:ext cx="12192000" cy="3171263"/>
          </a:xfrm>
          <a:solidFill>
            <a:schemeClr val="bg1"/>
          </a:solidFill>
        </p:spPr>
        <p:txBody>
          <a:bodyPr wrap="square" anchor="t">
            <a:normAutofit lnSpcReduction="10000"/>
          </a:bodyPr>
          <a:lstStyle/>
          <a:p>
            <a:endParaRPr lang="en-US" sz="1500" dirty="0">
              <a:solidFill>
                <a:srgbClr val="0070C0"/>
              </a:solidFill>
              <a:latin typeface="Mongolian Baiti" pitchFamily="66" charset="0"/>
              <a:cs typeface="Mongolian Baiti" pitchFamily="66" charset="0"/>
            </a:endParaRPr>
          </a:p>
          <a:p>
            <a:pPr marL="0" indent="0">
              <a:buNone/>
            </a:pPr>
            <a:r>
              <a:rPr lang="en-US" sz="1500" dirty="0">
                <a:solidFill>
                  <a:srgbClr val="0070C0"/>
                </a:solidFill>
                <a:latin typeface="Mongolian Baiti" pitchFamily="66" charset="0"/>
                <a:cs typeface="Mongolian Baiti" pitchFamily="66" charset="0"/>
              </a:rPr>
              <a:t> </a:t>
            </a:r>
            <a:r>
              <a:rPr lang="en-US" sz="2400" dirty="0">
                <a:solidFill>
                  <a:srgbClr val="0070C0"/>
                </a:solidFill>
                <a:latin typeface="Mongolian Baiti" pitchFamily="66" charset="0"/>
                <a:cs typeface="Mongolian Baiti" pitchFamily="66" charset="0"/>
              </a:rPr>
              <a:t>Example: age, gender and socioeconomic status or social class</a:t>
            </a:r>
          </a:p>
          <a:p>
            <a:pPr marL="0" indent="0">
              <a:buNone/>
            </a:pPr>
            <a:r>
              <a:rPr lang="en-US" sz="2400" dirty="0">
                <a:latin typeface="Calibri" pitchFamily="34" charset="0"/>
                <a:cs typeface="Calibri" pitchFamily="34" charset="0"/>
              </a:rPr>
              <a:t>To select a quota sample you:</a:t>
            </a:r>
          </a:p>
          <a:p>
            <a:pPr marL="0" indent="0">
              <a:buNone/>
            </a:pPr>
            <a:r>
              <a:rPr lang="en-US" sz="2400" dirty="0">
                <a:latin typeface="Calibri" pitchFamily="34" charset="0"/>
                <a:cs typeface="Calibri" pitchFamily="34" charset="0"/>
              </a:rPr>
              <a:t>1 Divide the population into specific groups. </a:t>
            </a:r>
            <a:r>
              <a:rPr lang="en-US" sz="2400" dirty="0" err="1">
                <a:latin typeface="Calibri" pitchFamily="34" charset="0"/>
                <a:cs typeface="Calibri" pitchFamily="34" charset="0"/>
              </a:rPr>
              <a:t>Eg</a:t>
            </a:r>
            <a:r>
              <a:rPr lang="en-US" sz="2400" dirty="0">
                <a:latin typeface="Calibri" pitchFamily="34" charset="0"/>
                <a:cs typeface="Calibri" pitchFamily="34" charset="0"/>
              </a:rPr>
              <a:t>: male and Female</a:t>
            </a:r>
          </a:p>
          <a:p>
            <a:pPr marL="0" indent="0">
              <a:buNone/>
            </a:pPr>
            <a:r>
              <a:rPr lang="en-US" sz="2400" dirty="0">
                <a:latin typeface="Calibri" pitchFamily="34" charset="0"/>
                <a:cs typeface="Calibri" pitchFamily="34" charset="0"/>
              </a:rPr>
              <a:t>2 Calculate a quota for each group based on relevant/available data.</a:t>
            </a:r>
          </a:p>
          <a:p>
            <a:pPr marL="0" indent="0">
              <a:buNone/>
            </a:pPr>
            <a:r>
              <a:rPr lang="en-US" sz="2400" dirty="0">
                <a:latin typeface="Calibri" pitchFamily="34" charset="0"/>
                <a:cs typeface="Calibri" pitchFamily="34" charset="0"/>
              </a:rPr>
              <a:t>3 Give each interviewer an ‘assignment’, which states the number of cases in each quota from which they must collect data.</a:t>
            </a:r>
          </a:p>
          <a:p>
            <a:pPr marL="0" indent="0">
              <a:buNone/>
            </a:pPr>
            <a:r>
              <a:rPr lang="en-US" sz="2400" dirty="0">
                <a:latin typeface="Calibri" pitchFamily="34" charset="0"/>
                <a:cs typeface="Calibri" pitchFamily="34" charset="0"/>
              </a:rPr>
              <a:t>4 Combine the data collected by interviewers to provide the full    sample.</a:t>
            </a:r>
          </a:p>
        </p:txBody>
      </p:sp>
      <p:pic>
        <p:nvPicPr>
          <p:cNvPr id="3074" name="Picture 2" descr="Quotas for the export of sunflower and sunflower oil. | Agricultural  Company &quot;Agroliga&quot; (Agroliga Group). Agroholding. Investments in the  agricultural sector.">
            <a:extLst>
              <a:ext uri="{FF2B5EF4-FFF2-40B4-BE49-F238E27FC236}">
                <a16:creationId xmlns:a16="http://schemas.microsoft.com/office/drawing/2014/main" id="{D6B2AB23-4EBC-43A5-941C-040AAD62D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9452" y="0"/>
            <a:ext cx="6902548" cy="2042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89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89" name="Rectangle 433">
            <a:extLst>
              <a:ext uri="{FF2B5EF4-FFF2-40B4-BE49-F238E27FC236}">
                <a16:creationId xmlns:a16="http://schemas.microsoft.com/office/drawing/2014/main" id="{977B9AAB-1D79-42DC-AB1D-2C9F9EE1D8B0}"/>
              </a:ext>
            </a:extLst>
          </p:cNvPr>
          <p:cNvSpPr>
            <a:spLocks noChangeArrowheads="1"/>
          </p:cNvSpPr>
          <p:nvPr/>
        </p:nvSpPr>
        <p:spPr bwMode="auto">
          <a:xfrm>
            <a:off x="7104064" y="1614488"/>
            <a:ext cx="4841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FF3399"/>
                </a:solidFill>
                <a:effectLst/>
                <a:uLnTx/>
                <a:uFillTx/>
                <a:latin typeface="Calibri" panose="020F0502020204030204"/>
                <a:ea typeface="+mn-ea"/>
                <a:cs typeface="+mn-cs"/>
                <a:sym typeface="Wingdings" panose="05000000000000000000" pitchFamily="2" charset="2"/>
              </a:rPr>
              <a:t></a:t>
            </a:r>
          </a:p>
        </p:txBody>
      </p:sp>
      <p:sp>
        <p:nvSpPr>
          <p:cNvPr id="19890" name="Rectangle 434">
            <a:extLst>
              <a:ext uri="{FF2B5EF4-FFF2-40B4-BE49-F238E27FC236}">
                <a16:creationId xmlns:a16="http://schemas.microsoft.com/office/drawing/2014/main" id="{15C48E58-9D21-44F1-AA00-9DF8419A0860}"/>
              </a:ext>
            </a:extLst>
          </p:cNvPr>
          <p:cNvSpPr>
            <a:spLocks noChangeArrowheads="1"/>
          </p:cNvSpPr>
          <p:nvPr/>
        </p:nvSpPr>
        <p:spPr bwMode="auto">
          <a:xfrm>
            <a:off x="6845300" y="4997451"/>
            <a:ext cx="4841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FF3399"/>
                </a:solidFill>
                <a:effectLst/>
                <a:uLnTx/>
                <a:uFillTx/>
                <a:latin typeface="Calibri" panose="020F0502020204030204"/>
                <a:ea typeface="+mn-ea"/>
                <a:cs typeface="+mn-cs"/>
                <a:sym typeface="Wingdings" panose="05000000000000000000" pitchFamily="2" charset="2"/>
              </a:rPr>
              <a:t></a:t>
            </a:r>
          </a:p>
        </p:txBody>
      </p:sp>
      <p:sp>
        <p:nvSpPr>
          <p:cNvPr id="19891" name="Rectangle 435">
            <a:extLst>
              <a:ext uri="{FF2B5EF4-FFF2-40B4-BE49-F238E27FC236}">
                <a16:creationId xmlns:a16="http://schemas.microsoft.com/office/drawing/2014/main" id="{013F9B85-E950-4B30-8507-47DB513F8E83}"/>
              </a:ext>
            </a:extLst>
          </p:cNvPr>
          <p:cNvSpPr>
            <a:spLocks noChangeArrowheads="1"/>
          </p:cNvSpPr>
          <p:nvPr/>
        </p:nvSpPr>
        <p:spPr bwMode="auto">
          <a:xfrm>
            <a:off x="6816725" y="3846513"/>
            <a:ext cx="4841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FF3399"/>
                </a:solidFill>
                <a:effectLst/>
                <a:uLnTx/>
                <a:uFillTx/>
                <a:latin typeface="Calibri" panose="020F0502020204030204"/>
                <a:ea typeface="+mn-ea"/>
                <a:cs typeface="+mn-cs"/>
                <a:sym typeface="Wingdings" panose="05000000000000000000" pitchFamily="2" charset="2"/>
              </a:rPr>
              <a:t></a:t>
            </a:r>
          </a:p>
        </p:txBody>
      </p:sp>
      <p:sp>
        <p:nvSpPr>
          <p:cNvPr id="19458" name="Rectangle 2">
            <a:extLst>
              <a:ext uri="{FF2B5EF4-FFF2-40B4-BE49-F238E27FC236}">
                <a16:creationId xmlns:a16="http://schemas.microsoft.com/office/drawing/2014/main" id="{32E7237C-0272-4CF4-A1C1-5A58CD13620A}"/>
              </a:ext>
            </a:extLst>
          </p:cNvPr>
          <p:cNvSpPr>
            <a:spLocks noGrp="1" noChangeArrowheads="1"/>
          </p:cNvSpPr>
          <p:nvPr>
            <p:ph type="title"/>
          </p:nvPr>
        </p:nvSpPr>
        <p:spPr>
          <a:xfrm>
            <a:off x="838200" y="365126"/>
            <a:ext cx="10515600" cy="903288"/>
          </a:xfrm>
        </p:spPr>
        <p:txBody>
          <a:bodyPr/>
          <a:lstStyle/>
          <a:p>
            <a:r>
              <a:rPr lang="nl-BE" altLang="en-US" sz="4000" b="1" dirty="0">
                <a:solidFill>
                  <a:srgbClr val="FF0000"/>
                </a:solidFill>
              </a:rPr>
              <a:t>Quota sample (Eg: Age groups)</a:t>
            </a:r>
            <a:endParaRPr lang="en-US" altLang="en-US" sz="4000" b="1" dirty="0">
              <a:solidFill>
                <a:srgbClr val="FF0000"/>
              </a:solidFill>
            </a:endParaRPr>
          </a:p>
        </p:txBody>
      </p:sp>
      <p:sp>
        <p:nvSpPr>
          <p:cNvPr id="19459" name="Rectangle 3">
            <a:extLst>
              <a:ext uri="{FF2B5EF4-FFF2-40B4-BE49-F238E27FC236}">
                <a16:creationId xmlns:a16="http://schemas.microsoft.com/office/drawing/2014/main" id="{A4357B6D-F978-4A73-95D3-267F284B9D60}"/>
              </a:ext>
            </a:extLst>
          </p:cNvPr>
          <p:cNvSpPr>
            <a:spLocks noChangeArrowheads="1"/>
          </p:cNvSpPr>
          <p:nvPr/>
        </p:nvSpPr>
        <p:spPr bwMode="auto">
          <a:xfrm>
            <a:off x="6886575" y="55006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460" name="Rectangle 4">
            <a:extLst>
              <a:ext uri="{FF2B5EF4-FFF2-40B4-BE49-F238E27FC236}">
                <a16:creationId xmlns:a16="http://schemas.microsoft.com/office/drawing/2014/main" id="{C4BF7731-90E2-46AF-90A9-DF7DF2B2CEA6}"/>
              </a:ext>
            </a:extLst>
          </p:cNvPr>
          <p:cNvSpPr>
            <a:spLocks noChangeArrowheads="1"/>
          </p:cNvSpPr>
          <p:nvPr/>
        </p:nvSpPr>
        <p:spPr bwMode="auto">
          <a:xfrm>
            <a:off x="2684464" y="30495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461" name="Rectangle 5">
            <a:extLst>
              <a:ext uri="{FF2B5EF4-FFF2-40B4-BE49-F238E27FC236}">
                <a16:creationId xmlns:a16="http://schemas.microsoft.com/office/drawing/2014/main" id="{643D5AE6-5921-4C0A-9F1B-55B35E1E28F6}"/>
              </a:ext>
            </a:extLst>
          </p:cNvPr>
          <p:cNvSpPr>
            <a:spLocks noChangeArrowheads="1"/>
          </p:cNvSpPr>
          <p:nvPr/>
        </p:nvSpPr>
        <p:spPr bwMode="auto">
          <a:xfrm>
            <a:off x="5765800" y="20923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462" name="Rectangle 6">
            <a:extLst>
              <a:ext uri="{FF2B5EF4-FFF2-40B4-BE49-F238E27FC236}">
                <a16:creationId xmlns:a16="http://schemas.microsoft.com/office/drawing/2014/main" id="{4A393428-1D28-407D-9A16-092C2A5DB29D}"/>
              </a:ext>
            </a:extLst>
          </p:cNvPr>
          <p:cNvSpPr>
            <a:spLocks noChangeArrowheads="1"/>
          </p:cNvSpPr>
          <p:nvPr/>
        </p:nvSpPr>
        <p:spPr bwMode="auto">
          <a:xfrm>
            <a:off x="6945314" y="24066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463" name="Rectangle 7">
            <a:extLst>
              <a:ext uri="{FF2B5EF4-FFF2-40B4-BE49-F238E27FC236}">
                <a16:creationId xmlns:a16="http://schemas.microsoft.com/office/drawing/2014/main" id="{4F37DD42-7DC5-4C26-8284-BC0BEFD5DF16}"/>
              </a:ext>
            </a:extLst>
          </p:cNvPr>
          <p:cNvSpPr>
            <a:spLocks noChangeArrowheads="1"/>
          </p:cNvSpPr>
          <p:nvPr/>
        </p:nvSpPr>
        <p:spPr bwMode="auto">
          <a:xfrm>
            <a:off x="7948614" y="29940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64" name="Rectangle 8">
            <a:extLst>
              <a:ext uri="{FF2B5EF4-FFF2-40B4-BE49-F238E27FC236}">
                <a16:creationId xmlns:a16="http://schemas.microsoft.com/office/drawing/2014/main" id="{3DC20B4F-A7E4-47EC-9B10-46153FBF111C}"/>
              </a:ext>
            </a:extLst>
          </p:cNvPr>
          <p:cNvSpPr>
            <a:spLocks noChangeArrowheads="1"/>
          </p:cNvSpPr>
          <p:nvPr/>
        </p:nvSpPr>
        <p:spPr bwMode="auto">
          <a:xfrm>
            <a:off x="6729414" y="26971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65" name="Rectangle 9">
            <a:extLst>
              <a:ext uri="{FF2B5EF4-FFF2-40B4-BE49-F238E27FC236}">
                <a16:creationId xmlns:a16="http://schemas.microsoft.com/office/drawing/2014/main" id="{5CEA5796-35D0-4B87-9970-5148A520D6AD}"/>
              </a:ext>
            </a:extLst>
          </p:cNvPr>
          <p:cNvSpPr>
            <a:spLocks noChangeArrowheads="1"/>
          </p:cNvSpPr>
          <p:nvPr/>
        </p:nvSpPr>
        <p:spPr bwMode="auto">
          <a:xfrm>
            <a:off x="7248525" y="24923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66" name="Rectangle 10">
            <a:extLst>
              <a:ext uri="{FF2B5EF4-FFF2-40B4-BE49-F238E27FC236}">
                <a16:creationId xmlns:a16="http://schemas.microsoft.com/office/drawing/2014/main" id="{930A2ABB-D059-41FD-8C76-E4670C103056}"/>
              </a:ext>
            </a:extLst>
          </p:cNvPr>
          <p:cNvSpPr>
            <a:spLocks noChangeArrowheads="1"/>
          </p:cNvSpPr>
          <p:nvPr/>
        </p:nvSpPr>
        <p:spPr bwMode="auto">
          <a:xfrm>
            <a:off x="4138614" y="18303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67" name="Rectangle 11">
            <a:extLst>
              <a:ext uri="{FF2B5EF4-FFF2-40B4-BE49-F238E27FC236}">
                <a16:creationId xmlns:a16="http://schemas.microsoft.com/office/drawing/2014/main" id="{06816AB2-D7CA-4E24-A085-CA853B4305E2}"/>
              </a:ext>
            </a:extLst>
          </p:cNvPr>
          <p:cNvSpPr>
            <a:spLocks noChangeArrowheads="1"/>
          </p:cNvSpPr>
          <p:nvPr/>
        </p:nvSpPr>
        <p:spPr bwMode="auto">
          <a:xfrm>
            <a:off x="6532564" y="38941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68" name="Rectangle 12">
            <a:extLst>
              <a:ext uri="{FF2B5EF4-FFF2-40B4-BE49-F238E27FC236}">
                <a16:creationId xmlns:a16="http://schemas.microsoft.com/office/drawing/2014/main" id="{D6A35530-AF75-464A-81E5-390348469626}"/>
              </a:ext>
            </a:extLst>
          </p:cNvPr>
          <p:cNvSpPr>
            <a:spLocks noChangeArrowheads="1"/>
          </p:cNvSpPr>
          <p:nvPr/>
        </p:nvSpPr>
        <p:spPr bwMode="auto">
          <a:xfrm>
            <a:off x="6311900" y="3357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69" name="Rectangle 13">
            <a:extLst>
              <a:ext uri="{FF2B5EF4-FFF2-40B4-BE49-F238E27FC236}">
                <a16:creationId xmlns:a16="http://schemas.microsoft.com/office/drawing/2014/main" id="{56FC79E4-0AA1-46D0-AD07-004A6B3FB75E}"/>
              </a:ext>
            </a:extLst>
          </p:cNvPr>
          <p:cNvSpPr>
            <a:spLocks noChangeArrowheads="1"/>
          </p:cNvSpPr>
          <p:nvPr/>
        </p:nvSpPr>
        <p:spPr bwMode="auto">
          <a:xfrm>
            <a:off x="7864475" y="43973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70" name="Rectangle 14">
            <a:extLst>
              <a:ext uri="{FF2B5EF4-FFF2-40B4-BE49-F238E27FC236}">
                <a16:creationId xmlns:a16="http://schemas.microsoft.com/office/drawing/2014/main" id="{4E8DA088-4C75-411B-9136-7A979343C56C}"/>
              </a:ext>
            </a:extLst>
          </p:cNvPr>
          <p:cNvSpPr>
            <a:spLocks noChangeArrowheads="1"/>
          </p:cNvSpPr>
          <p:nvPr/>
        </p:nvSpPr>
        <p:spPr bwMode="auto">
          <a:xfrm>
            <a:off x="7464425" y="24923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471" name="Rectangle 15">
            <a:extLst>
              <a:ext uri="{FF2B5EF4-FFF2-40B4-BE49-F238E27FC236}">
                <a16:creationId xmlns:a16="http://schemas.microsoft.com/office/drawing/2014/main" id="{04C00EC9-73C8-436F-9501-1EEE785FC904}"/>
              </a:ext>
            </a:extLst>
          </p:cNvPr>
          <p:cNvSpPr>
            <a:spLocks noChangeArrowheads="1"/>
          </p:cNvSpPr>
          <p:nvPr/>
        </p:nvSpPr>
        <p:spPr bwMode="auto">
          <a:xfrm>
            <a:off x="3057525" y="27289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72" name="Rectangle 16">
            <a:extLst>
              <a:ext uri="{FF2B5EF4-FFF2-40B4-BE49-F238E27FC236}">
                <a16:creationId xmlns:a16="http://schemas.microsoft.com/office/drawing/2014/main" id="{6E1E7B73-FB88-4757-9009-96AE34DB1052}"/>
              </a:ext>
            </a:extLst>
          </p:cNvPr>
          <p:cNvSpPr>
            <a:spLocks noChangeArrowheads="1"/>
          </p:cNvSpPr>
          <p:nvPr/>
        </p:nvSpPr>
        <p:spPr bwMode="auto">
          <a:xfrm>
            <a:off x="4343400" y="34305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73" name="Rectangle 17">
            <a:extLst>
              <a:ext uri="{FF2B5EF4-FFF2-40B4-BE49-F238E27FC236}">
                <a16:creationId xmlns:a16="http://schemas.microsoft.com/office/drawing/2014/main" id="{153CFE94-1252-4AAB-A0AC-DE43E24BF5E4}"/>
              </a:ext>
            </a:extLst>
          </p:cNvPr>
          <p:cNvSpPr>
            <a:spLocks noChangeArrowheads="1"/>
          </p:cNvSpPr>
          <p:nvPr/>
        </p:nvSpPr>
        <p:spPr bwMode="auto">
          <a:xfrm>
            <a:off x="6240464" y="37163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74" name="Rectangle 18">
            <a:extLst>
              <a:ext uri="{FF2B5EF4-FFF2-40B4-BE49-F238E27FC236}">
                <a16:creationId xmlns:a16="http://schemas.microsoft.com/office/drawing/2014/main" id="{87F84F6D-5B81-4A5B-9D21-BCCE4C72C5AE}"/>
              </a:ext>
            </a:extLst>
          </p:cNvPr>
          <p:cNvSpPr>
            <a:spLocks noChangeArrowheads="1"/>
          </p:cNvSpPr>
          <p:nvPr/>
        </p:nvSpPr>
        <p:spPr bwMode="auto">
          <a:xfrm>
            <a:off x="3763964" y="26463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475" name="Rectangle 19">
            <a:extLst>
              <a:ext uri="{FF2B5EF4-FFF2-40B4-BE49-F238E27FC236}">
                <a16:creationId xmlns:a16="http://schemas.microsoft.com/office/drawing/2014/main" id="{208BCC1B-CD81-4369-99A7-3CB41DCF9F12}"/>
              </a:ext>
            </a:extLst>
          </p:cNvPr>
          <p:cNvSpPr>
            <a:spLocks noChangeArrowheads="1"/>
          </p:cNvSpPr>
          <p:nvPr/>
        </p:nvSpPr>
        <p:spPr bwMode="auto">
          <a:xfrm>
            <a:off x="7729539" y="50990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476" name="Rectangle 20">
            <a:extLst>
              <a:ext uri="{FF2B5EF4-FFF2-40B4-BE49-F238E27FC236}">
                <a16:creationId xmlns:a16="http://schemas.microsoft.com/office/drawing/2014/main" id="{78C10928-80A3-4FBA-8752-71DB786B0346}"/>
              </a:ext>
            </a:extLst>
          </p:cNvPr>
          <p:cNvSpPr>
            <a:spLocks noChangeArrowheads="1"/>
          </p:cNvSpPr>
          <p:nvPr/>
        </p:nvSpPr>
        <p:spPr bwMode="auto">
          <a:xfrm>
            <a:off x="2800350" y="3649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477" name="Rectangle 21">
            <a:extLst>
              <a:ext uri="{FF2B5EF4-FFF2-40B4-BE49-F238E27FC236}">
                <a16:creationId xmlns:a16="http://schemas.microsoft.com/office/drawing/2014/main" id="{C88A7648-471F-469F-81B2-15E1F660DEF5}"/>
              </a:ext>
            </a:extLst>
          </p:cNvPr>
          <p:cNvSpPr>
            <a:spLocks noChangeArrowheads="1"/>
          </p:cNvSpPr>
          <p:nvPr/>
        </p:nvSpPr>
        <p:spPr bwMode="auto">
          <a:xfrm>
            <a:off x="4727575" y="40957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78" name="Rectangle 22">
            <a:extLst>
              <a:ext uri="{FF2B5EF4-FFF2-40B4-BE49-F238E27FC236}">
                <a16:creationId xmlns:a16="http://schemas.microsoft.com/office/drawing/2014/main" id="{C6CE7EE6-0F5F-473D-BCDA-BC7B3FFC2944}"/>
              </a:ext>
            </a:extLst>
          </p:cNvPr>
          <p:cNvSpPr>
            <a:spLocks noChangeArrowheads="1"/>
          </p:cNvSpPr>
          <p:nvPr/>
        </p:nvSpPr>
        <p:spPr bwMode="auto">
          <a:xfrm>
            <a:off x="6507164" y="43561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79" name="Rectangle 23">
            <a:extLst>
              <a:ext uri="{FF2B5EF4-FFF2-40B4-BE49-F238E27FC236}">
                <a16:creationId xmlns:a16="http://schemas.microsoft.com/office/drawing/2014/main" id="{B947A857-4455-4BBA-88BC-2D1DADBBA158}"/>
              </a:ext>
            </a:extLst>
          </p:cNvPr>
          <p:cNvSpPr>
            <a:spLocks noChangeArrowheads="1"/>
          </p:cNvSpPr>
          <p:nvPr/>
        </p:nvSpPr>
        <p:spPr bwMode="auto">
          <a:xfrm>
            <a:off x="7896225" y="46529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80" name="Rectangle 24">
            <a:extLst>
              <a:ext uri="{FF2B5EF4-FFF2-40B4-BE49-F238E27FC236}">
                <a16:creationId xmlns:a16="http://schemas.microsoft.com/office/drawing/2014/main" id="{2912B2EA-2EDD-4426-92B5-BB2B615DB860}"/>
              </a:ext>
            </a:extLst>
          </p:cNvPr>
          <p:cNvSpPr>
            <a:spLocks noChangeArrowheads="1"/>
          </p:cNvSpPr>
          <p:nvPr/>
        </p:nvSpPr>
        <p:spPr bwMode="auto">
          <a:xfrm>
            <a:off x="2725739" y="53609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81" name="Rectangle 25">
            <a:extLst>
              <a:ext uri="{FF2B5EF4-FFF2-40B4-BE49-F238E27FC236}">
                <a16:creationId xmlns:a16="http://schemas.microsoft.com/office/drawing/2014/main" id="{F7619CF4-DB12-4045-B392-494FEAE8E24E}"/>
              </a:ext>
            </a:extLst>
          </p:cNvPr>
          <p:cNvSpPr>
            <a:spLocks noChangeArrowheads="1"/>
          </p:cNvSpPr>
          <p:nvPr/>
        </p:nvSpPr>
        <p:spPr bwMode="auto">
          <a:xfrm>
            <a:off x="7058025" y="19097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82" name="Rectangle 26">
            <a:extLst>
              <a:ext uri="{FF2B5EF4-FFF2-40B4-BE49-F238E27FC236}">
                <a16:creationId xmlns:a16="http://schemas.microsoft.com/office/drawing/2014/main" id="{E7D850C5-DCA3-41E2-9592-B48A9407EE17}"/>
              </a:ext>
            </a:extLst>
          </p:cNvPr>
          <p:cNvSpPr>
            <a:spLocks noChangeArrowheads="1"/>
          </p:cNvSpPr>
          <p:nvPr/>
        </p:nvSpPr>
        <p:spPr bwMode="auto">
          <a:xfrm>
            <a:off x="2857500" y="34432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83" name="Rectangle 27">
            <a:extLst>
              <a:ext uri="{FF2B5EF4-FFF2-40B4-BE49-F238E27FC236}">
                <a16:creationId xmlns:a16="http://schemas.microsoft.com/office/drawing/2014/main" id="{1DF7653F-2FAB-4CF9-BBFC-E583A0AAA843}"/>
              </a:ext>
            </a:extLst>
          </p:cNvPr>
          <p:cNvSpPr>
            <a:spLocks noChangeArrowheads="1"/>
          </p:cNvSpPr>
          <p:nvPr/>
        </p:nvSpPr>
        <p:spPr bwMode="auto">
          <a:xfrm>
            <a:off x="2811464" y="28829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84" name="Rectangle 28">
            <a:extLst>
              <a:ext uri="{FF2B5EF4-FFF2-40B4-BE49-F238E27FC236}">
                <a16:creationId xmlns:a16="http://schemas.microsoft.com/office/drawing/2014/main" id="{C7188B4A-07F1-4B07-83EE-213AC33DFB40}"/>
              </a:ext>
            </a:extLst>
          </p:cNvPr>
          <p:cNvSpPr>
            <a:spLocks noChangeArrowheads="1"/>
          </p:cNvSpPr>
          <p:nvPr/>
        </p:nvSpPr>
        <p:spPr bwMode="auto">
          <a:xfrm>
            <a:off x="3154364" y="57213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85" name="Rectangle 29">
            <a:extLst>
              <a:ext uri="{FF2B5EF4-FFF2-40B4-BE49-F238E27FC236}">
                <a16:creationId xmlns:a16="http://schemas.microsoft.com/office/drawing/2014/main" id="{68D5F622-2573-46BC-96B6-185E20ED73E5}"/>
              </a:ext>
            </a:extLst>
          </p:cNvPr>
          <p:cNvSpPr>
            <a:spLocks noChangeArrowheads="1"/>
          </p:cNvSpPr>
          <p:nvPr/>
        </p:nvSpPr>
        <p:spPr bwMode="auto">
          <a:xfrm>
            <a:off x="3394075" y="24971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86" name="Rectangle 30">
            <a:extLst>
              <a:ext uri="{FF2B5EF4-FFF2-40B4-BE49-F238E27FC236}">
                <a16:creationId xmlns:a16="http://schemas.microsoft.com/office/drawing/2014/main" id="{D8AA7033-0F3B-459A-9252-57FB0DCA903E}"/>
              </a:ext>
            </a:extLst>
          </p:cNvPr>
          <p:cNvSpPr>
            <a:spLocks noChangeArrowheads="1"/>
          </p:cNvSpPr>
          <p:nvPr/>
        </p:nvSpPr>
        <p:spPr bwMode="auto">
          <a:xfrm>
            <a:off x="3838575" y="3389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487" name="Rectangle 31">
            <a:extLst>
              <a:ext uri="{FF2B5EF4-FFF2-40B4-BE49-F238E27FC236}">
                <a16:creationId xmlns:a16="http://schemas.microsoft.com/office/drawing/2014/main" id="{33BC4A1C-3CB0-410A-B879-C6450A7541FE}"/>
              </a:ext>
            </a:extLst>
          </p:cNvPr>
          <p:cNvSpPr>
            <a:spLocks noChangeArrowheads="1"/>
          </p:cNvSpPr>
          <p:nvPr/>
        </p:nvSpPr>
        <p:spPr bwMode="auto">
          <a:xfrm>
            <a:off x="4135439" y="42084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488" name="Rectangle 32">
            <a:extLst>
              <a:ext uri="{FF2B5EF4-FFF2-40B4-BE49-F238E27FC236}">
                <a16:creationId xmlns:a16="http://schemas.microsoft.com/office/drawing/2014/main" id="{515FC389-7F5E-43F4-A69E-A778C7BEB406}"/>
              </a:ext>
            </a:extLst>
          </p:cNvPr>
          <p:cNvSpPr>
            <a:spLocks noChangeArrowheads="1"/>
          </p:cNvSpPr>
          <p:nvPr/>
        </p:nvSpPr>
        <p:spPr bwMode="auto">
          <a:xfrm>
            <a:off x="5024439" y="49149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89" name="Rectangle 33">
            <a:extLst>
              <a:ext uri="{FF2B5EF4-FFF2-40B4-BE49-F238E27FC236}">
                <a16:creationId xmlns:a16="http://schemas.microsoft.com/office/drawing/2014/main" id="{1548FCCC-7893-4B4D-8712-42DBF33E39FC}"/>
              </a:ext>
            </a:extLst>
          </p:cNvPr>
          <p:cNvSpPr>
            <a:spLocks noChangeArrowheads="1"/>
          </p:cNvSpPr>
          <p:nvPr/>
        </p:nvSpPr>
        <p:spPr bwMode="auto">
          <a:xfrm>
            <a:off x="6284914" y="52863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90" name="Rectangle 34">
            <a:extLst>
              <a:ext uri="{FF2B5EF4-FFF2-40B4-BE49-F238E27FC236}">
                <a16:creationId xmlns:a16="http://schemas.microsoft.com/office/drawing/2014/main" id="{6B8C9CE8-D1DB-428C-911A-329D32E8AA0B}"/>
              </a:ext>
            </a:extLst>
          </p:cNvPr>
          <p:cNvSpPr>
            <a:spLocks noChangeArrowheads="1"/>
          </p:cNvSpPr>
          <p:nvPr/>
        </p:nvSpPr>
        <p:spPr bwMode="auto">
          <a:xfrm>
            <a:off x="7620000" y="55467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91" name="Rectangle 35">
            <a:extLst>
              <a:ext uri="{FF2B5EF4-FFF2-40B4-BE49-F238E27FC236}">
                <a16:creationId xmlns:a16="http://schemas.microsoft.com/office/drawing/2014/main" id="{C73A8AC9-62D7-44DF-95D4-2AE4CE92FF0E}"/>
              </a:ext>
            </a:extLst>
          </p:cNvPr>
          <p:cNvSpPr>
            <a:spLocks noChangeArrowheads="1"/>
          </p:cNvSpPr>
          <p:nvPr/>
        </p:nvSpPr>
        <p:spPr bwMode="auto">
          <a:xfrm>
            <a:off x="8583614" y="55848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92" name="Rectangle 36">
            <a:extLst>
              <a:ext uri="{FF2B5EF4-FFF2-40B4-BE49-F238E27FC236}">
                <a16:creationId xmlns:a16="http://schemas.microsoft.com/office/drawing/2014/main" id="{FFB45510-BAE2-4363-BE15-877C1CA6393F}"/>
              </a:ext>
            </a:extLst>
          </p:cNvPr>
          <p:cNvSpPr>
            <a:spLocks noChangeArrowheads="1"/>
          </p:cNvSpPr>
          <p:nvPr/>
        </p:nvSpPr>
        <p:spPr bwMode="auto">
          <a:xfrm>
            <a:off x="6400800" y="56499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93" name="Rectangle 37">
            <a:extLst>
              <a:ext uri="{FF2B5EF4-FFF2-40B4-BE49-F238E27FC236}">
                <a16:creationId xmlns:a16="http://schemas.microsoft.com/office/drawing/2014/main" id="{2BB6F4A5-37E7-4B53-9499-38F1F5ECA4A3}"/>
              </a:ext>
            </a:extLst>
          </p:cNvPr>
          <p:cNvSpPr>
            <a:spLocks noChangeArrowheads="1"/>
          </p:cNvSpPr>
          <p:nvPr/>
        </p:nvSpPr>
        <p:spPr bwMode="auto">
          <a:xfrm>
            <a:off x="3773489" y="19526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94" name="Rectangle 38">
            <a:extLst>
              <a:ext uri="{FF2B5EF4-FFF2-40B4-BE49-F238E27FC236}">
                <a16:creationId xmlns:a16="http://schemas.microsoft.com/office/drawing/2014/main" id="{DA311EA3-8134-45D7-B160-FFB8A0BA1670}"/>
              </a:ext>
            </a:extLst>
          </p:cNvPr>
          <p:cNvSpPr>
            <a:spLocks noChangeArrowheads="1"/>
          </p:cNvSpPr>
          <p:nvPr/>
        </p:nvSpPr>
        <p:spPr bwMode="auto">
          <a:xfrm>
            <a:off x="4137025" y="20589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495" name="Rectangle 39">
            <a:extLst>
              <a:ext uri="{FF2B5EF4-FFF2-40B4-BE49-F238E27FC236}">
                <a16:creationId xmlns:a16="http://schemas.microsoft.com/office/drawing/2014/main" id="{20917773-99E9-41F2-B0A2-52FBE82E2441}"/>
              </a:ext>
            </a:extLst>
          </p:cNvPr>
          <p:cNvSpPr>
            <a:spLocks noChangeArrowheads="1"/>
          </p:cNvSpPr>
          <p:nvPr/>
        </p:nvSpPr>
        <p:spPr bwMode="auto">
          <a:xfrm>
            <a:off x="8658225" y="33147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496" name="Rectangle 40">
            <a:extLst>
              <a:ext uri="{FF2B5EF4-FFF2-40B4-BE49-F238E27FC236}">
                <a16:creationId xmlns:a16="http://schemas.microsoft.com/office/drawing/2014/main" id="{408BCB3B-67A1-4636-9845-706F3CF9B60D}"/>
              </a:ext>
            </a:extLst>
          </p:cNvPr>
          <p:cNvSpPr>
            <a:spLocks noChangeArrowheads="1"/>
          </p:cNvSpPr>
          <p:nvPr/>
        </p:nvSpPr>
        <p:spPr bwMode="auto">
          <a:xfrm>
            <a:off x="3022600" y="37607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497" name="Rectangle 41">
            <a:extLst>
              <a:ext uri="{FF2B5EF4-FFF2-40B4-BE49-F238E27FC236}">
                <a16:creationId xmlns:a16="http://schemas.microsoft.com/office/drawing/2014/main" id="{E1DD003E-C49E-48C1-8746-48D86F96A3DB}"/>
              </a:ext>
            </a:extLst>
          </p:cNvPr>
          <p:cNvSpPr>
            <a:spLocks noChangeArrowheads="1"/>
          </p:cNvSpPr>
          <p:nvPr/>
        </p:nvSpPr>
        <p:spPr bwMode="auto">
          <a:xfrm>
            <a:off x="4060825" y="48402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498" name="Rectangle 42">
            <a:extLst>
              <a:ext uri="{FF2B5EF4-FFF2-40B4-BE49-F238E27FC236}">
                <a16:creationId xmlns:a16="http://schemas.microsoft.com/office/drawing/2014/main" id="{EDC120FB-834D-42C2-B597-481DA35ED5DD}"/>
              </a:ext>
            </a:extLst>
          </p:cNvPr>
          <p:cNvSpPr>
            <a:spLocks noChangeArrowheads="1"/>
          </p:cNvSpPr>
          <p:nvPr/>
        </p:nvSpPr>
        <p:spPr bwMode="auto">
          <a:xfrm>
            <a:off x="6456364" y="50133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499" name="Rectangle 43">
            <a:extLst>
              <a:ext uri="{FF2B5EF4-FFF2-40B4-BE49-F238E27FC236}">
                <a16:creationId xmlns:a16="http://schemas.microsoft.com/office/drawing/2014/main" id="{E30227FC-0504-40F8-8329-67FB0C827B6F}"/>
              </a:ext>
            </a:extLst>
          </p:cNvPr>
          <p:cNvSpPr>
            <a:spLocks noChangeArrowheads="1"/>
          </p:cNvSpPr>
          <p:nvPr/>
        </p:nvSpPr>
        <p:spPr bwMode="auto">
          <a:xfrm>
            <a:off x="6510339" y="54943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00" name="Rectangle 44">
            <a:extLst>
              <a:ext uri="{FF2B5EF4-FFF2-40B4-BE49-F238E27FC236}">
                <a16:creationId xmlns:a16="http://schemas.microsoft.com/office/drawing/2014/main" id="{B67CEFC9-247B-443D-B913-E609B3A29A6C}"/>
              </a:ext>
            </a:extLst>
          </p:cNvPr>
          <p:cNvSpPr>
            <a:spLocks noChangeArrowheads="1"/>
          </p:cNvSpPr>
          <p:nvPr/>
        </p:nvSpPr>
        <p:spPr bwMode="auto">
          <a:xfrm>
            <a:off x="7119938" y="56261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01" name="Rectangle 45">
            <a:extLst>
              <a:ext uri="{FF2B5EF4-FFF2-40B4-BE49-F238E27FC236}">
                <a16:creationId xmlns:a16="http://schemas.microsoft.com/office/drawing/2014/main" id="{32B3652E-1438-4F08-9E50-307CF7626CC5}"/>
              </a:ext>
            </a:extLst>
          </p:cNvPr>
          <p:cNvSpPr>
            <a:spLocks noChangeArrowheads="1"/>
          </p:cNvSpPr>
          <p:nvPr/>
        </p:nvSpPr>
        <p:spPr bwMode="auto">
          <a:xfrm>
            <a:off x="8328025" y="22764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02" name="Rectangle 46">
            <a:extLst>
              <a:ext uri="{FF2B5EF4-FFF2-40B4-BE49-F238E27FC236}">
                <a16:creationId xmlns:a16="http://schemas.microsoft.com/office/drawing/2014/main" id="{029F6B38-86B1-41F4-A1A7-8D4E32235E14}"/>
              </a:ext>
            </a:extLst>
          </p:cNvPr>
          <p:cNvSpPr>
            <a:spLocks noChangeArrowheads="1"/>
          </p:cNvSpPr>
          <p:nvPr/>
        </p:nvSpPr>
        <p:spPr bwMode="auto">
          <a:xfrm>
            <a:off x="8832850" y="170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03" name="Rectangle 47">
            <a:extLst>
              <a:ext uri="{FF2B5EF4-FFF2-40B4-BE49-F238E27FC236}">
                <a16:creationId xmlns:a16="http://schemas.microsoft.com/office/drawing/2014/main" id="{B17F8E2D-8EE4-48E9-8B76-9B81A81FE5B2}"/>
              </a:ext>
            </a:extLst>
          </p:cNvPr>
          <p:cNvSpPr>
            <a:spLocks noChangeArrowheads="1"/>
          </p:cNvSpPr>
          <p:nvPr/>
        </p:nvSpPr>
        <p:spPr bwMode="auto">
          <a:xfrm>
            <a:off x="4727575" y="15573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04" name="Rectangle 48">
            <a:extLst>
              <a:ext uri="{FF2B5EF4-FFF2-40B4-BE49-F238E27FC236}">
                <a16:creationId xmlns:a16="http://schemas.microsoft.com/office/drawing/2014/main" id="{705D30C7-3C8A-43AA-B263-1CFB74483EAB}"/>
              </a:ext>
            </a:extLst>
          </p:cNvPr>
          <p:cNvSpPr>
            <a:spLocks noChangeArrowheads="1"/>
          </p:cNvSpPr>
          <p:nvPr/>
        </p:nvSpPr>
        <p:spPr bwMode="auto">
          <a:xfrm>
            <a:off x="2071688" y="14779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05" name="Rectangle 49">
            <a:extLst>
              <a:ext uri="{FF2B5EF4-FFF2-40B4-BE49-F238E27FC236}">
                <a16:creationId xmlns:a16="http://schemas.microsoft.com/office/drawing/2014/main" id="{E7524D0B-536B-4618-96DB-2365D70E660F}"/>
              </a:ext>
            </a:extLst>
          </p:cNvPr>
          <p:cNvSpPr>
            <a:spLocks noChangeArrowheads="1"/>
          </p:cNvSpPr>
          <p:nvPr/>
        </p:nvSpPr>
        <p:spPr bwMode="auto">
          <a:xfrm>
            <a:off x="1919289" y="20605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06" name="Rectangle 50">
            <a:extLst>
              <a:ext uri="{FF2B5EF4-FFF2-40B4-BE49-F238E27FC236}">
                <a16:creationId xmlns:a16="http://schemas.microsoft.com/office/drawing/2014/main" id="{25EEAE08-D29F-4019-B6B3-E7B8CCA6F1AA}"/>
              </a:ext>
            </a:extLst>
          </p:cNvPr>
          <p:cNvSpPr>
            <a:spLocks noChangeArrowheads="1"/>
          </p:cNvSpPr>
          <p:nvPr/>
        </p:nvSpPr>
        <p:spPr bwMode="auto">
          <a:xfrm>
            <a:off x="2657475" y="19351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07" name="Rectangle 51">
            <a:extLst>
              <a:ext uri="{FF2B5EF4-FFF2-40B4-BE49-F238E27FC236}">
                <a16:creationId xmlns:a16="http://schemas.microsoft.com/office/drawing/2014/main" id="{37A53EFD-D3C8-412A-90FA-0442DC1F2F2A}"/>
              </a:ext>
            </a:extLst>
          </p:cNvPr>
          <p:cNvSpPr>
            <a:spLocks noChangeArrowheads="1"/>
          </p:cNvSpPr>
          <p:nvPr/>
        </p:nvSpPr>
        <p:spPr bwMode="auto">
          <a:xfrm>
            <a:off x="3465514" y="19367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08" name="Rectangle 52">
            <a:extLst>
              <a:ext uri="{FF2B5EF4-FFF2-40B4-BE49-F238E27FC236}">
                <a16:creationId xmlns:a16="http://schemas.microsoft.com/office/drawing/2014/main" id="{A3BCD3E8-F3B3-4EFA-9266-988E6EA00389}"/>
              </a:ext>
            </a:extLst>
          </p:cNvPr>
          <p:cNvSpPr>
            <a:spLocks noChangeArrowheads="1"/>
          </p:cNvSpPr>
          <p:nvPr/>
        </p:nvSpPr>
        <p:spPr bwMode="auto">
          <a:xfrm>
            <a:off x="3122614" y="21145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09" name="Rectangle 53">
            <a:extLst>
              <a:ext uri="{FF2B5EF4-FFF2-40B4-BE49-F238E27FC236}">
                <a16:creationId xmlns:a16="http://schemas.microsoft.com/office/drawing/2014/main" id="{96917520-BE61-4D43-BE03-F132AE64CFCB}"/>
              </a:ext>
            </a:extLst>
          </p:cNvPr>
          <p:cNvSpPr>
            <a:spLocks noChangeArrowheads="1"/>
          </p:cNvSpPr>
          <p:nvPr/>
        </p:nvSpPr>
        <p:spPr bwMode="auto">
          <a:xfrm>
            <a:off x="1847850" y="42211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10" name="Rectangle 54">
            <a:extLst>
              <a:ext uri="{FF2B5EF4-FFF2-40B4-BE49-F238E27FC236}">
                <a16:creationId xmlns:a16="http://schemas.microsoft.com/office/drawing/2014/main" id="{8AFC0AC6-924B-47B2-94DD-7EA019C6F963}"/>
              </a:ext>
            </a:extLst>
          </p:cNvPr>
          <p:cNvSpPr>
            <a:spLocks noChangeArrowheads="1"/>
          </p:cNvSpPr>
          <p:nvPr/>
        </p:nvSpPr>
        <p:spPr bwMode="auto">
          <a:xfrm>
            <a:off x="2890839" y="20256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11" name="Rectangle 55">
            <a:extLst>
              <a:ext uri="{FF2B5EF4-FFF2-40B4-BE49-F238E27FC236}">
                <a16:creationId xmlns:a16="http://schemas.microsoft.com/office/drawing/2014/main" id="{0F8AAF17-95E1-4270-A0EC-BF271B5DC185}"/>
              </a:ext>
            </a:extLst>
          </p:cNvPr>
          <p:cNvSpPr>
            <a:spLocks noChangeArrowheads="1"/>
          </p:cNvSpPr>
          <p:nvPr/>
        </p:nvSpPr>
        <p:spPr bwMode="auto">
          <a:xfrm>
            <a:off x="5664200" y="17732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12" name="Rectangle 56">
            <a:extLst>
              <a:ext uri="{FF2B5EF4-FFF2-40B4-BE49-F238E27FC236}">
                <a16:creationId xmlns:a16="http://schemas.microsoft.com/office/drawing/2014/main" id="{1D88AC3A-80B2-42F7-96BF-B7CB50127E59}"/>
              </a:ext>
            </a:extLst>
          </p:cNvPr>
          <p:cNvSpPr>
            <a:spLocks noChangeArrowheads="1"/>
          </p:cNvSpPr>
          <p:nvPr/>
        </p:nvSpPr>
        <p:spPr bwMode="auto">
          <a:xfrm>
            <a:off x="3000375" y="16287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13" name="Rectangle 57">
            <a:extLst>
              <a:ext uri="{FF2B5EF4-FFF2-40B4-BE49-F238E27FC236}">
                <a16:creationId xmlns:a16="http://schemas.microsoft.com/office/drawing/2014/main" id="{252FE532-2229-4812-A6E3-005AA51F2868}"/>
              </a:ext>
            </a:extLst>
          </p:cNvPr>
          <p:cNvSpPr>
            <a:spLocks noChangeArrowheads="1"/>
          </p:cNvSpPr>
          <p:nvPr/>
        </p:nvSpPr>
        <p:spPr bwMode="auto">
          <a:xfrm>
            <a:off x="4881564" y="22494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14" name="Rectangle 58">
            <a:extLst>
              <a:ext uri="{FF2B5EF4-FFF2-40B4-BE49-F238E27FC236}">
                <a16:creationId xmlns:a16="http://schemas.microsoft.com/office/drawing/2014/main" id="{5045AC39-E77D-423F-8B52-ABACDCA1FF38}"/>
              </a:ext>
            </a:extLst>
          </p:cNvPr>
          <p:cNvSpPr>
            <a:spLocks noChangeArrowheads="1"/>
          </p:cNvSpPr>
          <p:nvPr/>
        </p:nvSpPr>
        <p:spPr bwMode="auto">
          <a:xfrm>
            <a:off x="3821114" y="24749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15" name="Rectangle 59">
            <a:extLst>
              <a:ext uri="{FF2B5EF4-FFF2-40B4-BE49-F238E27FC236}">
                <a16:creationId xmlns:a16="http://schemas.microsoft.com/office/drawing/2014/main" id="{54D47920-461D-463A-BF29-F161002988F6}"/>
              </a:ext>
            </a:extLst>
          </p:cNvPr>
          <p:cNvSpPr>
            <a:spLocks noChangeArrowheads="1"/>
          </p:cNvSpPr>
          <p:nvPr/>
        </p:nvSpPr>
        <p:spPr bwMode="auto">
          <a:xfrm>
            <a:off x="3343275" y="21986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16" name="Rectangle 60">
            <a:extLst>
              <a:ext uri="{FF2B5EF4-FFF2-40B4-BE49-F238E27FC236}">
                <a16:creationId xmlns:a16="http://schemas.microsoft.com/office/drawing/2014/main" id="{0FBEB89C-3466-49B8-96C7-105F6BA7B7A7}"/>
              </a:ext>
            </a:extLst>
          </p:cNvPr>
          <p:cNvSpPr>
            <a:spLocks noChangeArrowheads="1"/>
          </p:cNvSpPr>
          <p:nvPr/>
        </p:nvSpPr>
        <p:spPr bwMode="auto">
          <a:xfrm>
            <a:off x="3589338" y="22939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17" name="Rectangle 61">
            <a:extLst>
              <a:ext uri="{FF2B5EF4-FFF2-40B4-BE49-F238E27FC236}">
                <a16:creationId xmlns:a16="http://schemas.microsoft.com/office/drawing/2014/main" id="{6D25F73D-F8F6-4F7E-8494-A0A4099A4A83}"/>
              </a:ext>
            </a:extLst>
          </p:cNvPr>
          <p:cNvSpPr>
            <a:spLocks noChangeArrowheads="1"/>
          </p:cNvSpPr>
          <p:nvPr/>
        </p:nvSpPr>
        <p:spPr bwMode="auto">
          <a:xfrm>
            <a:off x="5072064" y="28463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18" name="Rectangle 62">
            <a:extLst>
              <a:ext uri="{FF2B5EF4-FFF2-40B4-BE49-F238E27FC236}">
                <a16:creationId xmlns:a16="http://schemas.microsoft.com/office/drawing/2014/main" id="{FFCDCE34-DA69-4D44-9D44-D01C80DFB139}"/>
              </a:ext>
            </a:extLst>
          </p:cNvPr>
          <p:cNvSpPr>
            <a:spLocks noChangeArrowheads="1"/>
          </p:cNvSpPr>
          <p:nvPr/>
        </p:nvSpPr>
        <p:spPr bwMode="auto">
          <a:xfrm>
            <a:off x="4054475" y="25638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19" name="Rectangle 63">
            <a:extLst>
              <a:ext uri="{FF2B5EF4-FFF2-40B4-BE49-F238E27FC236}">
                <a16:creationId xmlns:a16="http://schemas.microsoft.com/office/drawing/2014/main" id="{49EB39DD-E27E-43BE-8C4E-DA48426BA647}"/>
              </a:ext>
            </a:extLst>
          </p:cNvPr>
          <p:cNvSpPr>
            <a:spLocks noChangeArrowheads="1"/>
          </p:cNvSpPr>
          <p:nvPr/>
        </p:nvSpPr>
        <p:spPr bwMode="auto">
          <a:xfrm>
            <a:off x="5824538" y="25241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20" name="Rectangle 64">
            <a:extLst>
              <a:ext uri="{FF2B5EF4-FFF2-40B4-BE49-F238E27FC236}">
                <a16:creationId xmlns:a16="http://schemas.microsoft.com/office/drawing/2014/main" id="{87513E28-15E4-4E04-B076-515F30B01D23}"/>
              </a:ext>
            </a:extLst>
          </p:cNvPr>
          <p:cNvSpPr>
            <a:spLocks noChangeArrowheads="1"/>
          </p:cNvSpPr>
          <p:nvPr/>
        </p:nvSpPr>
        <p:spPr bwMode="auto">
          <a:xfrm>
            <a:off x="2640014" y="38560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21" name="Rectangle 65">
            <a:extLst>
              <a:ext uri="{FF2B5EF4-FFF2-40B4-BE49-F238E27FC236}">
                <a16:creationId xmlns:a16="http://schemas.microsoft.com/office/drawing/2014/main" id="{57E3DA4A-8178-47BF-BD6A-CB7CA204A1F0}"/>
              </a:ext>
            </a:extLst>
          </p:cNvPr>
          <p:cNvSpPr>
            <a:spLocks noChangeArrowheads="1"/>
          </p:cNvSpPr>
          <p:nvPr/>
        </p:nvSpPr>
        <p:spPr bwMode="auto">
          <a:xfrm>
            <a:off x="5057775" y="23272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22" name="Rectangle 66">
            <a:extLst>
              <a:ext uri="{FF2B5EF4-FFF2-40B4-BE49-F238E27FC236}">
                <a16:creationId xmlns:a16="http://schemas.microsoft.com/office/drawing/2014/main" id="{50797240-7D8C-426C-9DB4-EFB20A96B0F2}"/>
              </a:ext>
            </a:extLst>
          </p:cNvPr>
          <p:cNvSpPr>
            <a:spLocks noChangeArrowheads="1"/>
          </p:cNvSpPr>
          <p:nvPr/>
        </p:nvSpPr>
        <p:spPr bwMode="auto">
          <a:xfrm>
            <a:off x="4287839" y="26543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23" name="Rectangle 67">
            <a:extLst>
              <a:ext uri="{FF2B5EF4-FFF2-40B4-BE49-F238E27FC236}">
                <a16:creationId xmlns:a16="http://schemas.microsoft.com/office/drawing/2014/main" id="{C015F4DC-A589-4B9F-95BA-8A0CFE757DC1}"/>
              </a:ext>
            </a:extLst>
          </p:cNvPr>
          <p:cNvSpPr>
            <a:spLocks noChangeArrowheads="1"/>
          </p:cNvSpPr>
          <p:nvPr/>
        </p:nvSpPr>
        <p:spPr bwMode="auto">
          <a:xfrm>
            <a:off x="6080125" y="25654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24" name="Rectangle 68">
            <a:extLst>
              <a:ext uri="{FF2B5EF4-FFF2-40B4-BE49-F238E27FC236}">
                <a16:creationId xmlns:a16="http://schemas.microsoft.com/office/drawing/2014/main" id="{D33664DF-0869-4F6F-A648-E8A9E7D9711D}"/>
              </a:ext>
            </a:extLst>
          </p:cNvPr>
          <p:cNvSpPr>
            <a:spLocks noChangeArrowheads="1"/>
          </p:cNvSpPr>
          <p:nvPr/>
        </p:nvSpPr>
        <p:spPr bwMode="auto">
          <a:xfrm>
            <a:off x="3289300" y="40513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25" name="Rectangle 69">
            <a:extLst>
              <a:ext uri="{FF2B5EF4-FFF2-40B4-BE49-F238E27FC236}">
                <a16:creationId xmlns:a16="http://schemas.microsoft.com/office/drawing/2014/main" id="{ABB04047-7576-4F40-AE77-C402D6DD3443}"/>
              </a:ext>
            </a:extLst>
          </p:cNvPr>
          <p:cNvSpPr>
            <a:spLocks noChangeArrowheads="1"/>
          </p:cNvSpPr>
          <p:nvPr/>
        </p:nvSpPr>
        <p:spPr bwMode="auto">
          <a:xfrm>
            <a:off x="7005639" y="31115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26" name="Rectangle 70">
            <a:extLst>
              <a:ext uri="{FF2B5EF4-FFF2-40B4-BE49-F238E27FC236}">
                <a16:creationId xmlns:a16="http://schemas.microsoft.com/office/drawing/2014/main" id="{70ABCE3A-A685-4BFF-AA7E-887EBD250F51}"/>
              </a:ext>
            </a:extLst>
          </p:cNvPr>
          <p:cNvSpPr>
            <a:spLocks noChangeArrowheads="1"/>
          </p:cNvSpPr>
          <p:nvPr/>
        </p:nvSpPr>
        <p:spPr bwMode="auto">
          <a:xfrm>
            <a:off x="6672264" y="53736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27" name="Rectangle 71">
            <a:extLst>
              <a:ext uri="{FF2B5EF4-FFF2-40B4-BE49-F238E27FC236}">
                <a16:creationId xmlns:a16="http://schemas.microsoft.com/office/drawing/2014/main" id="{EA7861F5-E711-4C83-879C-D4B19310BCAE}"/>
              </a:ext>
            </a:extLst>
          </p:cNvPr>
          <p:cNvSpPr>
            <a:spLocks noChangeArrowheads="1"/>
          </p:cNvSpPr>
          <p:nvPr/>
        </p:nvSpPr>
        <p:spPr bwMode="auto">
          <a:xfrm>
            <a:off x="6096000" y="23495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528" name="Rectangle 72">
            <a:extLst>
              <a:ext uri="{FF2B5EF4-FFF2-40B4-BE49-F238E27FC236}">
                <a16:creationId xmlns:a16="http://schemas.microsoft.com/office/drawing/2014/main" id="{8E7154B6-EE5B-444A-ADA6-8E1FB289D890}"/>
              </a:ext>
            </a:extLst>
          </p:cNvPr>
          <p:cNvSpPr>
            <a:spLocks noChangeArrowheads="1"/>
          </p:cNvSpPr>
          <p:nvPr/>
        </p:nvSpPr>
        <p:spPr bwMode="auto">
          <a:xfrm>
            <a:off x="4173539" y="4403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29" name="Rectangle 73">
            <a:extLst>
              <a:ext uri="{FF2B5EF4-FFF2-40B4-BE49-F238E27FC236}">
                <a16:creationId xmlns:a16="http://schemas.microsoft.com/office/drawing/2014/main" id="{524E7840-B485-4FEC-A1EC-29165746E321}"/>
              </a:ext>
            </a:extLst>
          </p:cNvPr>
          <p:cNvSpPr>
            <a:spLocks noChangeArrowheads="1"/>
          </p:cNvSpPr>
          <p:nvPr/>
        </p:nvSpPr>
        <p:spPr bwMode="auto">
          <a:xfrm>
            <a:off x="6600825" y="3141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30" name="Rectangle 74">
            <a:extLst>
              <a:ext uri="{FF2B5EF4-FFF2-40B4-BE49-F238E27FC236}">
                <a16:creationId xmlns:a16="http://schemas.microsoft.com/office/drawing/2014/main" id="{E652D4D5-2140-47FA-BA9E-46000851FF13}"/>
              </a:ext>
            </a:extLst>
          </p:cNvPr>
          <p:cNvSpPr>
            <a:spLocks noChangeArrowheads="1"/>
          </p:cNvSpPr>
          <p:nvPr/>
        </p:nvSpPr>
        <p:spPr bwMode="auto">
          <a:xfrm>
            <a:off x="2311400" y="2246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31" name="Rectangle 75">
            <a:extLst>
              <a:ext uri="{FF2B5EF4-FFF2-40B4-BE49-F238E27FC236}">
                <a16:creationId xmlns:a16="http://schemas.microsoft.com/office/drawing/2014/main" id="{99AB1009-4CC3-4009-9F33-6DB0F613BEF0}"/>
              </a:ext>
            </a:extLst>
          </p:cNvPr>
          <p:cNvSpPr>
            <a:spLocks noChangeArrowheads="1"/>
          </p:cNvSpPr>
          <p:nvPr/>
        </p:nvSpPr>
        <p:spPr bwMode="auto">
          <a:xfrm>
            <a:off x="8007350" y="41687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33" name="Rectangle 77">
            <a:extLst>
              <a:ext uri="{FF2B5EF4-FFF2-40B4-BE49-F238E27FC236}">
                <a16:creationId xmlns:a16="http://schemas.microsoft.com/office/drawing/2014/main" id="{226180B4-5560-496A-A695-17D4CB9F820A}"/>
              </a:ext>
            </a:extLst>
          </p:cNvPr>
          <p:cNvSpPr>
            <a:spLocks noChangeArrowheads="1"/>
          </p:cNvSpPr>
          <p:nvPr/>
        </p:nvSpPr>
        <p:spPr bwMode="auto">
          <a:xfrm>
            <a:off x="7032625" y="27813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34" name="Rectangle 78">
            <a:extLst>
              <a:ext uri="{FF2B5EF4-FFF2-40B4-BE49-F238E27FC236}">
                <a16:creationId xmlns:a16="http://schemas.microsoft.com/office/drawing/2014/main" id="{75EA1B32-7E5F-45FD-8C5A-90E577F36AC8}"/>
              </a:ext>
            </a:extLst>
          </p:cNvPr>
          <p:cNvSpPr>
            <a:spLocks noChangeArrowheads="1"/>
          </p:cNvSpPr>
          <p:nvPr/>
        </p:nvSpPr>
        <p:spPr bwMode="auto">
          <a:xfrm>
            <a:off x="3124200" y="24653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35" name="Rectangle 79">
            <a:extLst>
              <a:ext uri="{FF2B5EF4-FFF2-40B4-BE49-F238E27FC236}">
                <a16:creationId xmlns:a16="http://schemas.microsoft.com/office/drawing/2014/main" id="{316DC50B-9E4B-4A6E-8B40-A71D41F55849}"/>
              </a:ext>
            </a:extLst>
          </p:cNvPr>
          <p:cNvSpPr>
            <a:spLocks noChangeArrowheads="1"/>
          </p:cNvSpPr>
          <p:nvPr/>
        </p:nvSpPr>
        <p:spPr bwMode="auto">
          <a:xfrm>
            <a:off x="8183564" y="40767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36" name="Rectangle 80">
            <a:extLst>
              <a:ext uri="{FF2B5EF4-FFF2-40B4-BE49-F238E27FC236}">
                <a16:creationId xmlns:a16="http://schemas.microsoft.com/office/drawing/2014/main" id="{04F95081-084A-46A7-98DE-B18D8D217510}"/>
              </a:ext>
            </a:extLst>
          </p:cNvPr>
          <p:cNvSpPr>
            <a:spLocks noChangeArrowheads="1"/>
          </p:cNvSpPr>
          <p:nvPr/>
        </p:nvSpPr>
        <p:spPr bwMode="auto">
          <a:xfrm>
            <a:off x="8202614" y="24209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37" name="Rectangle 81">
            <a:extLst>
              <a:ext uri="{FF2B5EF4-FFF2-40B4-BE49-F238E27FC236}">
                <a16:creationId xmlns:a16="http://schemas.microsoft.com/office/drawing/2014/main" id="{B696757E-EC4F-40E5-9B57-F634D78F86B1}"/>
              </a:ext>
            </a:extLst>
          </p:cNvPr>
          <p:cNvSpPr>
            <a:spLocks noChangeArrowheads="1"/>
          </p:cNvSpPr>
          <p:nvPr/>
        </p:nvSpPr>
        <p:spPr bwMode="auto">
          <a:xfrm>
            <a:off x="2227264" y="19748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38" name="Rectangle 82">
            <a:extLst>
              <a:ext uri="{FF2B5EF4-FFF2-40B4-BE49-F238E27FC236}">
                <a16:creationId xmlns:a16="http://schemas.microsoft.com/office/drawing/2014/main" id="{3EB64F8D-CF8D-4339-9163-F421CE972E88}"/>
              </a:ext>
            </a:extLst>
          </p:cNvPr>
          <p:cNvSpPr>
            <a:spLocks noChangeArrowheads="1"/>
          </p:cNvSpPr>
          <p:nvPr/>
        </p:nvSpPr>
        <p:spPr bwMode="auto">
          <a:xfrm>
            <a:off x="3133725" y="30924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39" name="Rectangle 83">
            <a:extLst>
              <a:ext uri="{FF2B5EF4-FFF2-40B4-BE49-F238E27FC236}">
                <a16:creationId xmlns:a16="http://schemas.microsoft.com/office/drawing/2014/main" id="{AB90932D-B5CB-418D-A6BA-A1A04764A01D}"/>
              </a:ext>
            </a:extLst>
          </p:cNvPr>
          <p:cNvSpPr>
            <a:spLocks noChangeArrowheads="1"/>
          </p:cNvSpPr>
          <p:nvPr/>
        </p:nvSpPr>
        <p:spPr bwMode="auto">
          <a:xfrm>
            <a:off x="8328025" y="42926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40" name="Rectangle 84">
            <a:extLst>
              <a:ext uri="{FF2B5EF4-FFF2-40B4-BE49-F238E27FC236}">
                <a16:creationId xmlns:a16="http://schemas.microsoft.com/office/drawing/2014/main" id="{33A98F45-76FD-457D-A9B3-FFE4B031123D}"/>
              </a:ext>
            </a:extLst>
          </p:cNvPr>
          <p:cNvSpPr>
            <a:spLocks noChangeArrowheads="1"/>
          </p:cNvSpPr>
          <p:nvPr/>
        </p:nvSpPr>
        <p:spPr bwMode="auto">
          <a:xfrm>
            <a:off x="8477250" y="3776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41" name="Rectangle 85">
            <a:extLst>
              <a:ext uri="{FF2B5EF4-FFF2-40B4-BE49-F238E27FC236}">
                <a16:creationId xmlns:a16="http://schemas.microsoft.com/office/drawing/2014/main" id="{8148F992-D7F3-4BDA-8382-3F61F8080E2A}"/>
              </a:ext>
            </a:extLst>
          </p:cNvPr>
          <p:cNvSpPr>
            <a:spLocks noChangeArrowheads="1"/>
          </p:cNvSpPr>
          <p:nvPr/>
        </p:nvSpPr>
        <p:spPr bwMode="auto">
          <a:xfrm>
            <a:off x="2479675" y="21320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42" name="Rectangle 86">
            <a:extLst>
              <a:ext uri="{FF2B5EF4-FFF2-40B4-BE49-F238E27FC236}">
                <a16:creationId xmlns:a16="http://schemas.microsoft.com/office/drawing/2014/main" id="{58C1CBFB-3C00-492D-855D-DDF5145BBF7B}"/>
              </a:ext>
            </a:extLst>
          </p:cNvPr>
          <p:cNvSpPr>
            <a:spLocks noChangeArrowheads="1"/>
          </p:cNvSpPr>
          <p:nvPr/>
        </p:nvSpPr>
        <p:spPr bwMode="auto">
          <a:xfrm>
            <a:off x="3322639" y="31035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43" name="Rectangle 87">
            <a:extLst>
              <a:ext uri="{FF2B5EF4-FFF2-40B4-BE49-F238E27FC236}">
                <a16:creationId xmlns:a16="http://schemas.microsoft.com/office/drawing/2014/main" id="{95E82805-F836-4A2C-976A-AC593CD30377}"/>
              </a:ext>
            </a:extLst>
          </p:cNvPr>
          <p:cNvSpPr>
            <a:spLocks noChangeArrowheads="1"/>
          </p:cNvSpPr>
          <p:nvPr/>
        </p:nvSpPr>
        <p:spPr bwMode="auto">
          <a:xfrm>
            <a:off x="7772400" y="39338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44" name="Rectangle 88">
            <a:extLst>
              <a:ext uri="{FF2B5EF4-FFF2-40B4-BE49-F238E27FC236}">
                <a16:creationId xmlns:a16="http://schemas.microsoft.com/office/drawing/2014/main" id="{466EBDD3-AE41-4236-8588-FB2EC6D8C9BF}"/>
              </a:ext>
            </a:extLst>
          </p:cNvPr>
          <p:cNvSpPr>
            <a:spLocks noChangeArrowheads="1"/>
          </p:cNvSpPr>
          <p:nvPr/>
        </p:nvSpPr>
        <p:spPr bwMode="auto">
          <a:xfrm>
            <a:off x="3575050" y="25574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45" name="Rectangle 89">
            <a:extLst>
              <a:ext uri="{FF2B5EF4-FFF2-40B4-BE49-F238E27FC236}">
                <a16:creationId xmlns:a16="http://schemas.microsoft.com/office/drawing/2014/main" id="{BA132822-3078-4E52-8824-BC19EDD6822A}"/>
              </a:ext>
            </a:extLst>
          </p:cNvPr>
          <p:cNvSpPr>
            <a:spLocks noChangeArrowheads="1"/>
          </p:cNvSpPr>
          <p:nvPr/>
        </p:nvSpPr>
        <p:spPr bwMode="auto">
          <a:xfrm>
            <a:off x="2816225" y="22098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46" name="Rectangle 90">
            <a:extLst>
              <a:ext uri="{FF2B5EF4-FFF2-40B4-BE49-F238E27FC236}">
                <a16:creationId xmlns:a16="http://schemas.microsoft.com/office/drawing/2014/main" id="{ED66DF74-8C22-4266-BF96-B9C29B50D29D}"/>
              </a:ext>
            </a:extLst>
          </p:cNvPr>
          <p:cNvSpPr>
            <a:spLocks noChangeArrowheads="1"/>
          </p:cNvSpPr>
          <p:nvPr/>
        </p:nvSpPr>
        <p:spPr bwMode="auto">
          <a:xfrm>
            <a:off x="3556000" y="31130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47" name="Rectangle 91">
            <a:extLst>
              <a:ext uri="{FF2B5EF4-FFF2-40B4-BE49-F238E27FC236}">
                <a16:creationId xmlns:a16="http://schemas.microsoft.com/office/drawing/2014/main" id="{67D446D4-5592-4188-9A2A-E6F23AAF1AFA}"/>
              </a:ext>
            </a:extLst>
          </p:cNvPr>
          <p:cNvSpPr>
            <a:spLocks noChangeArrowheads="1"/>
          </p:cNvSpPr>
          <p:nvPr/>
        </p:nvSpPr>
        <p:spPr bwMode="auto">
          <a:xfrm>
            <a:off x="7896225" y="37893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48" name="Rectangle 92">
            <a:extLst>
              <a:ext uri="{FF2B5EF4-FFF2-40B4-BE49-F238E27FC236}">
                <a16:creationId xmlns:a16="http://schemas.microsoft.com/office/drawing/2014/main" id="{65518FD9-1E3C-4E79-9401-577190F759A5}"/>
              </a:ext>
            </a:extLst>
          </p:cNvPr>
          <p:cNvSpPr>
            <a:spLocks noChangeArrowheads="1"/>
          </p:cNvSpPr>
          <p:nvPr/>
        </p:nvSpPr>
        <p:spPr bwMode="auto">
          <a:xfrm>
            <a:off x="3111500" y="3268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49" name="Rectangle 93">
            <a:extLst>
              <a:ext uri="{FF2B5EF4-FFF2-40B4-BE49-F238E27FC236}">
                <a16:creationId xmlns:a16="http://schemas.microsoft.com/office/drawing/2014/main" id="{8AAE0D35-0EA6-4F27-8854-51E0E18C66CA}"/>
              </a:ext>
            </a:extLst>
          </p:cNvPr>
          <p:cNvSpPr>
            <a:spLocks noChangeArrowheads="1"/>
          </p:cNvSpPr>
          <p:nvPr/>
        </p:nvSpPr>
        <p:spPr bwMode="auto">
          <a:xfrm>
            <a:off x="4267200" y="30384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50" name="Rectangle 94">
            <a:extLst>
              <a:ext uri="{FF2B5EF4-FFF2-40B4-BE49-F238E27FC236}">
                <a16:creationId xmlns:a16="http://schemas.microsoft.com/office/drawing/2014/main" id="{3745FF95-102D-406F-8A30-F9216A7CA9EA}"/>
              </a:ext>
            </a:extLst>
          </p:cNvPr>
          <p:cNvSpPr>
            <a:spLocks noChangeArrowheads="1"/>
          </p:cNvSpPr>
          <p:nvPr/>
        </p:nvSpPr>
        <p:spPr bwMode="auto">
          <a:xfrm>
            <a:off x="3244850" y="48768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51" name="Rectangle 95">
            <a:extLst>
              <a:ext uri="{FF2B5EF4-FFF2-40B4-BE49-F238E27FC236}">
                <a16:creationId xmlns:a16="http://schemas.microsoft.com/office/drawing/2014/main" id="{CE1291FA-B301-4309-A777-078EEDB8F34D}"/>
              </a:ext>
            </a:extLst>
          </p:cNvPr>
          <p:cNvSpPr>
            <a:spLocks noChangeArrowheads="1"/>
          </p:cNvSpPr>
          <p:nvPr/>
        </p:nvSpPr>
        <p:spPr bwMode="auto">
          <a:xfrm>
            <a:off x="7608889" y="42211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52" name="Rectangle 96">
            <a:extLst>
              <a:ext uri="{FF2B5EF4-FFF2-40B4-BE49-F238E27FC236}">
                <a16:creationId xmlns:a16="http://schemas.microsoft.com/office/drawing/2014/main" id="{BE42C27F-D32E-4A59-AB52-21EAA4CC1526}"/>
              </a:ext>
            </a:extLst>
          </p:cNvPr>
          <p:cNvSpPr>
            <a:spLocks noChangeArrowheads="1"/>
          </p:cNvSpPr>
          <p:nvPr/>
        </p:nvSpPr>
        <p:spPr bwMode="auto">
          <a:xfrm>
            <a:off x="7064375" y="33861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53" name="Rectangle 97">
            <a:extLst>
              <a:ext uri="{FF2B5EF4-FFF2-40B4-BE49-F238E27FC236}">
                <a16:creationId xmlns:a16="http://schemas.microsoft.com/office/drawing/2014/main" id="{040AA13A-9A15-40DC-8AD3-4FBFB207D19F}"/>
              </a:ext>
            </a:extLst>
          </p:cNvPr>
          <p:cNvSpPr>
            <a:spLocks noChangeArrowheads="1"/>
          </p:cNvSpPr>
          <p:nvPr/>
        </p:nvSpPr>
        <p:spPr bwMode="auto">
          <a:xfrm>
            <a:off x="2168525" y="51482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54" name="Rectangle 98">
            <a:extLst>
              <a:ext uri="{FF2B5EF4-FFF2-40B4-BE49-F238E27FC236}">
                <a16:creationId xmlns:a16="http://schemas.microsoft.com/office/drawing/2014/main" id="{3E298F7F-3371-4C6C-A70B-F84F0B6E5327}"/>
              </a:ext>
            </a:extLst>
          </p:cNvPr>
          <p:cNvSpPr>
            <a:spLocks noChangeArrowheads="1"/>
          </p:cNvSpPr>
          <p:nvPr/>
        </p:nvSpPr>
        <p:spPr bwMode="auto">
          <a:xfrm>
            <a:off x="4056064" y="57356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55" name="Rectangle 99">
            <a:extLst>
              <a:ext uri="{FF2B5EF4-FFF2-40B4-BE49-F238E27FC236}">
                <a16:creationId xmlns:a16="http://schemas.microsoft.com/office/drawing/2014/main" id="{29A30A99-51EF-43A5-A17D-9A40E45D04F8}"/>
              </a:ext>
            </a:extLst>
          </p:cNvPr>
          <p:cNvSpPr>
            <a:spLocks noChangeArrowheads="1"/>
          </p:cNvSpPr>
          <p:nvPr/>
        </p:nvSpPr>
        <p:spPr bwMode="auto">
          <a:xfrm>
            <a:off x="6053138" y="39116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56" name="Rectangle 100">
            <a:extLst>
              <a:ext uri="{FF2B5EF4-FFF2-40B4-BE49-F238E27FC236}">
                <a16:creationId xmlns:a16="http://schemas.microsoft.com/office/drawing/2014/main" id="{D21EA1C6-7A86-4849-9096-BC0E074B9F89}"/>
              </a:ext>
            </a:extLst>
          </p:cNvPr>
          <p:cNvSpPr>
            <a:spLocks noChangeArrowheads="1"/>
          </p:cNvSpPr>
          <p:nvPr/>
        </p:nvSpPr>
        <p:spPr bwMode="auto">
          <a:xfrm>
            <a:off x="2108200" y="61277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57" name="Rectangle 101">
            <a:extLst>
              <a:ext uri="{FF2B5EF4-FFF2-40B4-BE49-F238E27FC236}">
                <a16:creationId xmlns:a16="http://schemas.microsoft.com/office/drawing/2014/main" id="{95D39AF9-5CBC-4614-84B0-9731C276A2BB}"/>
              </a:ext>
            </a:extLst>
          </p:cNvPr>
          <p:cNvSpPr>
            <a:spLocks noChangeArrowheads="1"/>
          </p:cNvSpPr>
          <p:nvPr/>
        </p:nvSpPr>
        <p:spPr bwMode="auto">
          <a:xfrm>
            <a:off x="8256589" y="1628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558" name="Rectangle 102">
            <a:extLst>
              <a:ext uri="{FF2B5EF4-FFF2-40B4-BE49-F238E27FC236}">
                <a16:creationId xmlns:a16="http://schemas.microsoft.com/office/drawing/2014/main" id="{38E6AAED-AA26-4F0A-9A70-3C0A92230D07}"/>
              </a:ext>
            </a:extLst>
          </p:cNvPr>
          <p:cNvSpPr>
            <a:spLocks noChangeArrowheads="1"/>
          </p:cNvSpPr>
          <p:nvPr/>
        </p:nvSpPr>
        <p:spPr bwMode="auto">
          <a:xfrm>
            <a:off x="7608889" y="19161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559" name="Rectangle 103">
            <a:extLst>
              <a:ext uri="{FF2B5EF4-FFF2-40B4-BE49-F238E27FC236}">
                <a16:creationId xmlns:a16="http://schemas.microsoft.com/office/drawing/2014/main" id="{5206ADDA-DCA3-4BE1-950B-3A4D253A12E2}"/>
              </a:ext>
            </a:extLst>
          </p:cNvPr>
          <p:cNvSpPr>
            <a:spLocks noChangeArrowheads="1"/>
          </p:cNvSpPr>
          <p:nvPr/>
        </p:nvSpPr>
        <p:spPr bwMode="auto">
          <a:xfrm>
            <a:off x="7697789" y="21542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60" name="Rectangle 104">
            <a:extLst>
              <a:ext uri="{FF2B5EF4-FFF2-40B4-BE49-F238E27FC236}">
                <a16:creationId xmlns:a16="http://schemas.microsoft.com/office/drawing/2014/main" id="{4D9E0F28-F52C-4C48-ABB9-EA6F5F0BB2B4}"/>
              </a:ext>
            </a:extLst>
          </p:cNvPr>
          <p:cNvSpPr>
            <a:spLocks noChangeArrowheads="1"/>
          </p:cNvSpPr>
          <p:nvPr/>
        </p:nvSpPr>
        <p:spPr bwMode="auto">
          <a:xfrm>
            <a:off x="7958139" y="23891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561" name="Rectangle 105">
            <a:extLst>
              <a:ext uri="{FF2B5EF4-FFF2-40B4-BE49-F238E27FC236}">
                <a16:creationId xmlns:a16="http://schemas.microsoft.com/office/drawing/2014/main" id="{DC934EA9-A208-441D-9598-ADFF4A06BD8B}"/>
              </a:ext>
            </a:extLst>
          </p:cNvPr>
          <p:cNvSpPr>
            <a:spLocks noChangeArrowheads="1"/>
          </p:cNvSpPr>
          <p:nvPr/>
        </p:nvSpPr>
        <p:spPr bwMode="auto">
          <a:xfrm>
            <a:off x="4279900" y="22701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62" name="Rectangle 106">
            <a:extLst>
              <a:ext uri="{FF2B5EF4-FFF2-40B4-BE49-F238E27FC236}">
                <a16:creationId xmlns:a16="http://schemas.microsoft.com/office/drawing/2014/main" id="{6BD2B254-7398-403F-809F-A9996BF3D00D}"/>
              </a:ext>
            </a:extLst>
          </p:cNvPr>
          <p:cNvSpPr>
            <a:spLocks noChangeArrowheads="1"/>
          </p:cNvSpPr>
          <p:nvPr/>
        </p:nvSpPr>
        <p:spPr bwMode="auto">
          <a:xfrm>
            <a:off x="2581275" y="26416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63" name="Rectangle 107">
            <a:extLst>
              <a:ext uri="{FF2B5EF4-FFF2-40B4-BE49-F238E27FC236}">
                <a16:creationId xmlns:a16="http://schemas.microsoft.com/office/drawing/2014/main" id="{B9BE3EEB-BE4E-4312-B64E-6F6746619FFB}"/>
              </a:ext>
            </a:extLst>
          </p:cNvPr>
          <p:cNvSpPr>
            <a:spLocks noChangeArrowheads="1"/>
          </p:cNvSpPr>
          <p:nvPr/>
        </p:nvSpPr>
        <p:spPr bwMode="auto">
          <a:xfrm>
            <a:off x="5232400" y="14128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564" name="Rectangle 108">
            <a:extLst>
              <a:ext uri="{FF2B5EF4-FFF2-40B4-BE49-F238E27FC236}">
                <a16:creationId xmlns:a16="http://schemas.microsoft.com/office/drawing/2014/main" id="{261EC7A4-8D3E-45EA-A371-CF5611AC4EE4}"/>
              </a:ext>
            </a:extLst>
          </p:cNvPr>
          <p:cNvSpPr>
            <a:spLocks noChangeArrowheads="1"/>
          </p:cNvSpPr>
          <p:nvPr/>
        </p:nvSpPr>
        <p:spPr bwMode="auto">
          <a:xfrm>
            <a:off x="6672263" y="22050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565" name="Rectangle 109">
            <a:extLst>
              <a:ext uri="{FF2B5EF4-FFF2-40B4-BE49-F238E27FC236}">
                <a16:creationId xmlns:a16="http://schemas.microsoft.com/office/drawing/2014/main" id="{A9392202-B42B-4224-918A-595A25588753}"/>
              </a:ext>
            </a:extLst>
          </p:cNvPr>
          <p:cNvSpPr>
            <a:spLocks noChangeArrowheads="1"/>
          </p:cNvSpPr>
          <p:nvPr/>
        </p:nvSpPr>
        <p:spPr bwMode="auto">
          <a:xfrm>
            <a:off x="2640014" y="13414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566" name="Rectangle 110">
            <a:extLst>
              <a:ext uri="{FF2B5EF4-FFF2-40B4-BE49-F238E27FC236}">
                <a16:creationId xmlns:a16="http://schemas.microsoft.com/office/drawing/2014/main" id="{29662D33-6CB9-495B-AF3E-DD7B6429EB83}"/>
              </a:ext>
            </a:extLst>
          </p:cNvPr>
          <p:cNvSpPr>
            <a:spLocks noChangeArrowheads="1"/>
          </p:cNvSpPr>
          <p:nvPr/>
        </p:nvSpPr>
        <p:spPr bwMode="auto">
          <a:xfrm>
            <a:off x="8112125" y="19891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567" name="Rectangle 111">
            <a:extLst>
              <a:ext uri="{FF2B5EF4-FFF2-40B4-BE49-F238E27FC236}">
                <a16:creationId xmlns:a16="http://schemas.microsoft.com/office/drawing/2014/main" id="{67E2B2F7-943E-4400-BFFE-5C06CB6710DA}"/>
              </a:ext>
            </a:extLst>
          </p:cNvPr>
          <p:cNvSpPr>
            <a:spLocks noChangeArrowheads="1"/>
          </p:cNvSpPr>
          <p:nvPr/>
        </p:nvSpPr>
        <p:spPr bwMode="auto">
          <a:xfrm>
            <a:off x="8181975" y="27193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568" name="Rectangle 112">
            <a:extLst>
              <a:ext uri="{FF2B5EF4-FFF2-40B4-BE49-F238E27FC236}">
                <a16:creationId xmlns:a16="http://schemas.microsoft.com/office/drawing/2014/main" id="{A4A40A44-21A1-4540-89DB-42009BB55005}"/>
              </a:ext>
            </a:extLst>
          </p:cNvPr>
          <p:cNvSpPr>
            <a:spLocks noChangeArrowheads="1"/>
          </p:cNvSpPr>
          <p:nvPr/>
        </p:nvSpPr>
        <p:spPr bwMode="auto">
          <a:xfrm>
            <a:off x="2779714" y="26971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69" name="Rectangle 113">
            <a:extLst>
              <a:ext uri="{FF2B5EF4-FFF2-40B4-BE49-F238E27FC236}">
                <a16:creationId xmlns:a16="http://schemas.microsoft.com/office/drawing/2014/main" id="{84D66560-18F9-4EDA-8953-80857130119E}"/>
              </a:ext>
            </a:extLst>
          </p:cNvPr>
          <p:cNvSpPr>
            <a:spLocks noChangeArrowheads="1"/>
          </p:cNvSpPr>
          <p:nvPr/>
        </p:nvSpPr>
        <p:spPr bwMode="auto">
          <a:xfrm>
            <a:off x="3760789" y="32289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70" name="Rectangle 114">
            <a:extLst>
              <a:ext uri="{FF2B5EF4-FFF2-40B4-BE49-F238E27FC236}">
                <a16:creationId xmlns:a16="http://schemas.microsoft.com/office/drawing/2014/main" id="{141482AE-8E19-4180-8936-697002D1BD90}"/>
              </a:ext>
            </a:extLst>
          </p:cNvPr>
          <p:cNvSpPr>
            <a:spLocks noChangeArrowheads="1"/>
          </p:cNvSpPr>
          <p:nvPr/>
        </p:nvSpPr>
        <p:spPr bwMode="auto">
          <a:xfrm>
            <a:off x="8510589" y="25590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571" name="Rectangle 115">
            <a:extLst>
              <a:ext uri="{FF2B5EF4-FFF2-40B4-BE49-F238E27FC236}">
                <a16:creationId xmlns:a16="http://schemas.microsoft.com/office/drawing/2014/main" id="{2CCB8967-63AA-4B3B-B068-1D2F05C95572}"/>
              </a:ext>
            </a:extLst>
          </p:cNvPr>
          <p:cNvSpPr>
            <a:spLocks noChangeArrowheads="1"/>
          </p:cNvSpPr>
          <p:nvPr/>
        </p:nvSpPr>
        <p:spPr bwMode="auto">
          <a:xfrm>
            <a:off x="1992313" y="44370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572" name="Rectangle 116">
            <a:extLst>
              <a:ext uri="{FF2B5EF4-FFF2-40B4-BE49-F238E27FC236}">
                <a16:creationId xmlns:a16="http://schemas.microsoft.com/office/drawing/2014/main" id="{7B816655-5648-4526-9D1E-E6B07D58E987}"/>
              </a:ext>
            </a:extLst>
          </p:cNvPr>
          <p:cNvSpPr>
            <a:spLocks noChangeArrowheads="1"/>
          </p:cNvSpPr>
          <p:nvPr/>
        </p:nvSpPr>
        <p:spPr bwMode="auto">
          <a:xfrm>
            <a:off x="7608889" y="17002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573" name="Rectangle 117">
            <a:extLst>
              <a:ext uri="{FF2B5EF4-FFF2-40B4-BE49-F238E27FC236}">
                <a16:creationId xmlns:a16="http://schemas.microsoft.com/office/drawing/2014/main" id="{DE9090FA-1C0C-4F2A-B833-E4A7107E5BAD}"/>
              </a:ext>
            </a:extLst>
          </p:cNvPr>
          <p:cNvSpPr>
            <a:spLocks noChangeArrowheads="1"/>
          </p:cNvSpPr>
          <p:nvPr/>
        </p:nvSpPr>
        <p:spPr bwMode="auto">
          <a:xfrm>
            <a:off x="7535864" y="27082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574" name="Rectangle 118">
            <a:extLst>
              <a:ext uri="{FF2B5EF4-FFF2-40B4-BE49-F238E27FC236}">
                <a16:creationId xmlns:a16="http://schemas.microsoft.com/office/drawing/2014/main" id="{04F588D3-864E-4697-B131-ED6BF82CBFA0}"/>
              </a:ext>
            </a:extLst>
          </p:cNvPr>
          <p:cNvSpPr>
            <a:spLocks noChangeArrowheads="1"/>
          </p:cNvSpPr>
          <p:nvPr/>
        </p:nvSpPr>
        <p:spPr bwMode="auto">
          <a:xfrm>
            <a:off x="8337550" y="18065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575" name="Rectangle 119">
            <a:extLst>
              <a:ext uri="{FF2B5EF4-FFF2-40B4-BE49-F238E27FC236}">
                <a16:creationId xmlns:a16="http://schemas.microsoft.com/office/drawing/2014/main" id="{A4A520F0-877C-45D8-80A2-96BB49C084F5}"/>
              </a:ext>
            </a:extLst>
          </p:cNvPr>
          <p:cNvSpPr>
            <a:spLocks noChangeArrowheads="1"/>
          </p:cNvSpPr>
          <p:nvPr/>
        </p:nvSpPr>
        <p:spPr bwMode="auto">
          <a:xfrm>
            <a:off x="3575050" y="34940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76" name="Rectangle 120">
            <a:extLst>
              <a:ext uri="{FF2B5EF4-FFF2-40B4-BE49-F238E27FC236}">
                <a16:creationId xmlns:a16="http://schemas.microsoft.com/office/drawing/2014/main" id="{1239B9A4-FC90-49C6-916B-DD5DD97E94B0}"/>
              </a:ext>
            </a:extLst>
          </p:cNvPr>
          <p:cNvSpPr>
            <a:spLocks noChangeArrowheads="1"/>
          </p:cNvSpPr>
          <p:nvPr/>
        </p:nvSpPr>
        <p:spPr bwMode="auto">
          <a:xfrm>
            <a:off x="5118100" y="42862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77" name="Rectangle 121">
            <a:extLst>
              <a:ext uri="{FF2B5EF4-FFF2-40B4-BE49-F238E27FC236}">
                <a16:creationId xmlns:a16="http://schemas.microsoft.com/office/drawing/2014/main" id="{DF87E899-F478-4397-BFB3-59640743BEE2}"/>
              </a:ext>
            </a:extLst>
          </p:cNvPr>
          <p:cNvSpPr>
            <a:spLocks noChangeArrowheads="1"/>
          </p:cNvSpPr>
          <p:nvPr/>
        </p:nvSpPr>
        <p:spPr bwMode="auto">
          <a:xfrm>
            <a:off x="8562975" y="29114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578" name="Rectangle 122">
            <a:extLst>
              <a:ext uri="{FF2B5EF4-FFF2-40B4-BE49-F238E27FC236}">
                <a16:creationId xmlns:a16="http://schemas.microsoft.com/office/drawing/2014/main" id="{00F43E01-AC7C-4727-87A5-A091D0AB159A}"/>
              </a:ext>
            </a:extLst>
          </p:cNvPr>
          <p:cNvSpPr>
            <a:spLocks noChangeArrowheads="1"/>
          </p:cNvSpPr>
          <p:nvPr/>
        </p:nvSpPr>
        <p:spPr bwMode="auto">
          <a:xfrm>
            <a:off x="1703389" y="21336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79" name="Rectangle 123">
            <a:extLst>
              <a:ext uri="{FF2B5EF4-FFF2-40B4-BE49-F238E27FC236}">
                <a16:creationId xmlns:a16="http://schemas.microsoft.com/office/drawing/2014/main" id="{CBA05550-FABC-4901-8321-52D18DC75C43}"/>
              </a:ext>
            </a:extLst>
          </p:cNvPr>
          <p:cNvSpPr>
            <a:spLocks noChangeArrowheads="1"/>
          </p:cNvSpPr>
          <p:nvPr/>
        </p:nvSpPr>
        <p:spPr bwMode="auto">
          <a:xfrm>
            <a:off x="6743700" y="16287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80" name="Rectangle 124">
            <a:extLst>
              <a:ext uri="{FF2B5EF4-FFF2-40B4-BE49-F238E27FC236}">
                <a16:creationId xmlns:a16="http://schemas.microsoft.com/office/drawing/2014/main" id="{FA9293DE-9199-47E9-8A12-4B9B4566B3B8}"/>
              </a:ext>
            </a:extLst>
          </p:cNvPr>
          <p:cNvSpPr>
            <a:spLocks noChangeArrowheads="1"/>
          </p:cNvSpPr>
          <p:nvPr/>
        </p:nvSpPr>
        <p:spPr bwMode="auto">
          <a:xfrm>
            <a:off x="2911475" y="25654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81" name="Rectangle 125">
            <a:extLst>
              <a:ext uri="{FF2B5EF4-FFF2-40B4-BE49-F238E27FC236}">
                <a16:creationId xmlns:a16="http://schemas.microsoft.com/office/drawing/2014/main" id="{EF77BA70-99E3-415B-9365-CAE5A984A141}"/>
              </a:ext>
            </a:extLst>
          </p:cNvPr>
          <p:cNvSpPr>
            <a:spLocks noChangeArrowheads="1"/>
          </p:cNvSpPr>
          <p:nvPr/>
        </p:nvSpPr>
        <p:spPr bwMode="auto">
          <a:xfrm>
            <a:off x="6119814" y="27971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82" name="Rectangle 126">
            <a:extLst>
              <a:ext uri="{FF2B5EF4-FFF2-40B4-BE49-F238E27FC236}">
                <a16:creationId xmlns:a16="http://schemas.microsoft.com/office/drawing/2014/main" id="{3D74F079-A617-476A-93F9-4B6DD43CCC02}"/>
              </a:ext>
            </a:extLst>
          </p:cNvPr>
          <p:cNvSpPr>
            <a:spLocks noChangeArrowheads="1"/>
          </p:cNvSpPr>
          <p:nvPr/>
        </p:nvSpPr>
        <p:spPr bwMode="auto">
          <a:xfrm>
            <a:off x="4876800" y="31289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83" name="Rectangle 127">
            <a:extLst>
              <a:ext uri="{FF2B5EF4-FFF2-40B4-BE49-F238E27FC236}">
                <a16:creationId xmlns:a16="http://schemas.microsoft.com/office/drawing/2014/main" id="{FD229C3F-707A-4EDA-AC78-83BD9331BB93}"/>
              </a:ext>
            </a:extLst>
          </p:cNvPr>
          <p:cNvSpPr>
            <a:spLocks noChangeArrowheads="1"/>
          </p:cNvSpPr>
          <p:nvPr/>
        </p:nvSpPr>
        <p:spPr bwMode="auto">
          <a:xfrm>
            <a:off x="5808664" y="29241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84" name="Rectangle 128">
            <a:extLst>
              <a:ext uri="{FF2B5EF4-FFF2-40B4-BE49-F238E27FC236}">
                <a16:creationId xmlns:a16="http://schemas.microsoft.com/office/drawing/2014/main" id="{11437037-5BA4-4FEE-9F0F-50B27468F700}"/>
              </a:ext>
            </a:extLst>
          </p:cNvPr>
          <p:cNvSpPr>
            <a:spLocks noChangeArrowheads="1"/>
          </p:cNvSpPr>
          <p:nvPr/>
        </p:nvSpPr>
        <p:spPr bwMode="auto">
          <a:xfrm>
            <a:off x="7842250" y="34639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85" name="Rectangle 129">
            <a:extLst>
              <a:ext uri="{FF2B5EF4-FFF2-40B4-BE49-F238E27FC236}">
                <a16:creationId xmlns:a16="http://schemas.microsoft.com/office/drawing/2014/main" id="{42ED0314-215D-4BBA-94B1-D0031EE118F6}"/>
              </a:ext>
            </a:extLst>
          </p:cNvPr>
          <p:cNvSpPr>
            <a:spLocks noChangeArrowheads="1"/>
          </p:cNvSpPr>
          <p:nvPr/>
        </p:nvSpPr>
        <p:spPr bwMode="auto">
          <a:xfrm>
            <a:off x="7240589" y="33464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86" name="Rectangle 130">
            <a:extLst>
              <a:ext uri="{FF2B5EF4-FFF2-40B4-BE49-F238E27FC236}">
                <a16:creationId xmlns:a16="http://schemas.microsoft.com/office/drawing/2014/main" id="{CCA365DC-C4FA-436B-AFC4-B729BB7F1C0A}"/>
              </a:ext>
            </a:extLst>
          </p:cNvPr>
          <p:cNvSpPr>
            <a:spLocks noChangeArrowheads="1"/>
          </p:cNvSpPr>
          <p:nvPr/>
        </p:nvSpPr>
        <p:spPr bwMode="auto">
          <a:xfrm>
            <a:off x="6367464" y="29146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87" name="Rectangle 131">
            <a:extLst>
              <a:ext uri="{FF2B5EF4-FFF2-40B4-BE49-F238E27FC236}">
                <a16:creationId xmlns:a16="http://schemas.microsoft.com/office/drawing/2014/main" id="{7E1F9A0E-9BC9-4665-BC43-082908B17536}"/>
              </a:ext>
            </a:extLst>
          </p:cNvPr>
          <p:cNvSpPr>
            <a:spLocks noChangeArrowheads="1"/>
          </p:cNvSpPr>
          <p:nvPr/>
        </p:nvSpPr>
        <p:spPr bwMode="auto">
          <a:xfrm>
            <a:off x="8731250" y="43942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88" name="Rectangle 132">
            <a:extLst>
              <a:ext uri="{FF2B5EF4-FFF2-40B4-BE49-F238E27FC236}">
                <a16:creationId xmlns:a16="http://schemas.microsoft.com/office/drawing/2014/main" id="{FAAC791A-3EDC-4730-895F-65ECAF9DC510}"/>
              </a:ext>
            </a:extLst>
          </p:cNvPr>
          <p:cNvSpPr>
            <a:spLocks noChangeArrowheads="1"/>
          </p:cNvSpPr>
          <p:nvPr/>
        </p:nvSpPr>
        <p:spPr bwMode="auto">
          <a:xfrm>
            <a:off x="7519989" y="33575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589" name="Rectangle 133">
            <a:extLst>
              <a:ext uri="{FF2B5EF4-FFF2-40B4-BE49-F238E27FC236}">
                <a16:creationId xmlns:a16="http://schemas.microsoft.com/office/drawing/2014/main" id="{09311600-1EF0-473C-AD11-9D01AF4CEA85}"/>
              </a:ext>
            </a:extLst>
          </p:cNvPr>
          <p:cNvSpPr>
            <a:spLocks noChangeArrowheads="1"/>
          </p:cNvSpPr>
          <p:nvPr/>
        </p:nvSpPr>
        <p:spPr bwMode="auto">
          <a:xfrm>
            <a:off x="3937000" y="3738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90" name="Rectangle 134">
            <a:extLst>
              <a:ext uri="{FF2B5EF4-FFF2-40B4-BE49-F238E27FC236}">
                <a16:creationId xmlns:a16="http://schemas.microsoft.com/office/drawing/2014/main" id="{40D4CF06-6EE3-4B87-A0C6-C45BDC6DC60C}"/>
              </a:ext>
            </a:extLst>
          </p:cNvPr>
          <p:cNvSpPr>
            <a:spLocks noChangeArrowheads="1"/>
          </p:cNvSpPr>
          <p:nvPr/>
        </p:nvSpPr>
        <p:spPr bwMode="auto">
          <a:xfrm>
            <a:off x="8616950" y="42148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91" name="Rectangle 135">
            <a:extLst>
              <a:ext uri="{FF2B5EF4-FFF2-40B4-BE49-F238E27FC236}">
                <a16:creationId xmlns:a16="http://schemas.microsoft.com/office/drawing/2014/main" id="{F8C19D0F-8AC3-4F07-BC2A-098B2B81C6C0}"/>
              </a:ext>
            </a:extLst>
          </p:cNvPr>
          <p:cNvSpPr>
            <a:spLocks noChangeArrowheads="1"/>
          </p:cNvSpPr>
          <p:nvPr/>
        </p:nvSpPr>
        <p:spPr bwMode="auto">
          <a:xfrm>
            <a:off x="7391400" y="30686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92" name="Rectangle 136">
            <a:extLst>
              <a:ext uri="{FF2B5EF4-FFF2-40B4-BE49-F238E27FC236}">
                <a16:creationId xmlns:a16="http://schemas.microsoft.com/office/drawing/2014/main" id="{DF739D44-D79A-4BAC-8F15-9ABD3D2A8560}"/>
              </a:ext>
            </a:extLst>
          </p:cNvPr>
          <p:cNvSpPr>
            <a:spLocks noChangeArrowheads="1"/>
          </p:cNvSpPr>
          <p:nvPr/>
        </p:nvSpPr>
        <p:spPr bwMode="auto">
          <a:xfrm>
            <a:off x="7594600" y="4913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93" name="Rectangle 137">
            <a:extLst>
              <a:ext uri="{FF2B5EF4-FFF2-40B4-BE49-F238E27FC236}">
                <a16:creationId xmlns:a16="http://schemas.microsoft.com/office/drawing/2014/main" id="{CACD1538-B58F-4EC5-9995-4297A2ED3CD1}"/>
              </a:ext>
            </a:extLst>
          </p:cNvPr>
          <p:cNvSpPr>
            <a:spLocks noChangeArrowheads="1"/>
          </p:cNvSpPr>
          <p:nvPr/>
        </p:nvSpPr>
        <p:spPr bwMode="auto">
          <a:xfrm>
            <a:off x="2208214" y="47244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94" name="Rectangle 138">
            <a:extLst>
              <a:ext uri="{FF2B5EF4-FFF2-40B4-BE49-F238E27FC236}">
                <a16:creationId xmlns:a16="http://schemas.microsoft.com/office/drawing/2014/main" id="{25D74112-A575-49D9-8370-2ECA6252054E}"/>
              </a:ext>
            </a:extLst>
          </p:cNvPr>
          <p:cNvSpPr>
            <a:spLocks noChangeArrowheads="1"/>
          </p:cNvSpPr>
          <p:nvPr/>
        </p:nvSpPr>
        <p:spPr bwMode="auto">
          <a:xfrm>
            <a:off x="3648075" y="48688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95" name="Rectangle 139">
            <a:extLst>
              <a:ext uri="{FF2B5EF4-FFF2-40B4-BE49-F238E27FC236}">
                <a16:creationId xmlns:a16="http://schemas.microsoft.com/office/drawing/2014/main" id="{FC458D53-4521-41F4-900E-C8160F5CFA5E}"/>
              </a:ext>
            </a:extLst>
          </p:cNvPr>
          <p:cNvSpPr>
            <a:spLocks noChangeArrowheads="1"/>
          </p:cNvSpPr>
          <p:nvPr/>
        </p:nvSpPr>
        <p:spPr bwMode="auto">
          <a:xfrm>
            <a:off x="3022600" y="29178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96" name="Rectangle 140">
            <a:extLst>
              <a:ext uri="{FF2B5EF4-FFF2-40B4-BE49-F238E27FC236}">
                <a16:creationId xmlns:a16="http://schemas.microsoft.com/office/drawing/2014/main" id="{F5A574BF-9001-45CF-9F4B-18A1524D5DC3}"/>
              </a:ext>
            </a:extLst>
          </p:cNvPr>
          <p:cNvSpPr>
            <a:spLocks noChangeArrowheads="1"/>
          </p:cNvSpPr>
          <p:nvPr/>
        </p:nvSpPr>
        <p:spPr bwMode="auto">
          <a:xfrm>
            <a:off x="4064000" y="3135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97" name="Rectangle 141">
            <a:extLst>
              <a:ext uri="{FF2B5EF4-FFF2-40B4-BE49-F238E27FC236}">
                <a16:creationId xmlns:a16="http://schemas.microsoft.com/office/drawing/2014/main" id="{B180E425-C732-4B63-8565-D8570DF3C5FA}"/>
              </a:ext>
            </a:extLst>
          </p:cNvPr>
          <p:cNvSpPr>
            <a:spLocks noChangeArrowheads="1"/>
          </p:cNvSpPr>
          <p:nvPr/>
        </p:nvSpPr>
        <p:spPr bwMode="auto">
          <a:xfrm>
            <a:off x="3359150" y="170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98" name="Rectangle 142">
            <a:extLst>
              <a:ext uri="{FF2B5EF4-FFF2-40B4-BE49-F238E27FC236}">
                <a16:creationId xmlns:a16="http://schemas.microsoft.com/office/drawing/2014/main" id="{38AC2E4A-1604-4AF1-89ED-985AE9F95BC2}"/>
              </a:ext>
            </a:extLst>
          </p:cNvPr>
          <p:cNvSpPr>
            <a:spLocks noChangeArrowheads="1"/>
          </p:cNvSpPr>
          <p:nvPr/>
        </p:nvSpPr>
        <p:spPr bwMode="auto">
          <a:xfrm>
            <a:off x="4567239" y="32781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99" name="Rectangle 143">
            <a:extLst>
              <a:ext uri="{FF2B5EF4-FFF2-40B4-BE49-F238E27FC236}">
                <a16:creationId xmlns:a16="http://schemas.microsoft.com/office/drawing/2014/main" id="{9B78AF85-6BDF-4862-8DC8-2A0000CD8711}"/>
              </a:ext>
            </a:extLst>
          </p:cNvPr>
          <p:cNvSpPr>
            <a:spLocks noChangeArrowheads="1"/>
          </p:cNvSpPr>
          <p:nvPr/>
        </p:nvSpPr>
        <p:spPr bwMode="auto">
          <a:xfrm>
            <a:off x="3863975" y="22050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00" name="Rectangle 144">
            <a:extLst>
              <a:ext uri="{FF2B5EF4-FFF2-40B4-BE49-F238E27FC236}">
                <a16:creationId xmlns:a16="http://schemas.microsoft.com/office/drawing/2014/main" id="{01FF0CDE-3F7E-4D5F-9AF5-7F5DF09D1155}"/>
              </a:ext>
            </a:extLst>
          </p:cNvPr>
          <p:cNvSpPr>
            <a:spLocks noChangeArrowheads="1"/>
          </p:cNvSpPr>
          <p:nvPr/>
        </p:nvSpPr>
        <p:spPr bwMode="auto">
          <a:xfrm>
            <a:off x="2566988" y="28463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01" name="Rectangle 145">
            <a:extLst>
              <a:ext uri="{FF2B5EF4-FFF2-40B4-BE49-F238E27FC236}">
                <a16:creationId xmlns:a16="http://schemas.microsoft.com/office/drawing/2014/main" id="{6A23140E-4AFC-4D57-A4B9-AC898DF5BEE1}"/>
              </a:ext>
            </a:extLst>
          </p:cNvPr>
          <p:cNvSpPr>
            <a:spLocks noChangeArrowheads="1"/>
          </p:cNvSpPr>
          <p:nvPr/>
        </p:nvSpPr>
        <p:spPr bwMode="auto">
          <a:xfrm>
            <a:off x="4079875" y="33496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02" name="Rectangle 146">
            <a:extLst>
              <a:ext uri="{FF2B5EF4-FFF2-40B4-BE49-F238E27FC236}">
                <a16:creationId xmlns:a16="http://schemas.microsoft.com/office/drawing/2014/main" id="{722FAB23-881D-44B0-BC02-AC016BAE53C6}"/>
              </a:ext>
            </a:extLst>
          </p:cNvPr>
          <p:cNvSpPr>
            <a:spLocks noChangeArrowheads="1"/>
          </p:cNvSpPr>
          <p:nvPr/>
        </p:nvSpPr>
        <p:spPr bwMode="auto">
          <a:xfrm>
            <a:off x="4114800" y="35417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03" name="Rectangle 147">
            <a:extLst>
              <a:ext uri="{FF2B5EF4-FFF2-40B4-BE49-F238E27FC236}">
                <a16:creationId xmlns:a16="http://schemas.microsoft.com/office/drawing/2014/main" id="{2370F899-1ADB-48C4-9028-8308F248395D}"/>
              </a:ext>
            </a:extLst>
          </p:cNvPr>
          <p:cNvSpPr>
            <a:spLocks noChangeArrowheads="1"/>
          </p:cNvSpPr>
          <p:nvPr/>
        </p:nvSpPr>
        <p:spPr bwMode="auto">
          <a:xfrm>
            <a:off x="5359400" y="44307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604" name="Rectangle 148">
            <a:extLst>
              <a:ext uri="{FF2B5EF4-FFF2-40B4-BE49-F238E27FC236}">
                <a16:creationId xmlns:a16="http://schemas.microsoft.com/office/drawing/2014/main" id="{1C0084F6-C069-450D-AA36-053B4A317F4E}"/>
              </a:ext>
            </a:extLst>
          </p:cNvPr>
          <p:cNvSpPr>
            <a:spLocks noChangeArrowheads="1"/>
          </p:cNvSpPr>
          <p:nvPr/>
        </p:nvSpPr>
        <p:spPr bwMode="auto">
          <a:xfrm>
            <a:off x="5303839" y="4149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05" name="Rectangle 149">
            <a:extLst>
              <a:ext uri="{FF2B5EF4-FFF2-40B4-BE49-F238E27FC236}">
                <a16:creationId xmlns:a16="http://schemas.microsoft.com/office/drawing/2014/main" id="{F0E01129-0885-4463-9553-9DF65D29CC5B}"/>
              </a:ext>
            </a:extLst>
          </p:cNvPr>
          <p:cNvSpPr>
            <a:spLocks noChangeArrowheads="1"/>
          </p:cNvSpPr>
          <p:nvPr/>
        </p:nvSpPr>
        <p:spPr bwMode="auto">
          <a:xfrm>
            <a:off x="4943475" y="19891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06" name="Rectangle 150">
            <a:extLst>
              <a:ext uri="{FF2B5EF4-FFF2-40B4-BE49-F238E27FC236}">
                <a16:creationId xmlns:a16="http://schemas.microsoft.com/office/drawing/2014/main" id="{C1CC280E-3C3F-4433-8963-8B20565582CC}"/>
              </a:ext>
            </a:extLst>
          </p:cNvPr>
          <p:cNvSpPr>
            <a:spLocks noChangeArrowheads="1"/>
          </p:cNvSpPr>
          <p:nvPr/>
        </p:nvSpPr>
        <p:spPr bwMode="auto">
          <a:xfrm>
            <a:off x="2135189" y="34940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07" name="Rectangle 151">
            <a:extLst>
              <a:ext uri="{FF2B5EF4-FFF2-40B4-BE49-F238E27FC236}">
                <a16:creationId xmlns:a16="http://schemas.microsoft.com/office/drawing/2014/main" id="{8DAE3FF0-E37B-45CF-8E58-A23930769DEC}"/>
              </a:ext>
            </a:extLst>
          </p:cNvPr>
          <p:cNvSpPr>
            <a:spLocks noChangeArrowheads="1"/>
          </p:cNvSpPr>
          <p:nvPr/>
        </p:nvSpPr>
        <p:spPr bwMode="auto">
          <a:xfrm>
            <a:off x="8243889" y="3032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608" name="Rectangle 152">
            <a:extLst>
              <a:ext uri="{FF2B5EF4-FFF2-40B4-BE49-F238E27FC236}">
                <a16:creationId xmlns:a16="http://schemas.microsoft.com/office/drawing/2014/main" id="{1D5DFE5A-3082-4608-BE69-D735E223F1AB}"/>
              </a:ext>
            </a:extLst>
          </p:cNvPr>
          <p:cNvSpPr>
            <a:spLocks noChangeArrowheads="1"/>
          </p:cNvSpPr>
          <p:nvPr/>
        </p:nvSpPr>
        <p:spPr bwMode="auto">
          <a:xfrm>
            <a:off x="4495800" y="36385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09" name="Rectangle 153">
            <a:extLst>
              <a:ext uri="{FF2B5EF4-FFF2-40B4-BE49-F238E27FC236}">
                <a16:creationId xmlns:a16="http://schemas.microsoft.com/office/drawing/2014/main" id="{514F8718-A2DF-4A6D-9F04-08BF355E57FB}"/>
              </a:ext>
            </a:extLst>
          </p:cNvPr>
          <p:cNvSpPr>
            <a:spLocks noChangeArrowheads="1"/>
          </p:cNvSpPr>
          <p:nvPr/>
        </p:nvSpPr>
        <p:spPr bwMode="auto">
          <a:xfrm>
            <a:off x="7477125" y="36210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610" name="Rectangle 154">
            <a:extLst>
              <a:ext uri="{FF2B5EF4-FFF2-40B4-BE49-F238E27FC236}">
                <a16:creationId xmlns:a16="http://schemas.microsoft.com/office/drawing/2014/main" id="{C1E19B9F-A463-49EE-AA1B-B53C53FE2B14}"/>
              </a:ext>
            </a:extLst>
          </p:cNvPr>
          <p:cNvSpPr>
            <a:spLocks noChangeArrowheads="1"/>
          </p:cNvSpPr>
          <p:nvPr/>
        </p:nvSpPr>
        <p:spPr bwMode="auto">
          <a:xfrm>
            <a:off x="3775075" y="29178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11" name="Rectangle 155">
            <a:extLst>
              <a:ext uri="{FF2B5EF4-FFF2-40B4-BE49-F238E27FC236}">
                <a16:creationId xmlns:a16="http://schemas.microsoft.com/office/drawing/2014/main" id="{9E460E29-F689-41C3-A1E1-0913F2B6853B}"/>
              </a:ext>
            </a:extLst>
          </p:cNvPr>
          <p:cNvSpPr>
            <a:spLocks noChangeArrowheads="1"/>
          </p:cNvSpPr>
          <p:nvPr/>
        </p:nvSpPr>
        <p:spPr bwMode="auto">
          <a:xfrm>
            <a:off x="8040688" y="32845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12" name="Rectangle 156">
            <a:extLst>
              <a:ext uri="{FF2B5EF4-FFF2-40B4-BE49-F238E27FC236}">
                <a16:creationId xmlns:a16="http://schemas.microsoft.com/office/drawing/2014/main" id="{87E3EC4E-C8D4-4703-9373-5238C968F4D3}"/>
              </a:ext>
            </a:extLst>
          </p:cNvPr>
          <p:cNvSpPr>
            <a:spLocks noChangeArrowheads="1"/>
          </p:cNvSpPr>
          <p:nvPr/>
        </p:nvSpPr>
        <p:spPr bwMode="auto">
          <a:xfrm>
            <a:off x="4999039" y="45021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13" name="Rectangle 157">
            <a:extLst>
              <a:ext uri="{FF2B5EF4-FFF2-40B4-BE49-F238E27FC236}">
                <a16:creationId xmlns:a16="http://schemas.microsoft.com/office/drawing/2014/main" id="{E3ED50E8-4D61-406F-B811-83A2E3067F92}"/>
              </a:ext>
            </a:extLst>
          </p:cNvPr>
          <p:cNvSpPr>
            <a:spLocks noChangeArrowheads="1"/>
          </p:cNvSpPr>
          <p:nvPr/>
        </p:nvSpPr>
        <p:spPr bwMode="auto">
          <a:xfrm>
            <a:off x="8302625" y="44815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14" name="Rectangle 158">
            <a:extLst>
              <a:ext uri="{FF2B5EF4-FFF2-40B4-BE49-F238E27FC236}">
                <a16:creationId xmlns:a16="http://schemas.microsoft.com/office/drawing/2014/main" id="{2EB97F1F-4790-474F-AF4C-9E203E18429D}"/>
              </a:ext>
            </a:extLst>
          </p:cNvPr>
          <p:cNvSpPr>
            <a:spLocks noChangeArrowheads="1"/>
          </p:cNvSpPr>
          <p:nvPr/>
        </p:nvSpPr>
        <p:spPr bwMode="auto">
          <a:xfrm>
            <a:off x="4079875" y="53006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15" name="Rectangle 159">
            <a:extLst>
              <a:ext uri="{FF2B5EF4-FFF2-40B4-BE49-F238E27FC236}">
                <a16:creationId xmlns:a16="http://schemas.microsoft.com/office/drawing/2014/main" id="{9E0EC6D6-7498-4477-B347-83DC6C821F5A}"/>
              </a:ext>
            </a:extLst>
          </p:cNvPr>
          <p:cNvSpPr>
            <a:spLocks noChangeArrowheads="1"/>
          </p:cNvSpPr>
          <p:nvPr/>
        </p:nvSpPr>
        <p:spPr bwMode="auto">
          <a:xfrm>
            <a:off x="7175500" y="37163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16" name="Rectangle 160">
            <a:extLst>
              <a:ext uri="{FF2B5EF4-FFF2-40B4-BE49-F238E27FC236}">
                <a16:creationId xmlns:a16="http://schemas.microsoft.com/office/drawing/2014/main" id="{2BF73345-1442-47B8-9E77-CBDE81B26EE7}"/>
              </a:ext>
            </a:extLst>
          </p:cNvPr>
          <p:cNvSpPr>
            <a:spLocks noChangeArrowheads="1"/>
          </p:cNvSpPr>
          <p:nvPr/>
        </p:nvSpPr>
        <p:spPr bwMode="auto">
          <a:xfrm>
            <a:off x="1774825" y="57340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617" name="Rectangle 161">
            <a:extLst>
              <a:ext uri="{FF2B5EF4-FFF2-40B4-BE49-F238E27FC236}">
                <a16:creationId xmlns:a16="http://schemas.microsoft.com/office/drawing/2014/main" id="{1CFF1122-9A96-4BC4-BE7A-56FDEC3E1E4A}"/>
              </a:ext>
            </a:extLst>
          </p:cNvPr>
          <p:cNvSpPr>
            <a:spLocks noChangeArrowheads="1"/>
          </p:cNvSpPr>
          <p:nvPr/>
        </p:nvSpPr>
        <p:spPr bwMode="auto">
          <a:xfrm>
            <a:off x="1774825" y="170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18" name="Rectangle 162">
            <a:extLst>
              <a:ext uri="{FF2B5EF4-FFF2-40B4-BE49-F238E27FC236}">
                <a16:creationId xmlns:a16="http://schemas.microsoft.com/office/drawing/2014/main" id="{D140E7F6-C08F-4B76-8951-80500F6151F2}"/>
              </a:ext>
            </a:extLst>
          </p:cNvPr>
          <p:cNvSpPr>
            <a:spLocks noChangeArrowheads="1"/>
          </p:cNvSpPr>
          <p:nvPr/>
        </p:nvSpPr>
        <p:spPr bwMode="auto">
          <a:xfrm>
            <a:off x="2279650" y="44370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19" name="Rectangle 163">
            <a:extLst>
              <a:ext uri="{FF2B5EF4-FFF2-40B4-BE49-F238E27FC236}">
                <a16:creationId xmlns:a16="http://schemas.microsoft.com/office/drawing/2014/main" id="{02B22622-D283-414B-99B5-6C312C80E77D}"/>
              </a:ext>
            </a:extLst>
          </p:cNvPr>
          <p:cNvSpPr>
            <a:spLocks noChangeArrowheads="1"/>
          </p:cNvSpPr>
          <p:nvPr/>
        </p:nvSpPr>
        <p:spPr bwMode="auto">
          <a:xfrm>
            <a:off x="2522539" y="50704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620" name="Rectangle 164">
            <a:extLst>
              <a:ext uri="{FF2B5EF4-FFF2-40B4-BE49-F238E27FC236}">
                <a16:creationId xmlns:a16="http://schemas.microsoft.com/office/drawing/2014/main" id="{6F3F8E4E-A901-4D89-8640-5F0DCE57A648}"/>
              </a:ext>
            </a:extLst>
          </p:cNvPr>
          <p:cNvSpPr>
            <a:spLocks noChangeArrowheads="1"/>
          </p:cNvSpPr>
          <p:nvPr/>
        </p:nvSpPr>
        <p:spPr bwMode="auto">
          <a:xfrm>
            <a:off x="4440238" y="54451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21" name="Rectangle 165">
            <a:extLst>
              <a:ext uri="{FF2B5EF4-FFF2-40B4-BE49-F238E27FC236}">
                <a16:creationId xmlns:a16="http://schemas.microsoft.com/office/drawing/2014/main" id="{E57F438E-FF49-4AA5-94B4-B3916B1CC647}"/>
              </a:ext>
            </a:extLst>
          </p:cNvPr>
          <p:cNvSpPr>
            <a:spLocks noChangeArrowheads="1"/>
          </p:cNvSpPr>
          <p:nvPr/>
        </p:nvSpPr>
        <p:spPr bwMode="auto">
          <a:xfrm>
            <a:off x="1774825" y="29241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22" name="Rectangle 166">
            <a:extLst>
              <a:ext uri="{FF2B5EF4-FFF2-40B4-BE49-F238E27FC236}">
                <a16:creationId xmlns:a16="http://schemas.microsoft.com/office/drawing/2014/main" id="{046DBB06-7B30-4568-9117-D7A62A294120}"/>
              </a:ext>
            </a:extLst>
          </p:cNvPr>
          <p:cNvSpPr>
            <a:spLocks noChangeArrowheads="1"/>
          </p:cNvSpPr>
          <p:nvPr/>
        </p:nvSpPr>
        <p:spPr bwMode="auto">
          <a:xfrm>
            <a:off x="2947989" y="40211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23" name="Rectangle 167">
            <a:extLst>
              <a:ext uri="{FF2B5EF4-FFF2-40B4-BE49-F238E27FC236}">
                <a16:creationId xmlns:a16="http://schemas.microsoft.com/office/drawing/2014/main" id="{9E6089ED-083D-48B9-A369-AAAB8F8AE902}"/>
              </a:ext>
            </a:extLst>
          </p:cNvPr>
          <p:cNvSpPr>
            <a:spLocks noChangeArrowheads="1"/>
          </p:cNvSpPr>
          <p:nvPr/>
        </p:nvSpPr>
        <p:spPr bwMode="auto">
          <a:xfrm>
            <a:off x="7202488" y="216535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24" name="Rectangle 168">
            <a:extLst>
              <a:ext uri="{FF2B5EF4-FFF2-40B4-BE49-F238E27FC236}">
                <a16:creationId xmlns:a16="http://schemas.microsoft.com/office/drawing/2014/main" id="{AEBE0E5E-6A47-4021-BB28-C5FA8EEB4D59}"/>
              </a:ext>
            </a:extLst>
          </p:cNvPr>
          <p:cNvSpPr>
            <a:spLocks noChangeArrowheads="1"/>
          </p:cNvSpPr>
          <p:nvPr/>
        </p:nvSpPr>
        <p:spPr bwMode="auto">
          <a:xfrm>
            <a:off x="3616325" y="41703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25" name="Rectangle 169">
            <a:extLst>
              <a:ext uri="{FF2B5EF4-FFF2-40B4-BE49-F238E27FC236}">
                <a16:creationId xmlns:a16="http://schemas.microsoft.com/office/drawing/2014/main" id="{16127B97-AF59-4397-9DB6-25BACE9A536B}"/>
              </a:ext>
            </a:extLst>
          </p:cNvPr>
          <p:cNvSpPr>
            <a:spLocks noChangeArrowheads="1"/>
          </p:cNvSpPr>
          <p:nvPr/>
        </p:nvSpPr>
        <p:spPr bwMode="auto">
          <a:xfrm>
            <a:off x="7951788" y="21336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26" name="Rectangle 170">
            <a:extLst>
              <a:ext uri="{FF2B5EF4-FFF2-40B4-BE49-F238E27FC236}">
                <a16:creationId xmlns:a16="http://schemas.microsoft.com/office/drawing/2014/main" id="{381C5FFE-8DFF-46A7-B986-53C17FCE24D3}"/>
              </a:ext>
            </a:extLst>
          </p:cNvPr>
          <p:cNvSpPr>
            <a:spLocks noChangeArrowheads="1"/>
          </p:cNvSpPr>
          <p:nvPr/>
        </p:nvSpPr>
        <p:spPr bwMode="auto">
          <a:xfrm>
            <a:off x="4586289" y="59705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27" name="Rectangle 171">
            <a:extLst>
              <a:ext uri="{FF2B5EF4-FFF2-40B4-BE49-F238E27FC236}">
                <a16:creationId xmlns:a16="http://schemas.microsoft.com/office/drawing/2014/main" id="{6E351012-5DB1-4D08-9BD8-B2E035133C0F}"/>
              </a:ext>
            </a:extLst>
          </p:cNvPr>
          <p:cNvSpPr>
            <a:spLocks noChangeArrowheads="1"/>
          </p:cNvSpPr>
          <p:nvPr/>
        </p:nvSpPr>
        <p:spPr bwMode="auto">
          <a:xfrm>
            <a:off x="8832850" y="22764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628" name="Rectangle 172">
            <a:extLst>
              <a:ext uri="{FF2B5EF4-FFF2-40B4-BE49-F238E27FC236}">
                <a16:creationId xmlns:a16="http://schemas.microsoft.com/office/drawing/2014/main" id="{8DA90798-DA1F-4512-9CB0-1C8B9AD523C1}"/>
              </a:ext>
            </a:extLst>
          </p:cNvPr>
          <p:cNvSpPr>
            <a:spLocks noChangeArrowheads="1"/>
          </p:cNvSpPr>
          <p:nvPr/>
        </p:nvSpPr>
        <p:spPr bwMode="auto">
          <a:xfrm>
            <a:off x="5176839" y="60880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29" name="Rectangle 173">
            <a:extLst>
              <a:ext uri="{FF2B5EF4-FFF2-40B4-BE49-F238E27FC236}">
                <a16:creationId xmlns:a16="http://schemas.microsoft.com/office/drawing/2014/main" id="{0AA241B7-19B1-4464-A398-BC32FFDBCB27}"/>
              </a:ext>
            </a:extLst>
          </p:cNvPr>
          <p:cNvSpPr>
            <a:spLocks noChangeArrowheads="1"/>
          </p:cNvSpPr>
          <p:nvPr/>
        </p:nvSpPr>
        <p:spPr bwMode="auto">
          <a:xfrm>
            <a:off x="5522914" y="37417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30" name="Rectangle 174">
            <a:extLst>
              <a:ext uri="{FF2B5EF4-FFF2-40B4-BE49-F238E27FC236}">
                <a16:creationId xmlns:a16="http://schemas.microsoft.com/office/drawing/2014/main" id="{DF7FD9F1-561B-4FE9-9AC7-735A03336498}"/>
              </a:ext>
            </a:extLst>
          </p:cNvPr>
          <p:cNvSpPr>
            <a:spLocks noChangeArrowheads="1"/>
          </p:cNvSpPr>
          <p:nvPr/>
        </p:nvSpPr>
        <p:spPr bwMode="auto">
          <a:xfrm>
            <a:off x="4291013" y="381635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31" name="Rectangle 175">
            <a:extLst>
              <a:ext uri="{FF2B5EF4-FFF2-40B4-BE49-F238E27FC236}">
                <a16:creationId xmlns:a16="http://schemas.microsoft.com/office/drawing/2014/main" id="{2D03D350-6A18-4F47-BC09-327419CDBDD6}"/>
              </a:ext>
            </a:extLst>
          </p:cNvPr>
          <p:cNvSpPr>
            <a:spLocks noChangeArrowheads="1"/>
          </p:cNvSpPr>
          <p:nvPr/>
        </p:nvSpPr>
        <p:spPr bwMode="auto">
          <a:xfrm>
            <a:off x="6432550" y="25717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32" name="Rectangle 176">
            <a:extLst>
              <a:ext uri="{FF2B5EF4-FFF2-40B4-BE49-F238E27FC236}">
                <a16:creationId xmlns:a16="http://schemas.microsoft.com/office/drawing/2014/main" id="{D68AC215-4CAB-49EC-9DD4-2B2B336108F7}"/>
              </a:ext>
            </a:extLst>
          </p:cNvPr>
          <p:cNvSpPr>
            <a:spLocks noChangeArrowheads="1"/>
          </p:cNvSpPr>
          <p:nvPr/>
        </p:nvSpPr>
        <p:spPr bwMode="auto">
          <a:xfrm>
            <a:off x="6656388" y="29178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33" name="Rectangle 177">
            <a:extLst>
              <a:ext uri="{FF2B5EF4-FFF2-40B4-BE49-F238E27FC236}">
                <a16:creationId xmlns:a16="http://schemas.microsoft.com/office/drawing/2014/main" id="{FD3D8B23-90D6-4D2D-B025-B760E4112556}"/>
              </a:ext>
            </a:extLst>
          </p:cNvPr>
          <p:cNvSpPr>
            <a:spLocks noChangeArrowheads="1"/>
          </p:cNvSpPr>
          <p:nvPr/>
        </p:nvSpPr>
        <p:spPr bwMode="auto">
          <a:xfrm>
            <a:off x="1774825" y="32845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34" name="Rectangle 178">
            <a:extLst>
              <a:ext uri="{FF2B5EF4-FFF2-40B4-BE49-F238E27FC236}">
                <a16:creationId xmlns:a16="http://schemas.microsoft.com/office/drawing/2014/main" id="{41BFCE03-3432-42CF-B2EF-01CBC2B4E1DC}"/>
              </a:ext>
            </a:extLst>
          </p:cNvPr>
          <p:cNvSpPr>
            <a:spLocks noChangeArrowheads="1"/>
          </p:cNvSpPr>
          <p:nvPr/>
        </p:nvSpPr>
        <p:spPr bwMode="auto">
          <a:xfrm>
            <a:off x="6167439" y="48688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635" name="Rectangle 179">
            <a:extLst>
              <a:ext uri="{FF2B5EF4-FFF2-40B4-BE49-F238E27FC236}">
                <a16:creationId xmlns:a16="http://schemas.microsoft.com/office/drawing/2014/main" id="{90F57347-70C3-40E5-89C5-2AC8F23310D4}"/>
              </a:ext>
            </a:extLst>
          </p:cNvPr>
          <p:cNvSpPr>
            <a:spLocks noChangeArrowheads="1"/>
          </p:cNvSpPr>
          <p:nvPr/>
        </p:nvSpPr>
        <p:spPr bwMode="auto">
          <a:xfrm>
            <a:off x="2279650" y="29908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36" name="Rectangle 180">
            <a:extLst>
              <a:ext uri="{FF2B5EF4-FFF2-40B4-BE49-F238E27FC236}">
                <a16:creationId xmlns:a16="http://schemas.microsoft.com/office/drawing/2014/main" id="{394ACD9E-854B-4F00-BD5C-CF3FD4EEFC52}"/>
              </a:ext>
            </a:extLst>
          </p:cNvPr>
          <p:cNvSpPr>
            <a:spLocks noChangeArrowheads="1"/>
          </p:cNvSpPr>
          <p:nvPr/>
        </p:nvSpPr>
        <p:spPr bwMode="auto">
          <a:xfrm>
            <a:off x="8135939" y="57578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37" name="Rectangle 181">
            <a:extLst>
              <a:ext uri="{FF2B5EF4-FFF2-40B4-BE49-F238E27FC236}">
                <a16:creationId xmlns:a16="http://schemas.microsoft.com/office/drawing/2014/main" id="{E44BEF6A-AC89-43BA-8ABB-9EB4E57F8183}"/>
              </a:ext>
            </a:extLst>
          </p:cNvPr>
          <p:cNvSpPr>
            <a:spLocks noChangeArrowheads="1"/>
          </p:cNvSpPr>
          <p:nvPr/>
        </p:nvSpPr>
        <p:spPr bwMode="auto">
          <a:xfrm>
            <a:off x="8715375" y="18970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38" name="Rectangle 182">
            <a:extLst>
              <a:ext uri="{FF2B5EF4-FFF2-40B4-BE49-F238E27FC236}">
                <a16:creationId xmlns:a16="http://schemas.microsoft.com/office/drawing/2014/main" id="{FB4D9CD1-5BFC-46DD-A225-9830C4318E43}"/>
              </a:ext>
            </a:extLst>
          </p:cNvPr>
          <p:cNvSpPr>
            <a:spLocks noChangeArrowheads="1"/>
          </p:cNvSpPr>
          <p:nvPr/>
        </p:nvSpPr>
        <p:spPr bwMode="auto">
          <a:xfrm>
            <a:off x="6311900" y="3141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39" name="Rectangle 183">
            <a:extLst>
              <a:ext uri="{FF2B5EF4-FFF2-40B4-BE49-F238E27FC236}">
                <a16:creationId xmlns:a16="http://schemas.microsoft.com/office/drawing/2014/main" id="{7F7A531A-BE8F-4AC3-81FB-277FDB689C47}"/>
              </a:ext>
            </a:extLst>
          </p:cNvPr>
          <p:cNvSpPr>
            <a:spLocks noChangeArrowheads="1"/>
          </p:cNvSpPr>
          <p:nvPr/>
        </p:nvSpPr>
        <p:spPr bwMode="auto">
          <a:xfrm>
            <a:off x="8480425" y="47561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40" name="Rectangle 184">
            <a:extLst>
              <a:ext uri="{FF2B5EF4-FFF2-40B4-BE49-F238E27FC236}">
                <a16:creationId xmlns:a16="http://schemas.microsoft.com/office/drawing/2014/main" id="{166CB0BB-03E6-4D1B-9260-B5939B2D65B2}"/>
              </a:ext>
            </a:extLst>
          </p:cNvPr>
          <p:cNvSpPr>
            <a:spLocks noChangeArrowheads="1"/>
          </p:cNvSpPr>
          <p:nvPr/>
        </p:nvSpPr>
        <p:spPr bwMode="auto">
          <a:xfrm>
            <a:off x="4656139" y="19161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41" name="Rectangle 185">
            <a:extLst>
              <a:ext uri="{FF2B5EF4-FFF2-40B4-BE49-F238E27FC236}">
                <a16:creationId xmlns:a16="http://schemas.microsoft.com/office/drawing/2014/main" id="{2393D44B-A7AF-4074-A033-5B134E54E20A}"/>
              </a:ext>
            </a:extLst>
          </p:cNvPr>
          <p:cNvSpPr>
            <a:spLocks noChangeArrowheads="1"/>
          </p:cNvSpPr>
          <p:nvPr/>
        </p:nvSpPr>
        <p:spPr bwMode="auto">
          <a:xfrm>
            <a:off x="8688389" y="40052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42" name="Rectangle 186">
            <a:extLst>
              <a:ext uri="{FF2B5EF4-FFF2-40B4-BE49-F238E27FC236}">
                <a16:creationId xmlns:a16="http://schemas.microsoft.com/office/drawing/2014/main" id="{8F28879B-348A-41F8-ABB8-64737AF78CAA}"/>
              </a:ext>
            </a:extLst>
          </p:cNvPr>
          <p:cNvSpPr>
            <a:spLocks noChangeArrowheads="1"/>
          </p:cNvSpPr>
          <p:nvPr/>
        </p:nvSpPr>
        <p:spPr bwMode="auto">
          <a:xfrm>
            <a:off x="2063750" y="32845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643" name="Rectangle 187">
            <a:extLst>
              <a:ext uri="{FF2B5EF4-FFF2-40B4-BE49-F238E27FC236}">
                <a16:creationId xmlns:a16="http://schemas.microsoft.com/office/drawing/2014/main" id="{1A1EA009-A0A4-4DF1-BF67-D3769EA8989A}"/>
              </a:ext>
            </a:extLst>
          </p:cNvPr>
          <p:cNvSpPr>
            <a:spLocks noChangeArrowheads="1"/>
          </p:cNvSpPr>
          <p:nvPr/>
        </p:nvSpPr>
        <p:spPr bwMode="auto">
          <a:xfrm>
            <a:off x="1774825" y="47974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44" name="Rectangle 188">
            <a:extLst>
              <a:ext uri="{FF2B5EF4-FFF2-40B4-BE49-F238E27FC236}">
                <a16:creationId xmlns:a16="http://schemas.microsoft.com/office/drawing/2014/main" id="{640326E9-026F-463E-969E-6287E67D4B32}"/>
              </a:ext>
            </a:extLst>
          </p:cNvPr>
          <p:cNvSpPr>
            <a:spLocks noChangeArrowheads="1"/>
          </p:cNvSpPr>
          <p:nvPr/>
        </p:nvSpPr>
        <p:spPr bwMode="auto">
          <a:xfrm>
            <a:off x="4927600" y="42862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45" name="Rectangle 189">
            <a:extLst>
              <a:ext uri="{FF2B5EF4-FFF2-40B4-BE49-F238E27FC236}">
                <a16:creationId xmlns:a16="http://schemas.microsoft.com/office/drawing/2014/main" id="{0D2C6DC1-CECB-4876-977F-6A13AB3DB9A9}"/>
              </a:ext>
            </a:extLst>
          </p:cNvPr>
          <p:cNvSpPr>
            <a:spLocks noChangeArrowheads="1"/>
          </p:cNvSpPr>
          <p:nvPr/>
        </p:nvSpPr>
        <p:spPr bwMode="auto">
          <a:xfrm>
            <a:off x="2135189" y="5445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46" name="Rectangle 190">
            <a:extLst>
              <a:ext uri="{FF2B5EF4-FFF2-40B4-BE49-F238E27FC236}">
                <a16:creationId xmlns:a16="http://schemas.microsoft.com/office/drawing/2014/main" id="{E2CCE4CB-A067-49BD-BAEB-61B22055AAF1}"/>
              </a:ext>
            </a:extLst>
          </p:cNvPr>
          <p:cNvSpPr>
            <a:spLocks noChangeArrowheads="1"/>
          </p:cNvSpPr>
          <p:nvPr/>
        </p:nvSpPr>
        <p:spPr bwMode="auto">
          <a:xfrm>
            <a:off x="2063750" y="24209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47" name="Rectangle 191">
            <a:extLst>
              <a:ext uri="{FF2B5EF4-FFF2-40B4-BE49-F238E27FC236}">
                <a16:creationId xmlns:a16="http://schemas.microsoft.com/office/drawing/2014/main" id="{C288B1B0-E8F4-4763-8606-1523CCE5900D}"/>
              </a:ext>
            </a:extLst>
          </p:cNvPr>
          <p:cNvSpPr>
            <a:spLocks noChangeArrowheads="1"/>
          </p:cNvSpPr>
          <p:nvPr/>
        </p:nvSpPr>
        <p:spPr bwMode="auto">
          <a:xfrm>
            <a:off x="2351089" y="4149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48" name="Rectangle 192">
            <a:extLst>
              <a:ext uri="{FF2B5EF4-FFF2-40B4-BE49-F238E27FC236}">
                <a16:creationId xmlns:a16="http://schemas.microsoft.com/office/drawing/2014/main" id="{28B03CD6-F6EB-42D0-831A-DFAA1E58AB67}"/>
              </a:ext>
            </a:extLst>
          </p:cNvPr>
          <p:cNvSpPr>
            <a:spLocks noChangeArrowheads="1"/>
          </p:cNvSpPr>
          <p:nvPr/>
        </p:nvSpPr>
        <p:spPr bwMode="auto">
          <a:xfrm>
            <a:off x="7470775" y="46164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49" name="Rectangle 193">
            <a:extLst>
              <a:ext uri="{FF2B5EF4-FFF2-40B4-BE49-F238E27FC236}">
                <a16:creationId xmlns:a16="http://schemas.microsoft.com/office/drawing/2014/main" id="{75DC0B29-82F1-43AF-8EC8-D10856B3A78D}"/>
              </a:ext>
            </a:extLst>
          </p:cNvPr>
          <p:cNvSpPr>
            <a:spLocks noChangeArrowheads="1"/>
          </p:cNvSpPr>
          <p:nvPr/>
        </p:nvSpPr>
        <p:spPr bwMode="auto">
          <a:xfrm>
            <a:off x="8672514" y="35718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50" name="Rectangle 194">
            <a:extLst>
              <a:ext uri="{FF2B5EF4-FFF2-40B4-BE49-F238E27FC236}">
                <a16:creationId xmlns:a16="http://schemas.microsoft.com/office/drawing/2014/main" id="{0DB8E6B3-8195-480F-AB98-E2A57B7F6A47}"/>
              </a:ext>
            </a:extLst>
          </p:cNvPr>
          <p:cNvSpPr>
            <a:spLocks noChangeArrowheads="1"/>
          </p:cNvSpPr>
          <p:nvPr/>
        </p:nvSpPr>
        <p:spPr bwMode="auto">
          <a:xfrm>
            <a:off x="4349750" y="24844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51" name="Rectangle 195">
            <a:extLst>
              <a:ext uri="{FF2B5EF4-FFF2-40B4-BE49-F238E27FC236}">
                <a16:creationId xmlns:a16="http://schemas.microsoft.com/office/drawing/2014/main" id="{022A05E5-5642-4F85-858A-99811C901CC0}"/>
              </a:ext>
            </a:extLst>
          </p:cNvPr>
          <p:cNvSpPr>
            <a:spLocks noChangeArrowheads="1"/>
          </p:cNvSpPr>
          <p:nvPr/>
        </p:nvSpPr>
        <p:spPr bwMode="auto">
          <a:xfrm>
            <a:off x="8139114" y="4803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52" name="Rectangle 196">
            <a:extLst>
              <a:ext uri="{FF2B5EF4-FFF2-40B4-BE49-F238E27FC236}">
                <a16:creationId xmlns:a16="http://schemas.microsoft.com/office/drawing/2014/main" id="{4C8C25DB-DF64-41AB-80D5-6EACC92399F6}"/>
              </a:ext>
            </a:extLst>
          </p:cNvPr>
          <p:cNvSpPr>
            <a:spLocks noChangeArrowheads="1"/>
          </p:cNvSpPr>
          <p:nvPr/>
        </p:nvSpPr>
        <p:spPr bwMode="auto">
          <a:xfrm>
            <a:off x="3432175" y="1484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53" name="Rectangle 197">
            <a:extLst>
              <a:ext uri="{FF2B5EF4-FFF2-40B4-BE49-F238E27FC236}">
                <a16:creationId xmlns:a16="http://schemas.microsoft.com/office/drawing/2014/main" id="{CEC149B9-25CE-45CA-B286-6B974A1B3BCF}"/>
              </a:ext>
            </a:extLst>
          </p:cNvPr>
          <p:cNvSpPr>
            <a:spLocks noChangeArrowheads="1"/>
          </p:cNvSpPr>
          <p:nvPr/>
        </p:nvSpPr>
        <p:spPr bwMode="auto">
          <a:xfrm>
            <a:off x="5705475" y="38735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54" name="Rectangle 198">
            <a:extLst>
              <a:ext uri="{FF2B5EF4-FFF2-40B4-BE49-F238E27FC236}">
                <a16:creationId xmlns:a16="http://schemas.microsoft.com/office/drawing/2014/main" id="{8EB84E00-85BD-494D-B0EB-B14A85B421B9}"/>
              </a:ext>
            </a:extLst>
          </p:cNvPr>
          <p:cNvSpPr>
            <a:spLocks noChangeArrowheads="1"/>
          </p:cNvSpPr>
          <p:nvPr/>
        </p:nvSpPr>
        <p:spPr bwMode="auto">
          <a:xfrm>
            <a:off x="3792539" y="1628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55" name="Rectangle 199">
            <a:extLst>
              <a:ext uri="{FF2B5EF4-FFF2-40B4-BE49-F238E27FC236}">
                <a16:creationId xmlns:a16="http://schemas.microsoft.com/office/drawing/2014/main" id="{B8BBD888-3FE7-4697-9DE9-C670D8E8D232}"/>
              </a:ext>
            </a:extLst>
          </p:cNvPr>
          <p:cNvSpPr>
            <a:spLocks noChangeArrowheads="1"/>
          </p:cNvSpPr>
          <p:nvPr/>
        </p:nvSpPr>
        <p:spPr bwMode="auto">
          <a:xfrm>
            <a:off x="6383339" y="40052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56" name="Rectangle 200">
            <a:extLst>
              <a:ext uri="{FF2B5EF4-FFF2-40B4-BE49-F238E27FC236}">
                <a16:creationId xmlns:a16="http://schemas.microsoft.com/office/drawing/2014/main" id="{DDC42701-707D-4F19-867D-C7276263132A}"/>
              </a:ext>
            </a:extLst>
          </p:cNvPr>
          <p:cNvSpPr>
            <a:spLocks noChangeArrowheads="1"/>
          </p:cNvSpPr>
          <p:nvPr/>
        </p:nvSpPr>
        <p:spPr bwMode="auto">
          <a:xfrm>
            <a:off x="2557464" y="58102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57" name="Rectangle 201">
            <a:extLst>
              <a:ext uri="{FF2B5EF4-FFF2-40B4-BE49-F238E27FC236}">
                <a16:creationId xmlns:a16="http://schemas.microsoft.com/office/drawing/2014/main" id="{86A5BE3A-CF61-4AC5-AA61-D56755F9A1D8}"/>
              </a:ext>
            </a:extLst>
          </p:cNvPr>
          <p:cNvSpPr>
            <a:spLocks noChangeArrowheads="1"/>
          </p:cNvSpPr>
          <p:nvPr/>
        </p:nvSpPr>
        <p:spPr bwMode="auto">
          <a:xfrm>
            <a:off x="6070600" y="41370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58" name="Rectangle 202">
            <a:extLst>
              <a:ext uri="{FF2B5EF4-FFF2-40B4-BE49-F238E27FC236}">
                <a16:creationId xmlns:a16="http://schemas.microsoft.com/office/drawing/2014/main" id="{F9E155E6-1A57-4E59-A854-5EFFE0075631}"/>
              </a:ext>
            </a:extLst>
          </p:cNvPr>
          <p:cNvSpPr>
            <a:spLocks noChangeArrowheads="1"/>
          </p:cNvSpPr>
          <p:nvPr/>
        </p:nvSpPr>
        <p:spPr bwMode="auto">
          <a:xfrm>
            <a:off x="3006725" y="58213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59" name="Rectangle 203">
            <a:extLst>
              <a:ext uri="{FF2B5EF4-FFF2-40B4-BE49-F238E27FC236}">
                <a16:creationId xmlns:a16="http://schemas.microsoft.com/office/drawing/2014/main" id="{5F2DD6A4-4F68-4182-803D-CAC67390DE88}"/>
              </a:ext>
            </a:extLst>
          </p:cNvPr>
          <p:cNvSpPr>
            <a:spLocks noChangeArrowheads="1"/>
          </p:cNvSpPr>
          <p:nvPr/>
        </p:nvSpPr>
        <p:spPr bwMode="auto">
          <a:xfrm>
            <a:off x="3071814" y="60928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60" name="Rectangle 204">
            <a:extLst>
              <a:ext uri="{FF2B5EF4-FFF2-40B4-BE49-F238E27FC236}">
                <a16:creationId xmlns:a16="http://schemas.microsoft.com/office/drawing/2014/main" id="{C5A174CB-1A3D-4B97-8F92-B6B38EAB734F}"/>
              </a:ext>
            </a:extLst>
          </p:cNvPr>
          <p:cNvSpPr>
            <a:spLocks noChangeArrowheads="1"/>
          </p:cNvSpPr>
          <p:nvPr/>
        </p:nvSpPr>
        <p:spPr bwMode="auto">
          <a:xfrm>
            <a:off x="6456364" y="19161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661" name="Rectangle 205">
            <a:extLst>
              <a:ext uri="{FF2B5EF4-FFF2-40B4-BE49-F238E27FC236}">
                <a16:creationId xmlns:a16="http://schemas.microsoft.com/office/drawing/2014/main" id="{386D7562-9033-4783-AE6B-8011E4F5914F}"/>
              </a:ext>
            </a:extLst>
          </p:cNvPr>
          <p:cNvSpPr>
            <a:spLocks noChangeArrowheads="1"/>
          </p:cNvSpPr>
          <p:nvPr/>
        </p:nvSpPr>
        <p:spPr bwMode="auto">
          <a:xfrm>
            <a:off x="5735639" y="5445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662" name="Rectangle 206">
            <a:extLst>
              <a:ext uri="{FF2B5EF4-FFF2-40B4-BE49-F238E27FC236}">
                <a16:creationId xmlns:a16="http://schemas.microsoft.com/office/drawing/2014/main" id="{D520347F-34B7-410A-B642-1E6B6D0868E2}"/>
              </a:ext>
            </a:extLst>
          </p:cNvPr>
          <p:cNvSpPr>
            <a:spLocks noChangeArrowheads="1"/>
          </p:cNvSpPr>
          <p:nvPr/>
        </p:nvSpPr>
        <p:spPr bwMode="auto">
          <a:xfrm>
            <a:off x="6591300" y="58134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63" name="Rectangle 207">
            <a:extLst>
              <a:ext uri="{FF2B5EF4-FFF2-40B4-BE49-F238E27FC236}">
                <a16:creationId xmlns:a16="http://schemas.microsoft.com/office/drawing/2014/main" id="{57C06945-5E5C-4E03-A2BA-C2AE0A745698}"/>
              </a:ext>
            </a:extLst>
          </p:cNvPr>
          <p:cNvSpPr>
            <a:spLocks noChangeArrowheads="1"/>
          </p:cNvSpPr>
          <p:nvPr/>
        </p:nvSpPr>
        <p:spPr bwMode="auto">
          <a:xfrm>
            <a:off x="1774825" y="26368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64" name="Rectangle 208">
            <a:extLst>
              <a:ext uri="{FF2B5EF4-FFF2-40B4-BE49-F238E27FC236}">
                <a16:creationId xmlns:a16="http://schemas.microsoft.com/office/drawing/2014/main" id="{2654A14E-A3E3-4CAE-B394-82A5B82215A4}"/>
              </a:ext>
            </a:extLst>
          </p:cNvPr>
          <p:cNvSpPr>
            <a:spLocks noChangeArrowheads="1"/>
          </p:cNvSpPr>
          <p:nvPr/>
        </p:nvSpPr>
        <p:spPr bwMode="auto">
          <a:xfrm>
            <a:off x="2351089" y="33575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665" name="Rectangle 209">
            <a:extLst>
              <a:ext uri="{FF2B5EF4-FFF2-40B4-BE49-F238E27FC236}">
                <a16:creationId xmlns:a16="http://schemas.microsoft.com/office/drawing/2014/main" id="{ECF467C1-2576-4857-B31F-74366891271E}"/>
              </a:ext>
            </a:extLst>
          </p:cNvPr>
          <p:cNvSpPr>
            <a:spLocks noChangeArrowheads="1"/>
          </p:cNvSpPr>
          <p:nvPr/>
        </p:nvSpPr>
        <p:spPr bwMode="auto">
          <a:xfrm>
            <a:off x="2424113" y="55895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66" name="Rectangle 210">
            <a:extLst>
              <a:ext uri="{FF2B5EF4-FFF2-40B4-BE49-F238E27FC236}">
                <a16:creationId xmlns:a16="http://schemas.microsoft.com/office/drawing/2014/main" id="{20F933B9-7DF2-465D-963F-C9E2BFDAFF08}"/>
              </a:ext>
            </a:extLst>
          </p:cNvPr>
          <p:cNvSpPr>
            <a:spLocks noChangeArrowheads="1"/>
          </p:cNvSpPr>
          <p:nvPr/>
        </p:nvSpPr>
        <p:spPr bwMode="auto">
          <a:xfrm>
            <a:off x="8256589" y="37893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67" name="Rectangle 211">
            <a:extLst>
              <a:ext uri="{FF2B5EF4-FFF2-40B4-BE49-F238E27FC236}">
                <a16:creationId xmlns:a16="http://schemas.microsoft.com/office/drawing/2014/main" id="{22F8D3FE-8A0B-4594-8EA1-7C740D3005F5}"/>
              </a:ext>
            </a:extLst>
          </p:cNvPr>
          <p:cNvSpPr>
            <a:spLocks noChangeArrowheads="1"/>
          </p:cNvSpPr>
          <p:nvPr/>
        </p:nvSpPr>
        <p:spPr bwMode="auto">
          <a:xfrm>
            <a:off x="6456364" y="60928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668" name="Rectangle 212">
            <a:extLst>
              <a:ext uri="{FF2B5EF4-FFF2-40B4-BE49-F238E27FC236}">
                <a16:creationId xmlns:a16="http://schemas.microsoft.com/office/drawing/2014/main" id="{A160CE65-B5F9-45B2-A618-89A570F4A4FC}"/>
              </a:ext>
            </a:extLst>
          </p:cNvPr>
          <p:cNvSpPr>
            <a:spLocks noChangeArrowheads="1"/>
          </p:cNvSpPr>
          <p:nvPr/>
        </p:nvSpPr>
        <p:spPr bwMode="auto">
          <a:xfrm>
            <a:off x="4468814" y="26797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669" name="Rectangle 213">
            <a:extLst>
              <a:ext uri="{FF2B5EF4-FFF2-40B4-BE49-F238E27FC236}">
                <a16:creationId xmlns:a16="http://schemas.microsoft.com/office/drawing/2014/main" id="{C3A3BE77-15EA-4532-A723-AB5ACA2DAAF4}"/>
              </a:ext>
            </a:extLst>
          </p:cNvPr>
          <p:cNvSpPr>
            <a:spLocks noChangeArrowheads="1"/>
          </p:cNvSpPr>
          <p:nvPr/>
        </p:nvSpPr>
        <p:spPr bwMode="auto">
          <a:xfrm>
            <a:off x="7032625" y="5300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70" name="Rectangle 214">
            <a:extLst>
              <a:ext uri="{FF2B5EF4-FFF2-40B4-BE49-F238E27FC236}">
                <a16:creationId xmlns:a16="http://schemas.microsoft.com/office/drawing/2014/main" id="{EB5C97BA-B11E-4906-BDDD-DD87FBC9F482}"/>
              </a:ext>
            </a:extLst>
          </p:cNvPr>
          <p:cNvSpPr>
            <a:spLocks noChangeArrowheads="1"/>
          </p:cNvSpPr>
          <p:nvPr/>
        </p:nvSpPr>
        <p:spPr bwMode="auto">
          <a:xfrm>
            <a:off x="4527550" y="28590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71" name="Rectangle 215">
            <a:extLst>
              <a:ext uri="{FF2B5EF4-FFF2-40B4-BE49-F238E27FC236}">
                <a16:creationId xmlns:a16="http://schemas.microsoft.com/office/drawing/2014/main" id="{0749C022-32B8-4B01-B9BF-494931A7CCB4}"/>
              </a:ext>
            </a:extLst>
          </p:cNvPr>
          <p:cNvSpPr>
            <a:spLocks noChangeArrowheads="1"/>
          </p:cNvSpPr>
          <p:nvPr/>
        </p:nvSpPr>
        <p:spPr bwMode="auto">
          <a:xfrm>
            <a:off x="2640014" y="1628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72" name="Rectangle 216">
            <a:extLst>
              <a:ext uri="{FF2B5EF4-FFF2-40B4-BE49-F238E27FC236}">
                <a16:creationId xmlns:a16="http://schemas.microsoft.com/office/drawing/2014/main" id="{9B59CC37-79AC-40FA-AB42-564239B2E225}"/>
              </a:ext>
            </a:extLst>
          </p:cNvPr>
          <p:cNvSpPr>
            <a:spLocks noChangeArrowheads="1"/>
          </p:cNvSpPr>
          <p:nvPr/>
        </p:nvSpPr>
        <p:spPr bwMode="auto">
          <a:xfrm>
            <a:off x="8656639" y="50307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73" name="Rectangle 217">
            <a:extLst>
              <a:ext uri="{FF2B5EF4-FFF2-40B4-BE49-F238E27FC236}">
                <a16:creationId xmlns:a16="http://schemas.microsoft.com/office/drawing/2014/main" id="{AB276DC5-83F9-4C13-884E-9E43D76F972A}"/>
              </a:ext>
            </a:extLst>
          </p:cNvPr>
          <p:cNvSpPr>
            <a:spLocks noChangeArrowheads="1"/>
          </p:cNvSpPr>
          <p:nvPr/>
        </p:nvSpPr>
        <p:spPr bwMode="auto">
          <a:xfrm>
            <a:off x="4367214" y="1628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74" name="Rectangle 218">
            <a:extLst>
              <a:ext uri="{FF2B5EF4-FFF2-40B4-BE49-F238E27FC236}">
                <a16:creationId xmlns:a16="http://schemas.microsoft.com/office/drawing/2014/main" id="{5D5FB622-904E-46A7-A262-AB72A6FBC496}"/>
              </a:ext>
            </a:extLst>
          </p:cNvPr>
          <p:cNvSpPr>
            <a:spLocks noChangeArrowheads="1"/>
          </p:cNvSpPr>
          <p:nvPr/>
        </p:nvSpPr>
        <p:spPr bwMode="auto">
          <a:xfrm>
            <a:off x="4656139" y="30718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675" name="Rectangle 219">
            <a:extLst>
              <a:ext uri="{FF2B5EF4-FFF2-40B4-BE49-F238E27FC236}">
                <a16:creationId xmlns:a16="http://schemas.microsoft.com/office/drawing/2014/main" id="{0B37563D-1032-4790-A2EB-B7F57198690E}"/>
              </a:ext>
            </a:extLst>
          </p:cNvPr>
          <p:cNvSpPr>
            <a:spLocks noChangeArrowheads="1"/>
          </p:cNvSpPr>
          <p:nvPr/>
        </p:nvSpPr>
        <p:spPr bwMode="auto">
          <a:xfrm>
            <a:off x="5448300" y="22764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76" name="Rectangle 220">
            <a:extLst>
              <a:ext uri="{FF2B5EF4-FFF2-40B4-BE49-F238E27FC236}">
                <a16:creationId xmlns:a16="http://schemas.microsoft.com/office/drawing/2014/main" id="{4E2906A0-F353-4AC7-9C88-B275F761D98C}"/>
              </a:ext>
            </a:extLst>
          </p:cNvPr>
          <p:cNvSpPr>
            <a:spLocks noChangeArrowheads="1"/>
          </p:cNvSpPr>
          <p:nvPr/>
        </p:nvSpPr>
        <p:spPr bwMode="auto">
          <a:xfrm>
            <a:off x="2735264" y="23669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77" name="Rectangle 221">
            <a:extLst>
              <a:ext uri="{FF2B5EF4-FFF2-40B4-BE49-F238E27FC236}">
                <a16:creationId xmlns:a16="http://schemas.microsoft.com/office/drawing/2014/main" id="{CE458054-8343-41CC-8D38-430BF97A2939}"/>
              </a:ext>
            </a:extLst>
          </p:cNvPr>
          <p:cNvSpPr>
            <a:spLocks noChangeArrowheads="1"/>
          </p:cNvSpPr>
          <p:nvPr/>
        </p:nvSpPr>
        <p:spPr bwMode="auto">
          <a:xfrm>
            <a:off x="4511675" y="21336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678" name="Rectangle 222">
            <a:extLst>
              <a:ext uri="{FF2B5EF4-FFF2-40B4-BE49-F238E27FC236}">
                <a16:creationId xmlns:a16="http://schemas.microsoft.com/office/drawing/2014/main" id="{378644C1-CECD-47B1-9971-BE5E1476669E}"/>
              </a:ext>
            </a:extLst>
          </p:cNvPr>
          <p:cNvSpPr>
            <a:spLocks noChangeArrowheads="1"/>
          </p:cNvSpPr>
          <p:nvPr/>
        </p:nvSpPr>
        <p:spPr bwMode="auto">
          <a:xfrm>
            <a:off x="2651125" y="40703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679" name="Rectangle 223">
            <a:extLst>
              <a:ext uri="{FF2B5EF4-FFF2-40B4-BE49-F238E27FC236}">
                <a16:creationId xmlns:a16="http://schemas.microsoft.com/office/drawing/2014/main" id="{3427EEC2-F68A-4662-92A8-F933296EE756}"/>
              </a:ext>
            </a:extLst>
          </p:cNvPr>
          <p:cNvSpPr>
            <a:spLocks noChangeArrowheads="1"/>
          </p:cNvSpPr>
          <p:nvPr/>
        </p:nvSpPr>
        <p:spPr bwMode="auto">
          <a:xfrm>
            <a:off x="2495550" y="24209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80" name="Rectangle 224">
            <a:extLst>
              <a:ext uri="{FF2B5EF4-FFF2-40B4-BE49-F238E27FC236}">
                <a16:creationId xmlns:a16="http://schemas.microsoft.com/office/drawing/2014/main" id="{92E66B5A-C7DD-4C77-B7DB-4BEAAC334F9D}"/>
              </a:ext>
            </a:extLst>
          </p:cNvPr>
          <p:cNvSpPr>
            <a:spLocks noChangeArrowheads="1"/>
          </p:cNvSpPr>
          <p:nvPr/>
        </p:nvSpPr>
        <p:spPr bwMode="auto">
          <a:xfrm>
            <a:off x="4065588" y="234315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81" name="Rectangle 225">
            <a:extLst>
              <a:ext uri="{FF2B5EF4-FFF2-40B4-BE49-F238E27FC236}">
                <a16:creationId xmlns:a16="http://schemas.microsoft.com/office/drawing/2014/main" id="{D17BD33A-77FF-4945-A52E-78389CA44E4F}"/>
              </a:ext>
            </a:extLst>
          </p:cNvPr>
          <p:cNvSpPr>
            <a:spLocks noChangeArrowheads="1"/>
          </p:cNvSpPr>
          <p:nvPr/>
        </p:nvSpPr>
        <p:spPr bwMode="auto">
          <a:xfrm>
            <a:off x="3271839" y="37893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82" name="Rectangle 226">
            <a:extLst>
              <a:ext uri="{FF2B5EF4-FFF2-40B4-BE49-F238E27FC236}">
                <a16:creationId xmlns:a16="http://schemas.microsoft.com/office/drawing/2014/main" id="{DB866A54-992F-4A0F-A0AA-CB4D65E98B57}"/>
              </a:ext>
            </a:extLst>
          </p:cNvPr>
          <p:cNvSpPr>
            <a:spLocks noChangeArrowheads="1"/>
          </p:cNvSpPr>
          <p:nvPr/>
        </p:nvSpPr>
        <p:spPr bwMode="auto">
          <a:xfrm>
            <a:off x="3905250" y="58420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83" name="Rectangle 227">
            <a:extLst>
              <a:ext uri="{FF2B5EF4-FFF2-40B4-BE49-F238E27FC236}">
                <a16:creationId xmlns:a16="http://schemas.microsoft.com/office/drawing/2014/main" id="{E792D655-4625-46F4-8CAC-EF1958D4F806}"/>
              </a:ext>
            </a:extLst>
          </p:cNvPr>
          <p:cNvSpPr>
            <a:spLocks noChangeArrowheads="1"/>
          </p:cNvSpPr>
          <p:nvPr/>
        </p:nvSpPr>
        <p:spPr bwMode="auto">
          <a:xfrm>
            <a:off x="3802064" y="44402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84" name="Rectangle 228">
            <a:extLst>
              <a:ext uri="{FF2B5EF4-FFF2-40B4-BE49-F238E27FC236}">
                <a16:creationId xmlns:a16="http://schemas.microsoft.com/office/drawing/2014/main" id="{2B2539F9-731C-41C9-8702-78787435F2F3}"/>
              </a:ext>
            </a:extLst>
          </p:cNvPr>
          <p:cNvSpPr>
            <a:spLocks noChangeArrowheads="1"/>
          </p:cNvSpPr>
          <p:nvPr/>
        </p:nvSpPr>
        <p:spPr bwMode="auto">
          <a:xfrm>
            <a:off x="7893050" y="58531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85" name="Rectangle 229">
            <a:extLst>
              <a:ext uri="{FF2B5EF4-FFF2-40B4-BE49-F238E27FC236}">
                <a16:creationId xmlns:a16="http://schemas.microsoft.com/office/drawing/2014/main" id="{804168FB-526F-4541-BCCC-C4FB0015468A}"/>
              </a:ext>
            </a:extLst>
          </p:cNvPr>
          <p:cNvSpPr>
            <a:spLocks noChangeArrowheads="1"/>
          </p:cNvSpPr>
          <p:nvPr/>
        </p:nvSpPr>
        <p:spPr bwMode="auto">
          <a:xfrm>
            <a:off x="4224339" y="28527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86" name="Rectangle 230">
            <a:extLst>
              <a:ext uri="{FF2B5EF4-FFF2-40B4-BE49-F238E27FC236}">
                <a16:creationId xmlns:a16="http://schemas.microsoft.com/office/drawing/2014/main" id="{CA1DD360-675F-4493-9517-A502C5895A06}"/>
              </a:ext>
            </a:extLst>
          </p:cNvPr>
          <p:cNvSpPr>
            <a:spLocks noChangeArrowheads="1"/>
          </p:cNvSpPr>
          <p:nvPr/>
        </p:nvSpPr>
        <p:spPr bwMode="auto">
          <a:xfrm>
            <a:off x="4803775" y="58642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87" name="Rectangle 231">
            <a:extLst>
              <a:ext uri="{FF2B5EF4-FFF2-40B4-BE49-F238E27FC236}">
                <a16:creationId xmlns:a16="http://schemas.microsoft.com/office/drawing/2014/main" id="{C76E9FED-AAC4-4F4C-B967-89396D525AF1}"/>
              </a:ext>
            </a:extLst>
          </p:cNvPr>
          <p:cNvSpPr>
            <a:spLocks noChangeArrowheads="1"/>
          </p:cNvSpPr>
          <p:nvPr/>
        </p:nvSpPr>
        <p:spPr bwMode="auto">
          <a:xfrm>
            <a:off x="4656139" y="23495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688" name="Rectangle 232">
            <a:extLst>
              <a:ext uri="{FF2B5EF4-FFF2-40B4-BE49-F238E27FC236}">
                <a16:creationId xmlns:a16="http://schemas.microsoft.com/office/drawing/2014/main" id="{2A2A52DF-9EF6-49D5-8297-1BECBD31677B}"/>
              </a:ext>
            </a:extLst>
          </p:cNvPr>
          <p:cNvSpPr>
            <a:spLocks noChangeArrowheads="1"/>
          </p:cNvSpPr>
          <p:nvPr/>
        </p:nvSpPr>
        <p:spPr bwMode="auto">
          <a:xfrm>
            <a:off x="5232400" y="20605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89" name="Rectangle 233">
            <a:extLst>
              <a:ext uri="{FF2B5EF4-FFF2-40B4-BE49-F238E27FC236}">
                <a16:creationId xmlns:a16="http://schemas.microsoft.com/office/drawing/2014/main" id="{B4AD7A48-8E33-4042-BF7F-04F0AD1EA2E0}"/>
              </a:ext>
            </a:extLst>
          </p:cNvPr>
          <p:cNvSpPr>
            <a:spLocks noChangeArrowheads="1"/>
          </p:cNvSpPr>
          <p:nvPr/>
        </p:nvSpPr>
        <p:spPr bwMode="auto">
          <a:xfrm>
            <a:off x="5159375" y="5516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90" name="Rectangle 234">
            <a:extLst>
              <a:ext uri="{FF2B5EF4-FFF2-40B4-BE49-F238E27FC236}">
                <a16:creationId xmlns:a16="http://schemas.microsoft.com/office/drawing/2014/main" id="{96556577-34EC-43E5-8E2F-1BCC454DDBA0}"/>
              </a:ext>
            </a:extLst>
          </p:cNvPr>
          <p:cNvSpPr>
            <a:spLocks noChangeArrowheads="1"/>
          </p:cNvSpPr>
          <p:nvPr/>
        </p:nvSpPr>
        <p:spPr bwMode="auto">
          <a:xfrm>
            <a:off x="2517775" y="32781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91" name="Rectangle 235">
            <a:extLst>
              <a:ext uri="{FF2B5EF4-FFF2-40B4-BE49-F238E27FC236}">
                <a16:creationId xmlns:a16="http://schemas.microsoft.com/office/drawing/2014/main" id="{C497BCC0-4196-4036-9C10-CC4FBFA2E6E5}"/>
              </a:ext>
            </a:extLst>
          </p:cNvPr>
          <p:cNvSpPr>
            <a:spLocks noChangeArrowheads="1"/>
          </p:cNvSpPr>
          <p:nvPr/>
        </p:nvSpPr>
        <p:spPr bwMode="auto">
          <a:xfrm>
            <a:off x="2786064" y="32559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92" name="Rectangle 236">
            <a:extLst>
              <a:ext uri="{FF2B5EF4-FFF2-40B4-BE49-F238E27FC236}">
                <a16:creationId xmlns:a16="http://schemas.microsoft.com/office/drawing/2014/main" id="{6CD96E27-1B3E-4332-BDAA-37F8D8FDB204}"/>
              </a:ext>
            </a:extLst>
          </p:cNvPr>
          <p:cNvSpPr>
            <a:spLocks noChangeArrowheads="1"/>
          </p:cNvSpPr>
          <p:nvPr/>
        </p:nvSpPr>
        <p:spPr bwMode="auto">
          <a:xfrm>
            <a:off x="3575050" y="5516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93" name="Rectangle 237">
            <a:extLst>
              <a:ext uri="{FF2B5EF4-FFF2-40B4-BE49-F238E27FC236}">
                <a16:creationId xmlns:a16="http://schemas.microsoft.com/office/drawing/2014/main" id="{6E56E976-C9C1-44F0-A052-343CB3523568}"/>
              </a:ext>
            </a:extLst>
          </p:cNvPr>
          <p:cNvSpPr>
            <a:spLocks noChangeArrowheads="1"/>
          </p:cNvSpPr>
          <p:nvPr/>
        </p:nvSpPr>
        <p:spPr bwMode="auto">
          <a:xfrm>
            <a:off x="3792539" y="35734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694" name="Rectangle 238">
            <a:extLst>
              <a:ext uri="{FF2B5EF4-FFF2-40B4-BE49-F238E27FC236}">
                <a16:creationId xmlns:a16="http://schemas.microsoft.com/office/drawing/2014/main" id="{F4DD9B5F-92D4-460E-BF87-8A47E07F015E}"/>
              </a:ext>
            </a:extLst>
          </p:cNvPr>
          <p:cNvSpPr>
            <a:spLocks noChangeArrowheads="1"/>
          </p:cNvSpPr>
          <p:nvPr/>
        </p:nvSpPr>
        <p:spPr bwMode="auto">
          <a:xfrm>
            <a:off x="4872039" y="47244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95" name="Rectangle 239">
            <a:extLst>
              <a:ext uri="{FF2B5EF4-FFF2-40B4-BE49-F238E27FC236}">
                <a16:creationId xmlns:a16="http://schemas.microsoft.com/office/drawing/2014/main" id="{4E97A155-AB7B-4175-81EA-DFA1DA1BECDA}"/>
              </a:ext>
            </a:extLst>
          </p:cNvPr>
          <p:cNvSpPr>
            <a:spLocks noChangeArrowheads="1"/>
          </p:cNvSpPr>
          <p:nvPr/>
        </p:nvSpPr>
        <p:spPr bwMode="auto">
          <a:xfrm>
            <a:off x="4872039" y="26368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96" name="Rectangle 240">
            <a:extLst>
              <a:ext uri="{FF2B5EF4-FFF2-40B4-BE49-F238E27FC236}">
                <a16:creationId xmlns:a16="http://schemas.microsoft.com/office/drawing/2014/main" id="{0AE6DC3D-EA3B-429E-B241-16D523B2774E}"/>
              </a:ext>
            </a:extLst>
          </p:cNvPr>
          <p:cNvSpPr>
            <a:spLocks noChangeArrowheads="1"/>
          </p:cNvSpPr>
          <p:nvPr/>
        </p:nvSpPr>
        <p:spPr bwMode="auto">
          <a:xfrm>
            <a:off x="3216275" y="14128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697" name="Rectangle 241">
            <a:extLst>
              <a:ext uri="{FF2B5EF4-FFF2-40B4-BE49-F238E27FC236}">
                <a16:creationId xmlns:a16="http://schemas.microsoft.com/office/drawing/2014/main" id="{4A5F5DC4-6AE4-4A6E-94FD-027882162A7C}"/>
              </a:ext>
            </a:extLst>
          </p:cNvPr>
          <p:cNvSpPr>
            <a:spLocks noChangeArrowheads="1"/>
          </p:cNvSpPr>
          <p:nvPr/>
        </p:nvSpPr>
        <p:spPr bwMode="auto">
          <a:xfrm>
            <a:off x="3216275" y="35734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98" name="Rectangle 242">
            <a:extLst>
              <a:ext uri="{FF2B5EF4-FFF2-40B4-BE49-F238E27FC236}">
                <a16:creationId xmlns:a16="http://schemas.microsoft.com/office/drawing/2014/main" id="{608CEE76-5B08-42C6-8863-54C5338D2D6F}"/>
              </a:ext>
            </a:extLst>
          </p:cNvPr>
          <p:cNvSpPr>
            <a:spLocks noChangeArrowheads="1"/>
          </p:cNvSpPr>
          <p:nvPr/>
        </p:nvSpPr>
        <p:spPr bwMode="auto">
          <a:xfrm>
            <a:off x="4295775" y="50847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99" name="Rectangle 243">
            <a:extLst>
              <a:ext uri="{FF2B5EF4-FFF2-40B4-BE49-F238E27FC236}">
                <a16:creationId xmlns:a16="http://schemas.microsoft.com/office/drawing/2014/main" id="{F6C16EC6-2F85-4378-940E-99B0E62286E9}"/>
              </a:ext>
            </a:extLst>
          </p:cNvPr>
          <p:cNvSpPr>
            <a:spLocks noChangeArrowheads="1"/>
          </p:cNvSpPr>
          <p:nvPr/>
        </p:nvSpPr>
        <p:spPr bwMode="auto">
          <a:xfrm>
            <a:off x="4727575" y="34290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00" name="Rectangle 244">
            <a:extLst>
              <a:ext uri="{FF2B5EF4-FFF2-40B4-BE49-F238E27FC236}">
                <a16:creationId xmlns:a16="http://schemas.microsoft.com/office/drawing/2014/main" id="{E90E77D5-A46C-4A95-9DBA-CBFFA6D8325F}"/>
              </a:ext>
            </a:extLst>
          </p:cNvPr>
          <p:cNvSpPr>
            <a:spLocks noChangeArrowheads="1"/>
          </p:cNvSpPr>
          <p:nvPr/>
        </p:nvSpPr>
        <p:spPr bwMode="auto">
          <a:xfrm>
            <a:off x="2208214" y="27082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701" name="Rectangle 245">
            <a:extLst>
              <a:ext uri="{FF2B5EF4-FFF2-40B4-BE49-F238E27FC236}">
                <a16:creationId xmlns:a16="http://schemas.microsoft.com/office/drawing/2014/main" id="{60545C4E-E2B9-46A2-AC29-B5E23B4C56DA}"/>
              </a:ext>
            </a:extLst>
          </p:cNvPr>
          <p:cNvSpPr>
            <a:spLocks noChangeArrowheads="1"/>
          </p:cNvSpPr>
          <p:nvPr/>
        </p:nvSpPr>
        <p:spPr bwMode="auto">
          <a:xfrm>
            <a:off x="2286000" y="3776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702" name="Rectangle 246">
            <a:extLst>
              <a:ext uri="{FF2B5EF4-FFF2-40B4-BE49-F238E27FC236}">
                <a16:creationId xmlns:a16="http://schemas.microsoft.com/office/drawing/2014/main" id="{94CB015F-2F1E-43E4-B3D9-5DBCDD8D1607}"/>
              </a:ext>
            </a:extLst>
          </p:cNvPr>
          <p:cNvSpPr>
            <a:spLocks noChangeArrowheads="1"/>
          </p:cNvSpPr>
          <p:nvPr/>
        </p:nvSpPr>
        <p:spPr bwMode="auto">
          <a:xfrm>
            <a:off x="2874964" y="51752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703" name="Rectangle 247">
            <a:extLst>
              <a:ext uri="{FF2B5EF4-FFF2-40B4-BE49-F238E27FC236}">
                <a16:creationId xmlns:a16="http://schemas.microsoft.com/office/drawing/2014/main" id="{D9326F5F-D439-4BF0-8607-DD5DBF524ACD}"/>
              </a:ext>
            </a:extLst>
          </p:cNvPr>
          <p:cNvSpPr>
            <a:spLocks noChangeArrowheads="1"/>
          </p:cNvSpPr>
          <p:nvPr/>
        </p:nvSpPr>
        <p:spPr bwMode="auto">
          <a:xfrm>
            <a:off x="3575050" y="59420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04" name="Rectangle 248">
            <a:extLst>
              <a:ext uri="{FF2B5EF4-FFF2-40B4-BE49-F238E27FC236}">
                <a16:creationId xmlns:a16="http://schemas.microsoft.com/office/drawing/2014/main" id="{010B7E9C-AAF1-45BF-B26A-0F42312143CB}"/>
              </a:ext>
            </a:extLst>
          </p:cNvPr>
          <p:cNvSpPr>
            <a:spLocks noChangeArrowheads="1"/>
          </p:cNvSpPr>
          <p:nvPr/>
        </p:nvSpPr>
        <p:spPr bwMode="auto">
          <a:xfrm>
            <a:off x="5448300" y="170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05" name="Rectangle 249">
            <a:extLst>
              <a:ext uri="{FF2B5EF4-FFF2-40B4-BE49-F238E27FC236}">
                <a16:creationId xmlns:a16="http://schemas.microsoft.com/office/drawing/2014/main" id="{D6812B4B-8AC9-4F5F-BA80-5184D2CBC728}"/>
              </a:ext>
            </a:extLst>
          </p:cNvPr>
          <p:cNvSpPr>
            <a:spLocks noChangeArrowheads="1"/>
          </p:cNvSpPr>
          <p:nvPr/>
        </p:nvSpPr>
        <p:spPr bwMode="auto">
          <a:xfrm>
            <a:off x="2994025" y="42148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706" name="Rectangle 250">
            <a:extLst>
              <a:ext uri="{FF2B5EF4-FFF2-40B4-BE49-F238E27FC236}">
                <a16:creationId xmlns:a16="http://schemas.microsoft.com/office/drawing/2014/main" id="{C5A6A3B1-0FDE-48E9-8696-FE4C40CE7604}"/>
              </a:ext>
            </a:extLst>
          </p:cNvPr>
          <p:cNvSpPr>
            <a:spLocks noChangeArrowheads="1"/>
          </p:cNvSpPr>
          <p:nvPr/>
        </p:nvSpPr>
        <p:spPr bwMode="auto">
          <a:xfrm>
            <a:off x="3071814" y="5445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07" name="Rectangle 251">
            <a:extLst>
              <a:ext uri="{FF2B5EF4-FFF2-40B4-BE49-F238E27FC236}">
                <a16:creationId xmlns:a16="http://schemas.microsoft.com/office/drawing/2014/main" id="{5EB40B32-EC1F-440E-A1EC-19918035854E}"/>
              </a:ext>
            </a:extLst>
          </p:cNvPr>
          <p:cNvSpPr>
            <a:spLocks noChangeArrowheads="1"/>
          </p:cNvSpPr>
          <p:nvPr/>
        </p:nvSpPr>
        <p:spPr bwMode="auto">
          <a:xfrm>
            <a:off x="7767639" y="30543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708" name="Rectangle 252">
            <a:extLst>
              <a:ext uri="{FF2B5EF4-FFF2-40B4-BE49-F238E27FC236}">
                <a16:creationId xmlns:a16="http://schemas.microsoft.com/office/drawing/2014/main" id="{D0246AF5-4C32-4BE0-A5BA-5DB6368EA3AD}"/>
              </a:ext>
            </a:extLst>
          </p:cNvPr>
          <p:cNvSpPr>
            <a:spLocks noChangeArrowheads="1"/>
          </p:cNvSpPr>
          <p:nvPr/>
        </p:nvSpPr>
        <p:spPr bwMode="auto">
          <a:xfrm>
            <a:off x="5254625" y="58753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09" name="Rectangle 253">
            <a:extLst>
              <a:ext uri="{FF2B5EF4-FFF2-40B4-BE49-F238E27FC236}">
                <a16:creationId xmlns:a16="http://schemas.microsoft.com/office/drawing/2014/main" id="{B88B0571-8316-4933-9E33-DE5027912C3C}"/>
              </a:ext>
            </a:extLst>
          </p:cNvPr>
          <p:cNvSpPr>
            <a:spLocks noChangeArrowheads="1"/>
          </p:cNvSpPr>
          <p:nvPr/>
        </p:nvSpPr>
        <p:spPr bwMode="auto">
          <a:xfrm>
            <a:off x="4410075" y="58531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10" name="Rectangle 254">
            <a:extLst>
              <a:ext uri="{FF2B5EF4-FFF2-40B4-BE49-F238E27FC236}">
                <a16:creationId xmlns:a16="http://schemas.microsoft.com/office/drawing/2014/main" id="{FA906DFD-C97F-4266-9795-88FCDC27A883}"/>
              </a:ext>
            </a:extLst>
          </p:cNvPr>
          <p:cNvSpPr>
            <a:spLocks noChangeArrowheads="1"/>
          </p:cNvSpPr>
          <p:nvPr/>
        </p:nvSpPr>
        <p:spPr bwMode="auto">
          <a:xfrm>
            <a:off x="6645275" y="49228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11" name="Rectangle 255">
            <a:extLst>
              <a:ext uri="{FF2B5EF4-FFF2-40B4-BE49-F238E27FC236}">
                <a16:creationId xmlns:a16="http://schemas.microsoft.com/office/drawing/2014/main" id="{1DEECBE4-51C6-4329-86F0-C9FC5EA5DD60}"/>
              </a:ext>
            </a:extLst>
          </p:cNvPr>
          <p:cNvSpPr>
            <a:spLocks noChangeArrowheads="1"/>
          </p:cNvSpPr>
          <p:nvPr/>
        </p:nvSpPr>
        <p:spPr bwMode="auto">
          <a:xfrm>
            <a:off x="5703889" y="58848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12" name="Rectangle 256">
            <a:extLst>
              <a:ext uri="{FF2B5EF4-FFF2-40B4-BE49-F238E27FC236}">
                <a16:creationId xmlns:a16="http://schemas.microsoft.com/office/drawing/2014/main" id="{34E6D194-BC71-47C4-B023-601DEC219D0D}"/>
              </a:ext>
            </a:extLst>
          </p:cNvPr>
          <p:cNvSpPr>
            <a:spLocks noChangeArrowheads="1"/>
          </p:cNvSpPr>
          <p:nvPr/>
        </p:nvSpPr>
        <p:spPr bwMode="auto">
          <a:xfrm>
            <a:off x="6096000" y="19161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13" name="Rectangle 257">
            <a:extLst>
              <a:ext uri="{FF2B5EF4-FFF2-40B4-BE49-F238E27FC236}">
                <a16:creationId xmlns:a16="http://schemas.microsoft.com/office/drawing/2014/main" id="{6EFB6044-F31E-464C-BEC0-24AE1032414F}"/>
              </a:ext>
            </a:extLst>
          </p:cNvPr>
          <p:cNvSpPr>
            <a:spLocks noChangeArrowheads="1"/>
          </p:cNvSpPr>
          <p:nvPr/>
        </p:nvSpPr>
        <p:spPr bwMode="auto">
          <a:xfrm>
            <a:off x="6153150" y="58959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14" name="Rectangle 258">
            <a:extLst>
              <a:ext uri="{FF2B5EF4-FFF2-40B4-BE49-F238E27FC236}">
                <a16:creationId xmlns:a16="http://schemas.microsoft.com/office/drawing/2014/main" id="{5814EE7A-5F1B-410A-949D-25171D9F2352}"/>
              </a:ext>
            </a:extLst>
          </p:cNvPr>
          <p:cNvSpPr>
            <a:spLocks noChangeArrowheads="1"/>
          </p:cNvSpPr>
          <p:nvPr/>
        </p:nvSpPr>
        <p:spPr bwMode="auto">
          <a:xfrm>
            <a:off x="4424364" y="44434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15" name="Rectangle 259">
            <a:extLst>
              <a:ext uri="{FF2B5EF4-FFF2-40B4-BE49-F238E27FC236}">
                <a16:creationId xmlns:a16="http://schemas.microsoft.com/office/drawing/2014/main" id="{3BBBC0BE-E518-4B20-98CE-87183D02874F}"/>
              </a:ext>
            </a:extLst>
          </p:cNvPr>
          <p:cNvSpPr>
            <a:spLocks noChangeArrowheads="1"/>
          </p:cNvSpPr>
          <p:nvPr/>
        </p:nvSpPr>
        <p:spPr bwMode="auto">
          <a:xfrm>
            <a:off x="4802188" y="44545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16" name="Rectangle 260">
            <a:extLst>
              <a:ext uri="{FF2B5EF4-FFF2-40B4-BE49-F238E27FC236}">
                <a16:creationId xmlns:a16="http://schemas.microsoft.com/office/drawing/2014/main" id="{0E9A5D59-78ED-4F92-A0FC-742D939941D0}"/>
              </a:ext>
            </a:extLst>
          </p:cNvPr>
          <p:cNvSpPr>
            <a:spLocks noChangeArrowheads="1"/>
          </p:cNvSpPr>
          <p:nvPr/>
        </p:nvSpPr>
        <p:spPr bwMode="auto">
          <a:xfrm>
            <a:off x="5395914" y="35385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17" name="Rectangle 261">
            <a:extLst>
              <a:ext uri="{FF2B5EF4-FFF2-40B4-BE49-F238E27FC236}">
                <a16:creationId xmlns:a16="http://schemas.microsoft.com/office/drawing/2014/main" id="{6133F759-D824-4DD5-B120-81438DF235C0}"/>
              </a:ext>
            </a:extLst>
          </p:cNvPr>
          <p:cNvSpPr>
            <a:spLocks noChangeArrowheads="1"/>
          </p:cNvSpPr>
          <p:nvPr/>
        </p:nvSpPr>
        <p:spPr bwMode="auto">
          <a:xfrm>
            <a:off x="5591175" y="27813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718" name="Rectangle 262">
            <a:extLst>
              <a:ext uri="{FF2B5EF4-FFF2-40B4-BE49-F238E27FC236}">
                <a16:creationId xmlns:a16="http://schemas.microsoft.com/office/drawing/2014/main" id="{AFB08F16-892D-4236-8527-CE9F54C3AD82}"/>
              </a:ext>
            </a:extLst>
          </p:cNvPr>
          <p:cNvSpPr>
            <a:spLocks noChangeArrowheads="1"/>
          </p:cNvSpPr>
          <p:nvPr/>
        </p:nvSpPr>
        <p:spPr bwMode="auto">
          <a:xfrm>
            <a:off x="2640014" y="34290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719" name="Rectangle 263">
            <a:extLst>
              <a:ext uri="{FF2B5EF4-FFF2-40B4-BE49-F238E27FC236}">
                <a16:creationId xmlns:a16="http://schemas.microsoft.com/office/drawing/2014/main" id="{B237C8CC-3ABE-4B56-B89B-E994AE0BBC1E}"/>
              </a:ext>
            </a:extLst>
          </p:cNvPr>
          <p:cNvSpPr>
            <a:spLocks noChangeArrowheads="1"/>
          </p:cNvSpPr>
          <p:nvPr/>
        </p:nvSpPr>
        <p:spPr bwMode="auto">
          <a:xfrm>
            <a:off x="3937000" y="39258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20" name="Rectangle 264">
            <a:extLst>
              <a:ext uri="{FF2B5EF4-FFF2-40B4-BE49-F238E27FC236}">
                <a16:creationId xmlns:a16="http://schemas.microsoft.com/office/drawing/2014/main" id="{6CFABBA8-9189-45E5-80CE-6105BF04B955}"/>
              </a:ext>
            </a:extLst>
          </p:cNvPr>
          <p:cNvSpPr>
            <a:spLocks noChangeArrowheads="1"/>
          </p:cNvSpPr>
          <p:nvPr/>
        </p:nvSpPr>
        <p:spPr bwMode="auto">
          <a:xfrm>
            <a:off x="5159375" y="39338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721" name="Rectangle 265">
            <a:extLst>
              <a:ext uri="{FF2B5EF4-FFF2-40B4-BE49-F238E27FC236}">
                <a16:creationId xmlns:a16="http://schemas.microsoft.com/office/drawing/2014/main" id="{D2438CD9-D9B2-4657-B46D-6D2E56669BD6}"/>
              </a:ext>
            </a:extLst>
          </p:cNvPr>
          <p:cNvSpPr>
            <a:spLocks noChangeArrowheads="1"/>
          </p:cNvSpPr>
          <p:nvPr/>
        </p:nvSpPr>
        <p:spPr bwMode="auto">
          <a:xfrm>
            <a:off x="5562600" y="43529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22" name="Rectangle 266">
            <a:extLst>
              <a:ext uri="{FF2B5EF4-FFF2-40B4-BE49-F238E27FC236}">
                <a16:creationId xmlns:a16="http://schemas.microsoft.com/office/drawing/2014/main" id="{5F0F1BDE-4B16-4C4A-A64B-6B1610ACFE01}"/>
              </a:ext>
            </a:extLst>
          </p:cNvPr>
          <p:cNvSpPr>
            <a:spLocks noChangeArrowheads="1"/>
          </p:cNvSpPr>
          <p:nvPr/>
        </p:nvSpPr>
        <p:spPr bwMode="auto">
          <a:xfrm>
            <a:off x="3575050" y="52292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23" name="Rectangle 267">
            <a:extLst>
              <a:ext uri="{FF2B5EF4-FFF2-40B4-BE49-F238E27FC236}">
                <a16:creationId xmlns:a16="http://schemas.microsoft.com/office/drawing/2014/main" id="{9AF54CD0-AFC9-44D4-995F-FA59D662C6CC}"/>
              </a:ext>
            </a:extLst>
          </p:cNvPr>
          <p:cNvSpPr>
            <a:spLocks noChangeArrowheads="1"/>
          </p:cNvSpPr>
          <p:nvPr/>
        </p:nvSpPr>
        <p:spPr bwMode="auto">
          <a:xfrm>
            <a:off x="4283075" y="46466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724" name="Rectangle 268">
            <a:extLst>
              <a:ext uri="{FF2B5EF4-FFF2-40B4-BE49-F238E27FC236}">
                <a16:creationId xmlns:a16="http://schemas.microsoft.com/office/drawing/2014/main" id="{3D93C4F3-F511-4F4E-975D-41F49CEDD6CA}"/>
              </a:ext>
            </a:extLst>
          </p:cNvPr>
          <p:cNvSpPr>
            <a:spLocks noChangeArrowheads="1"/>
          </p:cNvSpPr>
          <p:nvPr/>
        </p:nvSpPr>
        <p:spPr bwMode="auto">
          <a:xfrm>
            <a:off x="7464425" y="40052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25" name="Rectangle 269">
            <a:extLst>
              <a:ext uri="{FF2B5EF4-FFF2-40B4-BE49-F238E27FC236}">
                <a16:creationId xmlns:a16="http://schemas.microsoft.com/office/drawing/2014/main" id="{ABEE715A-F8F4-4F88-B042-46EB77B26462}"/>
              </a:ext>
            </a:extLst>
          </p:cNvPr>
          <p:cNvSpPr>
            <a:spLocks noChangeArrowheads="1"/>
          </p:cNvSpPr>
          <p:nvPr/>
        </p:nvSpPr>
        <p:spPr bwMode="auto">
          <a:xfrm>
            <a:off x="3719514" y="37814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26" name="Rectangle 270">
            <a:extLst>
              <a:ext uri="{FF2B5EF4-FFF2-40B4-BE49-F238E27FC236}">
                <a16:creationId xmlns:a16="http://schemas.microsoft.com/office/drawing/2014/main" id="{9626A04E-34D1-4208-8697-D00E9C676AB6}"/>
              </a:ext>
            </a:extLst>
          </p:cNvPr>
          <p:cNvSpPr>
            <a:spLocks noChangeArrowheads="1"/>
          </p:cNvSpPr>
          <p:nvPr/>
        </p:nvSpPr>
        <p:spPr bwMode="auto">
          <a:xfrm>
            <a:off x="4783138" y="60864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728" name="Rectangle 272">
            <a:extLst>
              <a:ext uri="{FF2B5EF4-FFF2-40B4-BE49-F238E27FC236}">
                <a16:creationId xmlns:a16="http://schemas.microsoft.com/office/drawing/2014/main" id="{21130672-4A5A-46DC-8943-4FF7630D9130}"/>
              </a:ext>
            </a:extLst>
          </p:cNvPr>
          <p:cNvSpPr>
            <a:spLocks noChangeArrowheads="1"/>
          </p:cNvSpPr>
          <p:nvPr/>
        </p:nvSpPr>
        <p:spPr bwMode="auto">
          <a:xfrm>
            <a:off x="5470525" y="60483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29" name="Rectangle 273">
            <a:extLst>
              <a:ext uri="{FF2B5EF4-FFF2-40B4-BE49-F238E27FC236}">
                <a16:creationId xmlns:a16="http://schemas.microsoft.com/office/drawing/2014/main" id="{2F2AD58E-FC86-4B09-AF4F-47464D58E9F8}"/>
              </a:ext>
            </a:extLst>
          </p:cNvPr>
          <p:cNvSpPr>
            <a:spLocks noChangeArrowheads="1"/>
          </p:cNvSpPr>
          <p:nvPr/>
        </p:nvSpPr>
        <p:spPr bwMode="auto">
          <a:xfrm>
            <a:off x="7254875" y="52752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30" name="Rectangle 274">
            <a:extLst>
              <a:ext uri="{FF2B5EF4-FFF2-40B4-BE49-F238E27FC236}">
                <a16:creationId xmlns:a16="http://schemas.microsoft.com/office/drawing/2014/main" id="{5C5F8DBF-3464-4395-872E-AB19DF3D51FE}"/>
              </a:ext>
            </a:extLst>
          </p:cNvPr>
          <p:cNvSpPr>
            <a:spLocks noChangeArrowheads="1"/>
          </p:cNvSpPr>
          <p:nvPr/>
        </p:nvSpPr>
        <p:spPr bwMode="auto">
          <a:xfrm>
            <a:off x="3260725" y="33877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31" name="Rectangle 275">
            <a:extLst>
              <a:ext uri="{FF2B5EF4-FFF2-40B4-BE49-F238E27FC236}">
                <a16:creationId xmlns:a16="http://schemas.microsoft.com/office/drawing/2014/main" id="{F1987672-EF95-4E22-A6C7-1850ECEDB67F}"/>
              </a:ext>
            </a:extLst>
          </p:cNvPr>
          <p:cNvSpPr>
            <a:spLocks noChangeArrowheads="1"/>
          </p:cNvSpPr>
          <p:nvPr/>
        </p:nvSpPr>
        <p:spPr bwMode="auto">
          <a:xfrm>
            <a:off x="4800600" y="5516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732" name="Rectangle 276">
            <a:extLst>
              <a:ext uri="{FF2B5EF4-FFF2-40B4-BE49-F238E27FC236}">
                <a16:creationId xmlns:a16="http://schemas.microsoft.com/office/drawing/2014/main" id="{AE8BF984-CD58-4F61-9FB4-EAD673B9208E}"/>
              </a:ext>
            </a:extLst>
          </p:cNvPr>
          <p:cNvSpPr>
            <a:spLocks noChangeArrowheads="1"/>
          </p:cNvSpPr>
          <p:nvPr/>
        </p:nvSpPr>
        <p:spPr bwMode="auto">
          <a:xfrm>
            <a:off x="5087939" y="36449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33" name="Rectangle 277">
            <a:extLst>
              <a:ext uri="{FF2B5EF4-FFF2-40B4-BE49-F238E27FC236}">
                <a16:creationId xmlns:a16="http://schemas.microsoft.com/office/drawing/2014/main" id="{7591EDBE-ADAF-4A59-B722-8127B5A55F2F}"/>
              </a:ext>
            </a:extLst>
          </p:cNvPr>
          <p:cNvSpPr>
            <a:spLocks noChangeArrowheads="1"/>
          </p:cNvSpPr>
          <p:nvPr/>
        </p:nvSpPr>
        <p:spPr bwMode="auto">
          <a:xfrm>
            <a:off x="7796214" y="55372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34" name="Rectangle 278">
            <a:extLst>
              <a:ext uri="{FF2B5EF4-FFF2-40B4-BE49-F238E27FC236}">
                <a16:creationId xmlns:a16="http://schemas.microsoft.com/office/drawing/2014/main" id="{C7D8165D-1CEB-40A0-9B86-91BB02863557}"/>
              </a:ext>
            </a:extLst>
          </p:cNvPr>
          <p:cNvSpPr>
            <a:spLocks noChangeArrowheads="1"/>
          </p:cNvSpPr>
          <p:nvPr/>
        </p:nvSpPr>
        <p:spPr bwMode="auto">
          <a:xfrm>
            <a:off x="3463925" y="3738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735" name="Rectangle 279">
            <a:extLst>
              <a:ext uri="{FF2B5EF4-FFF2-40B4-BE49-F238E27FC236}">
                <a16:creationId xmlns:a16="http://schemas.microsoft.com/office/drawing/2014/main" id="{5DF722CF-B5C0-453D-9555-165E1112AA7C}"/>
              </a:ext>
            </a:extLst>
          </p:cNvPr>
          <p:cNvSpPr>
            <a:spLocks noChangeArrowheads="1"/>
          </p:cNvSpPr>
          <p:nvPr/>
        </p:nvSpPr>
        <p:spPr bwMode="auto">
          <a:xfrm>
            <a:off x="7051675" y="59166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736" name="Rectangle 280">
            <a:extLst>
              <a:ext uri="{FF2B5EF4-FFF2-40B4-BE49-F238E27FC236}">
                <a16:creationId xmlns:a16="http://schemas.microsoft.com/office/drawing/2014/main" id="{F4631CF1-414F-4D65-9EFE-64E893761156}"/>
              </a:ext>
            </a:extLst>
          </p:cNvPr>
          <p:cNvSpPr>
            <a:spLocks noChangeArrowheads="1"/>
          </p:cNvSpPr>
          <p:nvPr/>
        </p:nvSpPr>
        <p:spPr bwMode="auto">
          <a:xfrm>
            <a:off x="5519739" y="46529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37" name="Rectangle 281">
            <a:extLst>
              <a:ext uri="{FF2B5EF4-FFF2-40B4-BE49-F238E27FC236}">
                <a16:creationId xmlns:a16="http://schemas.microsoft.com/office/drawing/2014/main" id="{3597C93B-7C1B-4D70-B312-437C2EE6410B}"/>
              </a:ext>
            </a:extLst>
          </p:cNvPr>
          <p:cNvSpPr>
            <a:spLocks noChangeArrowheads="1"/>
          </p:cNvSpPr>
          <p:nvPr/>
        </p:nvSpPr>
        <p:spPr bwMode="auto">
          <a:xfrm>
            <a:off x="4140200" y="39989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738" name="Rectangle 282">
            <a:extLst>
              <a:ext uri="{FF2B5EF4-FFF2-40B4-BE49-F238E27FC236}">
                <a16:creationId xmlns:a16="http://schemas.microsoft.com/office/drawing/2014/main" id="{DB24ACA7-D886-49C2-9679-BBC931D24CF6}"/>
              </a:ext>
            </a:extLst>
          </p:cNvPr>
          <p:cNvSpPr>
            <a:spLocks noChangeArrowheads="1"/>
          </p:cNvSpPr>
          <p:nvPr/>
        </p:nvSpPr>
        <p:spPr bwMode="auto">
          <a:xfrm>
            <a:off x="7500939" y="5927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39" name="Rectangle 283">
            <a:extLst>
              <a:ext uri="{FF2B5EF4-FFF2-40B4-BE49-F238E27FC236}">
                <a16:creationId xmlns:a16="http://schemas.microsoft.com/office/drawing/2014/main" id="{4C9EFC2E-CFF0-4704-88E2-67FBDC9A0160}"/>
              </a:ext>
            </a:extLst>
          </p:cNvPr>
          <p:cNvSpPr>
            <a:spLocks noChangeArrowheads="1"/>
          </p:cNvSpPr>
          <p:nvPr/>
        </p:nvSpPr>
        <p:spPr bwMode="auto">
          <a:xfrm>
            <a:off x="5953125" y="44767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40" name="Rectangle 284">
            <a:extLst>
              <a:ext uri="{FF2B5EF4-FFF2-40B4-BE49-F238E27FC236}">
                <a16:creationId xmlns:a16="http://schemas.microsoft.com/office/drawing/2014/main" id="{F46D0D02-F1C5-4CAC-8C86-8E06EF81EE9B}"/>
              </a:ext>
            </a:extLst>
          </p:cNvPr>
          <p:cNvSpPr>
            <a:spLocks noChangeArrowheads="1"/>
          </p:cNvSpPr>
          <p:nvPr/>
        </p:nvSpPr>
        <p:spPr bwMode="auto">
          <a:xfrm>
            <a:off x="4511675" y="47974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41" name="Rectangle 285">
            <a:extLst>
              <a:ext uri="{FF2B5EF4-FFF2-40B4-BE49-F238E27FC236}">
                <a16:creationId xmlns:a16="http://schemas.microsoft.com/office/drawing/2014/main" id="{A72B3030-DD22-452B-A502-92F91507FD71}"/>
              </a:ext>
            </a:extLst>
          </p:cNvPr>
          <p:cNvSpPr>
            <a:spLocks noChangeArrowheads="1"/>
          </p:cNvSpPr>
          <p:nvPr/>
        </p:nvSpPr>
        <p:spPr bwMode="auto">
          <a:xfrm>
            <a:off x="3395663" y="42211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742" name="Rectangle 286">
            <a:extLst>
              <a:ext uri="{FF2B5EF4-FFF2-40B4-BE49-F238E27FC236}">
                <a16:creationId xmlns:a16="http://schemas.microsoft.com/office/drawing/2014/main" id="{CB872B9E-4979-407B-97CE-E7A46892BB1C}"/>
              </a:ext>
            </a:extLst>
          </p:cNvPr>
          <p:cNvSpPr>
            <a:spLocks noChangeArrowheads="1"/>
          </p:cNvSpPr>
          <p:nvPr/>
        </p:nvSpPr>
        <p:spPr bwMode="auto">
          <a:xfrm>
            <a:off x="5618164" y="35734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43" name="Rectangle 287">
            <a:extLst>
              <a:ext uri="{FF2B5EF4-FFF2-40B4-BE49-F238E27FC236}">
                <a16:creationId xmlns:a16="http://schemas.microsoft.com/office/drawing/2014/main" id="{8EB1E70E-4F4E-4201-887D-08EF0CFA7352}"/>
              </a:ext>
            </a:extLst>
          </p:cNvPr>
          <p:cNvSpPr>
            <a:spLocks noChangeArrowheads="1"/>
          </p:cNvSpPr>
          <p:nvPr/>
        </p:nvSpPr>
        <p:spPr bwMode="auto">
          <a:xfrm>
            <a:off x="6729414" y="43195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44" name="Rectangle 288">
            <a:extLst>
              <a:ext uri="{FF2B5EF4-FFF2-40B4-BE49-F238E27FC236}">
                <a16:creationId xmlns:a16="http://schemas.microsoft.com/office/drawing/2014/main" id="{30AD823D-0563-4803-B751-B271CFAC1245}"/>
              </a:ext>
            </a:extLst>
          </p:cNvPr>
          <p:cNvSpPr>
            <a:spLocks noChangeArrowheads="1"/>
          </p:cNvSpPr>
          <p:nvPr/>
        </p:nvSpPr>
        <p:spPr bwMode="auto">
          <a:xfrm>
            <a:off x="5448300" y="3141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45" name="Rectangle 289">
            <a:extLst>
              <a:ext uri="{FF2B5EF4-FFF2-40B4-BE49-F238E27FC236}">
                <a16:creationId xmlns:a16="http://schemas.microsoft.com/office/drawing/2014/main" id="{0FBE4E15-C6BA-4811-8322-B7256018CD11}"/>
              </a:ext>
            </a:extLst>
          </p:cNvPr>
          <p:cNvSpPr>
            <a:spLocks noChangeArrowheads="1"/>
          </p:cNvSpPr>
          <p:nvPr/>
        </p:nvSpPr>
        <p:spPr bwMode="auto">
          <a:xfrm>
            <a:off x="6527800" y="45751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46" name="Rectangle 290">
            <a:extLst>
              <a:ext uri="{FF2B5EF4-FFF2-40B4-BE49-F238E27FC236}">
                <a16:creationId xmlns:a16="http://schemas.microsoft.com/office/drawing/2014/main" id="{FD4E6F79-E5B0-4BBE-A4F7-2599C4961B60}"/>
              </a:ext>
            </a:extLst>
          </p:cNvPr>
          <p:cNvSpPr>
            <a:spLocks noChangeArrowheads="1"/>
          </p:cNvSpPr>
          <p:nvPr/>
        </p:nvSpPr>
        <p:spPr bwMode="auto">
          <a:xfrm>
            <a:off x="6878638" y="44688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47" name="Rectangle 291">
            <a:extLst>
              <a:ext uri="{FF2B5EF4-FFF2-40B4-BE49-F238E27FC236}">
                <a16:creationId xmlns:a16="http://schemas.microsoft.com/office/drawing/2014/main" id="{A615BDB0-9704-4E99-9974-8A92E2F3A554}"/>
              </a:ext>
            </a:extLst>
          </p:cNvPr>
          <p:cNvSpPr>
            <a:spLocks noChangeArrowheads="1"/>
          </p:cNvSpPr>
          <p:nvPr/>
        </p:nvSpPr>
        <p:spPr bwMode="auto">
          <a:xfrm>
            <a:off x="3848100" y="42211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48" name="Rectangle 292">
            <a:extLst>
              <a:ext uri="{FF2B5EF4-FFF2-40B4-BE49-F238E27FC236}">
                <a16:creationId xmlns:a16="http://schemas.microsoft.com/office/drawing/2014/main" id="{ABA2A6C7-9410-40F5-A070-C3380B0B0921}"/>
              </a:ext>
            </a:extLst>
          </p:cNvPr>
          <p:cNvSpPr>
            <a:spLocks noChangeArrowheads="1"/>
          </p:cNvSpPr>
          <p:nvPr/>
        </p:nvSpPr>
        <p:spPr bwMode="auto">
          <a:xfrm>
            <a:off x="5719764" y="45021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749" name="Rectangle 293">
            <a:extLst>
              <a:ext uri="{FF2B5EF4-FFF2-40B4-BE49-F238E27FC236}">
                <a16:creationId xmlns:a16="http://schemas.microsoft.com/office/drawing/2014/main" id="{60F6DC64-78D1-42C2-AA3A-1C8C5506A992}"/>
              </a:ext>
            </a:extLst>
          </p:cNvPr>
          <p:cNvSpPr>
            <a:spLocks noChangeArrowheads="1"/>
          </p:cNvSpPr>
          <p:nvPr/>
        </p:nvSpPr>
        <p:spPr bwMode="auto">
          <a:xfrm>
            <a:off x="5765800" y="47180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50" name="Rectangle 294">
            <a:extLst>
              <a:ext uri="{FF2B5EF4-FFF2-40B4-BE49-F238E27FC236}">
                <a16:creationId xmlns:a16="http://schemas.microsoft.com/office/drawing/2014/main" id="{B4843312-50FC-40B4-8440-22C72FEA2F02}"/>
              </a:ext>
            </a:extLst>
          </p:cNvPr>
          <p:cNvSpPr>
            <a:spLocks noChangeArrowheads="1"/>
          </p:cNvSpPr>
          <p:nvPr/>
        </p:nvSpPr>
        <p:spPr bwMode="auto">
          <a:xfrm>
            <a:off x="4583113" y="51577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51" name="Rectangle 295">
            <a:extLst>
              <a:ext uri="{FF2B5EF4-FFF2-40B4-BE49-F238E27FC236}">
                <a16:creationId xmlns:a16="http://schemas.microsoft.com/office/drawing/2014/main" id="{ECEF3F7F-EAC8-4E68-95DF-988F5807AFB4}"/>
              </a:ext>
            </a:extLst>
          </p:cNvPr>
          <p:cNvSpPr>
            <a:spLocks noChangeArrowheads="1"/>
          </p:cNvSpPr>
          <p:nvPr/>
        </p:nvSpPr>
        <p:spPr bwMode="auto">
          <a:xfrm>
            <a:off x="3432175" y="28527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752" name="Rectangle 296">
            <a:extLst>
              <a:ext uri="{FF2B5EF4-FFF2-40B4-BE49-F238E27FC236}">
                <a16:creationId xmlns:a16="http://schemas.microsoft.com/office/drawing/2014/main" id="{6F097632-0B3E-4EE3-9BCF-BB8FEBACA5D5}"/>
              </a:ext>
            </a:extLst>
          </p:cNvPr>
          <p:cNvSpPr>
            <a:spLocks noChangeArrowheads="1"/>
          </p:cNvSpPr>
          <p:nvPr/>
        </p:nvSpPr>
        <p:spPr bwMode="auto">
          <a:xfrm>
            <a:off x="7389814" y="51435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53" name="Rectangle 297">
            <a:extLst>
              <a:ext uri="{FF2B5EF4-FFF2-40B4-BE49-F238E27FC236}">
                <a16:creationId xmlns:a16="http://schemas.microsoft.com/office/drawing/2014/main" id="{88384320-E8A4-4AA6-8F0D-57DC99EBF990}"/>
              </a:ext>
            </a:extLst>
          </p:cNvPr>
          <p:cNvSpPr>
            <a:spLocks noChangeArrowheads="1"/>
          </p:cNvSpPr>
          <p:nvPr/>
        </p:nvSpPr>
        <p:spPr bwMode="auto">
          <a:xfrm>
            <a:off x="5194300" y="49514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54" name="Rectangle 298">
            <a:extLst>
              <a:ext uri="{FF2B5EF4-FFF2-40B4-BE49-F238E27FC236}">
                <a16:creationId xmlns:a16="http://schemas.microsoft.com/office/drawing/2014/main" id="{CF1F1475-CC2E-4230-99B9-7283535A1B0F}"/>
              </a:ext>
            </a:extLst>
          </p:cNvPr>
          <p:cNvSpPr>
            <a:spLocks noChangeArrowheads="1"/>
          </p:cNvSpPr>
          <p:nvPr/>
        </p:nvSpPr>
        <p:spPr bwMode="auto">
          <a:xfrm>
            <a:off x="6240464" y="15573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55" name="Rectangle 299">
            <a:extLst>
              <a:ext uri="{FF2B5EF4-FFF2-40B4-BE49-F238E27FC236}">
                <a16:creationId xmlns:a16="http://schemas.microsoft.com/office/drawing/2014/main" id="{97AEFECE-5C68-4215-92F2-7065229A0218}"/>
              </a:ext>
            </a:extLst>
          </p:cNvPr>
          <p:cNvSpPr>
            <a:spLocks noChangeArrowheads="1"/>
          </p:cNvSpPr>
          <p:nvPr/>
        </p:nvSpPr>
        <p:spPr bwMode="auto">
          <a:xfrm>
            <a:off x="5159375" y="46529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756" name="Rectangle 300">
            <a:extLst>
              <a:ext uri="{FF2B5EF4-FFF2-40B4-BE49-F238E27FC236}">
                <a16:creationId xmlns:a16="http://schemas.microsoft.com/office/drawing/2014/main" id="{EF51D383-B890-45DC-ABE9-D524D20DF390}"/>
              </a:ext>
            </a:extLst>
          </p:cNvPr>
          <p:cNvSpPr>
            <a:spLocks noChangeArrowheads="1"/>
          </p:cNvSpPr>
          <p:nvPr/>
        </p:nvSpPr>
        <p:spPr bwMode="auto">
          <a:xfrm>
            <a:off x="4818063" y="37893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57" name="Rectangle 301">
            <a:extLst>
              <a:ext uri="{FF2B5EF4-FFF2-40B4-BE49-F238E27FC236}">
                <a16:creationId xmlns:a16="http://schemas.microsoft.com/office/drawing/2014/main" id="{0D491F7B-0779-4699-999B-A24A12D98AE5}"/>
              </a:ext>
            </a:extLst>
          </p:cNvPr>
          <p:cNvSpPr>
            <a:spLocks noChangeArrowheads="1"/>
          </p:cNvSpPr>
          <p:nvPr/>
        </p:nvSpPr>
        <p:spPr bwMode="auto">
          <a:xfrm>
            <a:off x="8112125" y="60213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58" name="Rectangle 302">
            <a:extLst>
              <a:ext uri="{FF2B5EF4-FFF2-40B4-BE49-F238E27FC236}">
                <a16:creationId xmlns:a16="http://schemas.microsoft.com/office/drawing/2014/main" id="{1F5D5DFB-31F3-41AA-B3AF-0872B840FF1F}"/>
              </a:ext>
            </a:extLst>
          </p:cNvPr>
          <p:cNvSpPr>
            <a:spLocks noChangeArrowheads="1"/>
          </p:cNvSpPr>
          <p:nvPr/>
        </p:nvSpPr>
        <p:spPr bwMode="auto">
          <a:xfrm>
            <a:off x="5494338" y="40020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59" name="Rectangle 303">
            <a:extLst>
              <a:ext uri="{FF2B5EF4-FFF2-40B4-BE49-F238E27FC236}">
                <a16:creationId xmlns:a16="http://schemas.microsoft.com/office/drawing/2014/main" id="{796F9D6E-4D27-4951-8988-FC70382EADD3}"/>
              </a:ext>
            </a:extLst>
          </p:cNvPr>
          <p:cNvSpPr>
            <a:spLocks noChangeArrowheads="1"/>
          </p:cNvSpPr>
          <p:nvPr/>
        </p:nvSpPr>
        <p:spPr bwMode="auto">
          <a:xfrm>
            <a:off x="4943475" y="52292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60" name="Rectangle 304">
            <a:extLst>
              <a:ext uri="{FF2B5EF4-FFF2-40B4-BE49-F238E27FC236}">
                <a16:creationId xmlns:a16="http://schemas.microsoft.com/office/drawing/2014/main" id="{3441BF69-8C0E-4899-8343-87CADDD7D921}"/>
              </a:ext>
            </a:extLst>
          </p:cNvPr>
          <p:cNvSpPr>
            <a:spLocks noChangeArrowheads="1"/>
          </p:cNvSpPr>
          <p:nvPr/>
        </p:nvSpPr>
        <p:spPr bwMode="auto">
          <a:xfrm>
            <a:off x="3101975" y="45434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61" name="Rectangle 305">
            <a:extLst>
              <a:ext uri="{FF2B5EF4-FFF2-40B4-BE49-F238E27FC236}">
                <a16:creationId xmlns:a16="http://schemas.microsoft.com/office/drawing/2014/main" id="{0A90F7BF-9944-4DF4-B008-E849B845F392}"/>
              </a:ext>
            </a:extLst>
          </p:cNvPr>
          <p:cNvSpPr>
            <a:spLocks noChangeArrowheads="1"/>
          </p:cNvSpPr>
          <p:nvPr/>
        </p:nvSpPr>
        <p:spPr bwMode="auto">
          <a:xfrm>
            <a:off x="6307139" y="43084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62" name="Rectangle 306">
            <a:extLst>
              <a:ext uri="{FF2B5EF4-FFF2-40B4-BE49-F238E27FC236}">
                <a16:creationId xmlns:a16="http://schemas.microsoft.com/office/drawing/2014/main" id="{AB9C7C12-EB43-48CB-AC10-70F72A21BA81}"/>
              </a:ext>
            </a:extLst>
          </p:cNvPr>
          <p:cNvSpPr>
            <a:spLocks noChangeArrowheads="1"/>
          </p:cNvSpPr>
          <p:nvPr/>
        </p:nvSpPr>
        <p:spPr bwMode="auto">
          <a:xfrm>
            <a:off x="5808664" y="4149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763" name="Rectangle 307">
            <a:extLst>
              <a:ext uri="{FF2B5EF4-FFF2-40B4-BE49-F238E27FC236}">
                <a16:creationId xmlns:a16="http://schemas.microsoft.com/office/drawing/2014/main" id="{4F8B3C1E-D78F-4EEF-A705-E26B60D3EC66}"/>
              </a:ext>
            </a:extLst>
          </p:cNvPr>
          <p:cNvSpPr>
            <a:spLocks noChangeArrowheads="1"/>
          </p:cNvSpPr>
          <p:nvPr/>
        </p:nvSpPr>
        <p:spPr bwMode="auto">
          <a:xfrm>
            <a:off x="5246689" y="26828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64" name="Rectangle 308">
            <a:extLst>
              <a:ext uri="{FF2B5EF4-FFF2-40B4-BE49-F238E27FC236}">
                <a16:creationId xmlns:a16="http://schemas.microsoft.com/office/drawing/2014/main" id="{92349F35-C32D-4F4D-887A-A4CD698912B1}"/>
              </a:ext>
            </a:extLst>
          </p:cNvPr>
          <p:cNvSpPr>
            <a:spLocks noChangeArrowheads="1"/>
          </p:cNvSpPr>
          <p:nvPr/>
        </p:nvSpPr>
        <p:spPr bwMode="auto">
          <a:xfrm>
            <a:off x="3327400" y="45545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65" name="Rectangle 309">
            <a:extLst>
              <a:ext uri="{FF2B5EF4-FFF2-40B4-BE49-F238E27FC236}">
                <a16:creationId xmlns:a16="http://schemas.microsoft.com/office/drawing/2014/main" id="{BF2007FA-311D-45BA-988C-4C6264065B55}"/>
              </a:ext>
            </a:extLst>
          </p:cNvPr>
          <p:cNvSpPr>
            <a:spLocks noChangeArrowheads="1"/>
          </p:cNvSpPr>
          <p:nvPr/>
        </p:nvSpPr>
        <p:spPr bwMode="auto">
          <a:xfrm>
            <a:off x="5375275" y="50069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66" name="Rectangle 310">
            <a:extLst>
              <a:ext uri="{FF2B5EF4-FFF2-40B4-BE49-F238E27FC236}">
                <a16:creationId xmlns:a16="http://schemas.microsoft.com/office/drawing/2014/main" id="{2CEB9D5C-4083-449D-944C-AFADFEB259AA}"/>
              </a:ext>
            </a:extLst>
          </p:cNvPr>
          <p:cNvSpPr>
            <a:spLocks noChangeArrowheads="1"/>
          </p:cNvSpPr>
          <p:nvPr/>
        </p:nvSpPr>
        <p:spPr bwMode="auto">
          <a:xfrm>
            <a:off x="5935664" y="37099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767" name="Rectangle 311">
            <a:extLst>
              <a:ext uri="{FF2B5EF4-FFF2-40B4-BE49-F238E27FC236}">
                <a16:creationId xmlns:a16="http://schemas.microsoft.com/office/drawing/2014/main" id="{6A4BC748-2DBF-4F0A-A62E-E62C6475A2F9}"/>
              </a:ext>
            </a:extLst>
          </p:cNvPr>
          <p:cNvSpPr>
            <a:spLocks noChangeArrowheads="1"/>
          </p:cNvSpPr>
          <p:nvPr/>
        </p:nvSpPr>
        <p:spPr bwMode="auto">
          <a:xfrm>
            <a:off x="3552825" y="45656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768" name="Rectangle 312">
            <a:extLst>
              <a:ext uri="{FF2B5EF4-FFF2-40B4-BE49-F238E27FC236}">
                <a16:creationId xmlns:a16="http://schemas.microsoft.com/office/drawing/2014/main" id="{71812B5C-D745-4D06-A843-99101D6A16E1}"/>
              </a:ext>
            </a:extLst>
          </p:cNvPr>
          <p:cNvSpPr>
            <a:spLocks noChangeArrowheads="1"/>
          </p:cNvSpPr>
          <p:nvPr/>
        </p:nvSpPr>
        <p:spPr bwMode="auto">
          <a:xfrm>
            <a:off x="8270875" y="35194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769" name="Rectangle 313">
            <a:extLst>
              <a:ext uri="{FF2B5EF4-FFF2-40B4-BE49-F238E27FC236}">
                <a16:creationId xmlns:a16="http://schemas.microsoft.com/office/drawing/2014/main" id="{554FD8D6-F623-43A5-BFB5-2C741B364432}"/>
              </a:ext>
            </a:extLst>
          </p:cNvPr>
          <p:cNvSpPr>
            <a:spLocks noChangeArrowheads="1"/>
          </p:cNvSpPr>
          <p:nvPr/>
        </p:nvSpPr>
        <p:spPr bwMode="auto">
          <a:xfrm>
            <a:off x="6527800" y="35004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70" name="Rectangle 314">
            <a:extLst>
              <a:ext uri="{FF2B5EF4-FFF2-40B4-BE49-F238E27FC236}">
                <a16:creationId xmlns:a16="http://schemas.microsoft.com/office/drawing/2014/main" id="{ED0C665B-C049-48FA-8DD2-60F52D1338AA}"/>
              </a:ext>
            </a:extLst>
          </p:cNvPr>
          <p:cNvSpPr>
            <a:spLocks noChangeArrowheads="1"/>
          </p:cNvSpPr>
          <p:nvPr/>
        </p:nvSpPr>
        <p:spPr bwMode="auto">
          <a:xfrm>
            <a:off x="6959600" y="42211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71" name="Rectangle 315">
            <a:extLst>
              <a:ext uri="{FF2B5EF4-FFF2-40B4-BE49-F238E27FC236}">
                <a16:creationId xmlns:a16="http://schemas.microsoft.com/office/drawing/2014/main" id="{CC4B265A-8DD5-49BA-9B9A-FEBF704241DB}"/>
              </a:ext>
            </a:extLst>
          </p:cNvPr>
          <p:cNvSpPr>
            <a:spLocks noChangeArrowheads="1"/>
          </p:cNvSpPr>
          <p:nvPr/>
        </p:nvSpPr>
        <p:spPr bwMode="auto">
          <a:xfrm>
            <a:off x="6024564" y="32845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772" name="Rectangle 316">
            <a:extLst>
              <a:ext uri="{FF2B5EF4-FFF2-40B4-BE49-F238E27FC236}">
                <a16:creationId xmlns:a16="http://schemas.microsoft.com/office/drawing/2014/main" id="{27ADC8DE-6990-4331-8CE3-6F06852E29E6}"/>
              </a:ext>
            </a:extLst>
          </p:cNvPr>
          <p:cNvSpPr>
            <a:spLocks noChangeArrowheads="1"/>
          </p:cNvSpPr>
          <p:nvPr/>
        </p:nvSpPr>
        <p:spPr bwMode="auto">
          <a:xfrm>
            <a:off x="5375275" y="53736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73" name="Rectangle 317">
            <a:extLst>
              <a:ext uri="{FF2B5EF4-FFF2-40B4-BE49-F238E27FC236}">
                <a16:creationId xmlns:a16="http://schemas.microsoft.com/office/drawing/2014/main" id="{2ECF07D5-CB55-4669-995B-15944B447A20}"/>
              </a:ext>
            </a:extLst>
          </p:cNvPr>
          <p:cNvSpPr>
            <a:spLocks noChangeArrowheads="1"/>
          </p:cNvSpPr>
          <p:nvPr/>
        </p:nvSpPr>
        <p:spPr bwMode="auto">
          <a:xfrm>
            <a:off x="7989888" y="49895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74" name="Rectangle 318">
            <a:extLst>
              <a:ext uri="{FF2B5EF4-FFF2-40B4-BE49-F238E27FC236}">
                <a16:creationId xmlns:a16="http://schemas.microsoft.com/office/drawing/2014/main" id="{02100443-12C3-4D64-BEC4-2701889120A4}"/>
              </a:ext>
            </a:extLst>
          </p:cNvPr>
          <p:cNvSpPr>
            <a:spLocks noChangeArrowheads="1"/>
          </p:cNvSpPr>
          <p:nvPr/>
        </p:nvSpPr>
        <p:spPr bwMode="auto">
          <a:xfrm>
            <a:off x="5664200" y="50133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75" name="Rectangle 319">
            <a:extLst>
              <a:ext uri="{FF2B5EF4-FFF2-40B4-BE49-F238E27FC236}">
                <a16:creationId xmlns:a16="http://schemas.microsoft.com/office/drawing/2014/main" id="{9153370D-BC32-4018-A193-8D6B135B514F}"/>
              </a:ext>
            </a:extLst>
          </p:cNvPr>
          <p:cNvSpPr>
            <a:spLocks noChangeArrowheads="1"/>
          </p:cNvSpPr>
          <p:nvPr/>
        </p:nvSpPr>
        <p:spPr bwMode="auto">
          <a:xfrm>
            <a:off x="7248525" y="42926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76" name="Rectangle 320">
            <a:extLst>
              <a:ext uri="{FF2B5EF4-FFF2-40B4-BE49-F238E27FC236}">
                <a16:creationId xmlns:a16="http://schemas.microsoft.com/office/drawing/2014/main" id="{B32964C6-B1A6-4230-A24A-E35711143A5B}"/>
              </a:ext>
            </a:extLst>
          </p:cNvPr>
          <p:cNvSpPr>
            <a:spLocks noChangeArrowheads="1"/>
          </p:cNvSpPr>
          <p:nvPr/>
        </p:nvSpPr>
        <p:spPr bwMode="auto">
          <a:xfrm>
            <a:off x="8212139" y="5064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777" name="Rectangle 321">
            <a:extLst>
              <a:ext uri="{FF2B5EF4-FFF2-40B4-BE49-F238E27FC236}">
                <a16:creationId xmlns:a16="http://schemas.microsoft.com/office/drawing/2014/main" id="{AF8D93F8-CAD5-4ACE-9050-C6879DDD973B}"/>
              </a:ext>
            </a:extLst>
          </p:cNvPr>
          <p:cNvSpPr>
            <a:spLocks noChangeArrowheads="1"/>
          </p:cNvSpPr>
          <p:nvPr/>
        </p:nvSpPr>
        <p:spPr bwMode="auto">
          <a:xfrm>
            <a:off x="7824789" y="27082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778" name="Rectangle 322">
            <a:extLst>
              <a:ext uri="{FF2B5EF4-FFF2-40B4-BE49-F238E27FC236}">
                <a16:creationId xmlns:a16="http://schemas.microsoft.com/office/drawing/2014/main" id="{833D8DE3-005D-44DE-A0E2-12151C545F8A}"/>
              </a:ext>
            </a:extLst>
          </p:cNvPr>
          <p:cNvSpPr>
            <a:spLocks noChangeArrowheads="1"/>
          </p:cNvSpPr>
          <p:nvPr/>
        </p:nvSpPr>
        <p:spPr bwMode="auto">
          <a:xfrm>
            <a:off x="6672264" y="47244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79" name="Rectangle 323">
            <a:extLst>
              <a:ext uri="{FF2B5EF4-FFF2-40B4-BE49-F238E27FC236}">
                <a16:creationId xmlns:a16="http://schemas.microsoft.com/office/drawing/2014/main" id="{FD7501E7-8274-4609-A708-4C8538CCDFB0}"/>
              </a:ext>
            </a:extLst>
          </p:cNvPr>
          <p:cNvSpPr>
            <a:spLocks noChangeArrowheads="1"/>
          </p:cNvSpPr>
          <p:nvPr/>
        </p:nvSpPr>
        <p:spPr bwMode="auto">
          <a:xfrm>
            <a:off x="6848475" y="46529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80" name="Rectangle 324">
            <a:extLst>
              <a:ext uri="{FF2B5EF4-FFF2-40B4-BE49-F238E27FC236}">
                <a16:creationId xmlns:a16="http://schemas.microsoft.com/office/drawing/2014/main" id="{BC8327C5-C1A1-49E7-BAD9-58F049B03365}"/>
              </a:ext>
            </a:extLst>
          </p:cNvPr>
          <p:cNvSpPr>
            <a:spLocks noChangeArrowheads="1"/>
          </p:cNvSpPr>
          <p:nvPr/>
        </p:nvSpPr>
        <p:spPr bwMode="auto">
          <a:xfrm>
            <a:off x="4151314" y="14128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81" name="Rectangle 325">
            <a:extLst>
              <a:ext uri="{FF2B5EF4-FFF2-40B4-BE49-F238E27FC236}">
                <a16:creationId xmlns:a16="http://schemas.microsoft.com/office/drawing/2014/main" id="{DD104E5B-1F5A-470F-8584-295D4A4D560A}"/>
              </a:ext>
            </a:extLst>
          </p:cNvPr>
          <p:cNvSpPr>
            <a:spLocks noChangeArrowheads="1"/>
          </p:cNvSpPr>
          <p:nvPr/>
        </p:nvSpPr>
        <p:spPr bwMode="auto">
          <a:xfrm>
            <a:off x="7526339" y="52943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82" name="Rectangle 326">
            <a:extLst>
              <a:ext uri="{FF2B5EF4-FFF2-40B4-BE49-F238E27FC236}">
                <a16:creationId xmlns:a16="http://schemas.microsoft.com/office/drawing/2014/main" id="{AAD855DD-8F43-4577-8331-3609AD52D376}"/>
              </a:ext>
            </a:extLst>
          </p:cNvPr>
          <p:cNvSpPr>
            <a:spLocks noChangeArrowheads="1"/>
          </p:cNvSpPr>
          <p:nvPr/>
        </p:nvSpPr>
        <p:spPr bwMode="auto">
          <a:xfrm>
            <a:off x="7932739" y="56705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783" name="Rectangle 327">
            <a:extLst>
              <a:ext uri="{FF2B5EF4-FFF2-40B4-BE49-F238E27FC236}">
                <a16:creationId xmlns:a16="http://schemas.microsoft.com/office/drawing/2014/main" id="{AA322875-7CA6-4FD5-85DB-1668498AB39A}"/>
              </a:ext>
            </a:extLst>
          </p:cNvPr>
          <p:cNvSpPr>
            <a:spLocks noChangeArrowheads="1"/>
          </p:cNvSpPr>
          <p:nvPr/>
        </p:nvSpPr>
        <p:spPr bwMode="auto">
          <a:xfrm>
            <a:off x="6167439" y="55102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84" name="Rectangle 328">
            <a:extLst>
              <a:ext uri="{FF2B5EF4-FFF2-40B4-BE49-F238E27FC236}">
                <a16:creationId xmlns:a16="http://schemas.microsoft.com/office/drawing/2014/main" id="{F4CFC2C4-13C3-4479-998F-AC5479AF0CA5}"/>
              </a:ext>
            </a:extLst>
          </p:cNvPr>
          <p:cNvSpPr>
            <a:spLocks noChangeArrowheads="1"/>
          </p:cNvSpPr>
          <p:nvPr/>
        </p:nvSpPr>
        <p:spPr bwMode="auto">
          <a:xfrm>
            <a:off x="8472489" y="40767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785" name="Rectangle 329">
            <a:extLst>
              <a:ext uri="{FF2B5EF4-FFF2-40B4-BE49-F238E27FC236}">
                <a16:creationId xmlns:a16="http://schemas.microsoft.com/office/drawing/2014/main" id="{2D01DC85-7C50-4780-879D-45FD13F3DCA5}"/>
              </a:ext>
            </a:extLst>
          </p:cNvPr>
          <p:cNvSpPr>
            <a:spLocks noChangeArrowheads="1"/>
          </p:cNvSpPr>
          <p:nvPr/>
        </p:nvSpPr>
        <p:spPr bwMode="auto">
          <a:xfrm>
            <a:off x="7088189" y="48688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786" name="Rectangle 330">
            <a:extLst>
              <a:ext uri="{FF2B5EF4-FFF2-40B4-BE49-F238E27FC236}">
                <a16:creationId xmlns:a16="http://schemas.microsoft.com/office/drawing/2014/main" id="{B019435E-CE6E-46B0-88DF-0A2DEE646398}"/>
              </a:ext>
            </a:extLst>
          </p:cNvPr>
          <p:cNvSpPr>
            <a:spLocks noChangeArrowheads="1"/>
          </p:cNvSpPr>
          <p:nvPr/>
        </p:nvSpPr>
        <p:spPr bwMode="auto">
          <a:xfrm>
            <a:off x="4943475" y="170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87" name="Rectangle 331">
            <a:extLst>
              <a:ext uri="{FF2B5EF4-FFF2-40B4-BE49-F238E27FC236}">
                <a16:creationId xmlns:a16="http://schemas.microsoft.com/office/drawing/2014/main" id="{6D460A18-5B82-434A-A630-85B0BC067FE7}"/>
              </a:ext>
            </a:extLst>
          </p:cNvPr>
          <p:cNvSpPr>
            <a:spLocks noChangeArrowheads="1"/>
          </p:cNvSpPr>
          <p:nvPr/>
        </p:nvSpPr>
        <p:spPr bwMode="auto">
          <a:xfrm>
            <a:off x="8688389" y="46466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788" name="Rectangle 332">
            <a:extLst>
              <a:ext uri="{FF2B5EF4-FFF2-40B4-BE49-F238E27FC236}">
                <a16:creationId xmlns:a16="http://schemas.microsoft.com/office/drawing/2014/main" id="{D128FA5F-7232-4130-8EB7-9585B8CC2841}"/>
              </a:ext>
            </a:extLst>
          </p:cNvPr>
          <p:cNvSpPr>
            <a:spLocks noChangeArrowheads="1"/>
          </p:cNvSpPr>
          <p:nvPr/>
        </p:nvSpPr>
        <p:spPr bwMode="auto">
          <a:xfrm>
            <a:off x="1847850" y="37893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89" name="Rectangle 333">
            <a:extLst>
              <a:ext uri="{FF2B5EF4-FFF2-40B4-BE49-F238E27FC236}">
                <a16:creationId xmlns:a16="http://schemas.microsoft.com/office/drawing/2014/main" id="{A4EB6BC7-18D5-40D0-80B5-E6CD188A6481}"/>
              </a:ext>
            </a:extLst>
          </p:cNvPr>
          <p:cNvSpPr>
            <a:spLocks noChangeArrowheads="1"/>
          </p:cNvSpPr>
          <p:nvPr/>
        </p:nvSpPr>
        <p:spPr bwMode="auto">
          <a:xfrm>
            <a:off x="2855914" y="48688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790" name="Rectangle 334">
            <a:extLst>
              <a:ext uri="{FF2B5EF4-FFF2-40B4-BE49-F238E27FC236}">
                <a16:creationId xmlns:a16="http://schemas.microsoft.com/office/drawing/2014/main" id="{9231130B-744D-44C7-BBA0-3A8E520CB1E7}"/>
              </a:ext>
            </a:extLst>
          </p:cNvPr>
          <p:cNvSpPr>
            <a:spLocks noChangeArrowheads="1"/>
          </p:cNvSpPr>
          <p:nvPr/>
        </p:nvSpPr>
        <p:spPr bwMode="auto">
          <a:xfrm>
            <a:off x="5808663" y="14843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792" name="Rectangle 336">
            <a:extLst>
              <a:ext uri="{FF2B5EF4-FFF2-40B4-BE49-F238E27FC236}">
                <a16:creationId xmlns:a16="http://schemas.microsoft.com/office/drawing/2014/main" id="{B51EEBE6-E58F-4586-A03F-9407DC70F4FA}"/>
              </a:ext>
            </a:extLst>
          </p:cNvPr>
          <p:cNvSpPr>
            <a:spLocks noChangeArrowheads="1"/>
          </p:cNvSpPr>
          <p:nvPr/>
        </p:nvSpPr>
        <p:spPr bwMode="auto">
          <a:xfrm>
            <a:off x="3986213" y="28463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93" name="Rectangle 337">
            <a:extLst>
              <a:ext uri="{FF2B5EF4-FFF2-40B4-BE49-F238E27FC236}">
                <a16:creationId xmlns:a16="http://schemas.microsoft.com/office/drawing/2014/main" id="{394BD2C0-FE71-457E-B34A-980100BBC7C7}"/>
              </a:ext>
            </a:extLst>
          </p:cNvPr>
          <p:cNvSpPr>
            <a:spLocks noChangeArrowheads="1"/>
          </p:cNvSpPr>
          <p:nvPr/>
        </p:nvSpPr>
        <p:spPr bwMode="auto">
          <a:xfrm>
            <a:off x="5214938" y="30686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794" name="Rectangle 338">
            <a:extLst>
              <a:ext uri="{FF2B5EF4-FFF2-40B4-BE49-F238E27FC236}">
                <a16:creationId xmlns:a16="http://schemas.microsoft.com/office/drawing/2014/main" id="{C049DEF4-C31B-4429-A65A-A2C6B52A376E}"/>
              </a:ext>
            </a:extLst>
          </p:cNvPr>
          <p:cNvSpPr>
            <a:spLocks noChangeArrowheads="1"/>
          </p:cNvSpPr>
          <p:nvPr/>
        </p:nvSpPr>
        <p:spPr bwMode="auto">
          <a:xfrm>
            <a:off x="5099050" y="33496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95" name="Rectangle 339">
            <a:extLst>
              <a:ext uri="{FF2B5EF4-FFF2-40B4-BE49-F238E27FC236}">
                <a16:creationId xmlns:a16="http://schemas.microsoft.com/office/drawing/2014/main" id="{07BA82A1-61A8-4001-8494-07D59E1B285B}"/>
              </a:ext>
            </a:extLst>
          </p:cNvPr>
          <p:cNvSpPr>
            <a:spLocks noChangeArrowheads="1"/>
          </p:cNvSpPr>
          <p:nvPr/>
        </p:nvSpPr>
        <p:spPr bwMode="auto">
          <a:xfrm>
            <a:off x="7175500" y="39258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796" name="Rectangle 340">
            <a:extLst>
              <a:ext uri="{FF2B5EF4-FFF2-40B4-BE49-F238E27FC236}">
                <a16:creationId xmlns:a16="http://schemas.microsoft.com/office/drawing/2014/main" id="{82906793-388D-4DBB-AB45-00EC77164774}"/>
              </a:ext>
            </a:extLst>
          </p:cNvPr>
          <p:cNvSpPr>
            <a:spLocks noChangeArrowheads="1"/>
          </p:cNvSpPr>
          <p:nvPr/>
        </p:nvSpPr>
        <p:spPr bwMode="auto">
          <a:xfrm>
            <a:off x="7248525" y="46910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97" name="Rectangle 341">
            <a:extLst>
              <a:ext uri="{FF2B5EF4-FFF2-40B4-BE49-F238E27FC236}">
                <a16:creationId xmlns:a16="http://schemas.microsoft.com/office/drawing/2014/main" id="{FA0C2C5E-7A02-41DE-AF04-DA7FAEB8C4B1}"/>
              </a:ext>
            </a:extLst>
          </p:cNvPr>
          <p:cNvSpPr>
            <a:spLocks noChangeArrowheads="1"/>
          </p:cNvSpPr>
          <p:nvPr/>
        </p:nvSpPr>
        <p:spPr bwMode="auto">
          <a:xfrm>
            <a:off x="5765800" y="32781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98" name="Rectangle 342">
            <a:extLst>
              <a:ext uri="{FF2B5EF4-FFF2-40B4-BE49-F238E27FC236}">
                <a16:creationId xmlns:a16="http://schemas.microsoft.com/office/drawing/2014/main" id="{1909B1F4-B463-42C9-8001-9A009D6ACE80}"/>
              </a:ext>
            </a:extLst>
          </p:cNvPr>
          <p:cNvSpPr>
            <a:spLocks noChangeArrowheads="1"/>
          </p:cNvSpPr>
          <p:nvPr/>
        </p:nvSpPr>
        <p:spPr bwMode="auto">
          <a:xfrm>
            <a:off x="6024564" y="35004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99" name="Rectangle 343">
            <a:extLst>
              <a:ext uri="{FF2B5EF4-FFF2-40B4-BE49-F238E27FC236}">
                <a16:creationId xmlns:a16="http://schemas.microsoft.com/office/drawing/2014/main" id="{3FB92645-38E6-40F5-8848-39496CBDB659}"/>
              </a:ext>
            </a:extLst>
          </p:cNvPr>
          <p:cNvSpPr>
            <a:spLocks noChangeArrowheads="1"/>
          </p:cNvSpPr>
          <p:nvPr/>
        </p:nvSpPr>
        <p:spPr bwMode="auto">
          <a:xfrm>
            <a:off x="7319964" y="49339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800" name="Rectangle 344">
            <a:extLst>
              <a:ext uri="{FF2B5EF4-FFF2-40B4-BE49-F238E27FC236}">
                <a16:creationId xmlns:a16="http://schemas.microsoft.com/office/drawing/2014/main" id="{DE7646B2-C822-4E9B-AE64-B6BE02072D6B}"/>
              </a:ext>
            </a:extLst>
          </p:cNvPr>
          <p:cNvSpPr>
            <a:spLocks noChangeArrowheads="1"/>
          </p:cNvSpPr>
          <p:nvPr/>
        </p:nvSpPr>
        <p:spPr bwMode="auto">
          <a:xfrm>
            <a:off x="8456614" y="51498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801" name="Rectangle 345">
            <a:extLst>
              <a:ext uri="{FF2B5EF4-FFF2-40B4-BE49-F238E27FC236}">
                <a16:creationId xmlns:a16="http://schemas.microsoft.com/office/drawing/2014/main" id="{C8B46715-2972-40B6-B20C-2DA5B9C8C544}"/>
              </a:ext>
            </a:extLst>
          </p:cNvPr>
          <p:cNvSpPr>
            <a:spLocks noChangeArrowheads="1"/>
          </p:cNvSpPr>
          <p:nvPr/>
        </p:nvSpPr>
        <p:spPr bwMode="auto">
          <a:xfrm>
            <a:off x="7535864" y="44370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802" name="Rectangle 346">
            <a:extLst>
              <a:ext uri="{FF2B5EF4-FFF2-40B4-BE49-F238E27FC236}">
                <a16:creationId xmlns:a16="http://schemas.microsoft.com/office/drawing/2014/main" id="{0903CD6E-6F5F-4AE6-8B41-8AF65EB1F691}"/>
              </a:ext>
            </a:extLst>
          </p:cNvPr>
          <p:cNvSpPr>
            <a:spLocks noChangeArrowheads="1"/>
          </p:cNvSpPr>
          <p:nvPr/>
        </p:nvSpPr>
        <p:spPr bwMode="auto">
          <a:xfrm>
            <a:off x="8256589" y="53736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803" name="Rectangle 347">
            <a:extLst>
              <a:ext uri="{FF2B5EF4-FFF2-40B4-BE49-F238E27FC236}">
                <a16:creationId xmlns:a16="http://schemas.microsoft.com/office/drawing/2014/main" id="{E226AD3A-B9E4-4621-8D60-7EF97DCE954B}"/>
              </a:ext>
            </a:extLst>
          </p:cNvPr>
          <p:cNvSpPr>
            <a:spLocks noChangeArrowheads="1"/>
          </p:cNvSpPr>
          <p:nvPr/>
        </p:nvSpPr>
        <p:spPr bwMode="auto">
          <a:xfrm>
            <a:off x="3287714" y="51577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804" name="Rectangle 348">
            <a:extLst>
              <a:ext uri="{FF2B5EF4-FFF2-40B4-BE49-F238E27FC236}">
                <a16:creationId xmlns:a16="http://schemas.microsoft.com/office/drawing/2014/main" id="{E3296FE6-465D-4C11-81BE-1115DA7D9BF4}"/>
              </a:ext>
            </a:extLst>
          </p:cNvPr>
          <p:cNvSpPr>
            <a:spLocks noChangeArrowheads="1"/>
          </p:cNvSpPr>
          <p:nvPr/>
        </p:nvSpPr>
        <p:spPr bwMode="auto">
          <a:xfrm>
            <a:off x="8543925" y="53736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805" name="Rectangle 349">
            <a:extLst>
              <a:ext uri="{FF2B5EF4-FFF2-40B4-BE49-F238E27FC236}">
                <a16:creationId xmlns:a16="http://schemas.microsoft.com/office/drawing/2014/main" id="{E377E31B-F35B-43B3-A447-C46A5B9D1C84}"/>
              </a:ext>
            </a:extLst>
          </p:cNvPr>
          <p:cNvSpPr>
            <a:spLocks noChangeArrowheads="1"/>
          </p:cNvSpPr>
          <p:nvPr/>
        </p:nvSpPr>
        <p:spPr bwMode="auto">
          <a:xfrm>
            <a:off x="3719514" y="62372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806" name="Rectangle 350">
            <a:extLst>
              <a:ext uri="{FF2B5EF4-FFF2-40B4-BE49-F238E27FC236}">
                <a16:creationId xmlns:a16="http://schemas.microsoft.com/office/drawing/2014/main" id="{4DF79221-415D-45FA-9C69-D0469A383A07}"/>
              </a:ext>
            </a:extLst>
          </p:cNvPr>
          <p:cNvSpPr>
            <a:spLocks noChangeArrowheads="1"/>
          </p:cNvSpPr>
          <p:nvPr/>
        </p:nvSpPr>
        <p:spPr bwMode="auto">
          <a:xfrm>
            <a:off x="2782889" y="44370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807" name="Rectangle 351">
            <a:extLst>
              <a:ext uri="{FF2B5EF4-FFF2-40B4-BE49-F238E27FC236}">
                <a16:creationId xmlns:a16="http://schemas.microsoft.com/office/drawing/2014/main" id="{C00080FA-0861-40C0-9E40-CD7AE29F47E6}"/>
              </a:ext>
            </a:extLst>
          </p:cNvPr>
          <p:cNvSpPr>
            <a:spLocks noChangeArrowheads="1"/>
          </p:cNvSpPr>
          <p:nvPr/>
        </p:nvSpPr>
        <p:spPr bwMode="auto">
          <a:xfrm>
            <a:off x="6743700" y="33575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808" name="Rectangle 352">
            <a:extLst>
              <a:ext uri="{FF2B5EF4-FFF2-40B4-BE49-F238E27FC236}">
                <a16:creationId xmlns:a16="http://schemas.microsoft.com/office/drawing/2014/main" id="{0B3A3FB0-F7E9-4155-ACF0-CCE6D7B587DC}"/>
              </a:ext>
            </a:extLst>
          </p:cNvPr>
          <p:cNvSpPr>
            <a:spLocks noChangeArrowheads="1"/>
          </p:cNvSpPr>
          <p:nvPr/>
        </p:nvSpPr>
        <p:spPr bwMode="auto">
          <a:xfrm>
            <a:off x="6024564" y="51577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809" name="Rectangle 353">
            <a:extLst>
              <a:ext uri="{FF2B5EF4-FFF2-40B4-BE49-F238E27FC236}">
                <a16:creationId xmlns:a16="http://schemas.microsoft.com/office/drawing/2014/main" id="{231A4201-A321-4333-8A8B-9E8169A4299A}"/>
              </a:ext>
            </a:extLst>
          </p:cNvPr>
          <p:cNvSpPr>
            <a:spLocks noChangeArrowheads="1"/>
          </p:cNvSpPr>
          <p:nvPr/>
        </p:nvSpPr>
        <p:spPr bwMode="auto">
          <a:xfrm>
            <a:off x="7735889" y="53736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810" name="Rectangle 354">
            <a:extLst>
              <a:ext uri="{FF2B5EF4-FFF2-40B4-BE49-F238E27FC236}">
                <a16:creationId xmlns:a16="http://schemas.microsoft.com/office/drawing/2014/main" id="{E70F3A46-20DE-43EA-BD81-DD034DFC8EEF}"/>
              </a:ext>
            </a:extLst>
          </p:cNvPr>
          <p:cNvSpPr>
            <a:spLocks noChangeArrowheads="1"/>
          </p:cNvSpPr>
          <p:nvPr/>
        </p:nvSpPr>
        <p:spPr bwMode="auto">
          <a:xfrm>
            <a:off x="7999414" y="5445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811" name="Rectangle 355">
            <a:extLst>
              <a:ext uri="{FF2B5EF4-FFF2-40B4-BE49-F238E27FC236}">
                <a16:creationId xmlns:a16="http://schemas.microsoft.com/office/drawing/2014/main" id="{2167FE65-6A5B-4022-821A-44B81FEFBA0C}"/>
              </a:ext>
            </a:extLst>
          </p:cNvPr>
          <p:cNvSpPr>
            <a:spLocks noChangeArrowheads="1"/>
          </p:cNvSpPr>
          <p:nvPr/>
        </p:nvSpPr>
        <p:spPr bwMode="auto">
          <a:xfrm>
            <a:off x="2566988" y="45815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812" name="Rectangle 356">
            <a:extLst>
              <a:ext uri="{FF2B5EF4-FFF2-40B4-BE49-F238E27FC236}">
                <a16:creationId xmlns:a16="http://schemas.microsoft.com/office/drawing/2014/main" id="{D12ED560-A806-49B8-96DD-9EF19CAE0992}"/>
              </a:ext>
            </a:extLst>
          </p:cNvPr>
          <p:cNvSpPr>
            <a:spLocks noChangeArrowheads="1"/>
          </p:cNvSpPr>
          <p:nvPr/>
        </p:nvSpPr>
        <p:spPr bwMode="auto">
          <a:xfrm>
            <a:off x="4424364" y="41338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814" name="Rectangle 358">
            <a:extLst>
              <a:ext uri="{FF2B5EF4-FFF2-40B4-BE49-F238E27FC236}">
                <a16:creationId xmlns:a16="http://schemas.microsoft.com/office/drawing/2014/main" id="{C363DB84-8729-48B2-B7BC-2907C2CD6DD1}"/>
              </a:ext>
            </a:extLst>
          </p:cNvPr>
          <p:cNvSpPr>
            <a:spLocks noChangeArrowheads="1"/>
          </p:cNvSpPr>
          <p:nvPr/>
        </p:nvSpPr>
        <p:spPr bwMode="auto">
          <a:xfrm>
            <a:off x="9985375" y="18653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816" name="Rectangle 360">
            <a:extLst>
              <a:ext uri="{FF2B5EF4-FFF2-40B4-BE49-F238E27FC236}">
                <a16:creationId xmlns:a16="http://schemas.microsoft.com/office/drawing/2014/main" id="{91ABF123-94E1-4572-84E8-A299AD291BEC}"/>
              </a:ext>
            </a:extLst>
          </p:cNvPr>
          <p:cNvSpPr>
            <a:spLocks noChangeArrowheads="1"/>
          </p:cNvSpPr>
          <p:nvPr/>
        </p:nvSpPr>
        <p:spPr bwMode="auto">
          <a:xfrm>
            <a:off x="9985375" y="16033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835" name="Rectangle 379">
            <a:extLst>
              <a:ext uri="{FF2B5EF4-FFF2-40B4-BE49-F238E27FC236}">
                <a16:creationId xmlns:a16="http://schemas.microsoft.com/office/drawing/2014/main" id="{50B1098C-5FC4-4617-88E6-254DD9F0E8AD}"/>
              </a:ext>
            </a:extLst>
          </p:cNvPr>
          <p:cNvSpPr>
            <a:spLocks noChangeArrowheads="1"/>
          </p:cNvSpPr>
          <p:nvPr/>
        </p:nvSpPr>
        <p:spPr bwMode="auto">
          <a:xfrm>
            <a:off x="9985375" y="13414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838" name="Rectangle 382">
            <a:extLst>
              <a:ext uri="{FF2B5EF4-FFF2-40B4-BE49-F238E27FC236}">
                <a16:creationId xmlns:a16="http://schemas.microsoft.com/office/drawing/2014/main" id="{BD48FB16-4BDC-4CB9-928A-C1CAADA1C86B}"/>
              </a:ext>
            </a:extLst>
          </p:cNvPr>
          <p:cNvSpPr>
            <a:spLocks noChangeArrowheads="1"/>
          </p:cNvSpPr>
          <p:nvPr/>
        </p:nvSpPr>
        <p:spPr bwMode="auto">
          <a:xfrm>
            <a:off x="9985375" y="42195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839" name="Rectangle 383">
            <a:extLst>
              <a:ext uri="{FF2B5EF4-FFF2-40B4-BE49-F238E27FC236}">
                <a16:creationId xmlns:a16="http://schemas.microsoft.com/office/drawing/2014/main" id="{CD229703-3E5E-4E7A-93D7-CD324D54B929}"/>
              </a:ext>
            </a:extLst>
          </p:cNvPr>
          <p:cNvSpPr>
            <a:spLocks noChangeArrowheads="1"/>
          </p:cNvSpPr>
          <p:nvPr/>
        </p:nvSpPr>
        <p:spPr bwMode="auto">
          <a:xfrm>
            <a:off x="9985375" y="39592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840" name="Rectangle 384">
            <a:extLst>
              <a:ext uri="{FF2B5EF4-FFF2-40B4-BE49-F238E27FC236}">
                <a16:creationId xmlns:a16="http://schemas.microsoft.com/office/drawing/2014/main" id="{38F1744C-BFEF-4646-9176-1B262F2A6374}"/>
              </a:ext>
            </a:extLst>
          </p:cNvPr>
          <p:cNvSpPr>
            <a:spLocks noChangeArrowheads="1"/>
          </p:cNvSpPr>
          <p:nvPr/>
        </p:nvSpPr>
        <p:spPr bwMode="auto">
          <a:xfrm>
            <a:off x="9985375" y="36972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842" name="Rectangle 386">
            <a:extLst>
              <a:ext uri="{FF2B5EF4-FFF2-40B4-BE49-F238E27FC236}">
                <a16:creationId xmlns:a16="http://schemas.microsoft.com/office/drawing/2014/main" id="{4AC000FC-6FF7-4930-ACC3-1DD9A6A76A49}"/>
              </a:ext>
            </a:extLst>
          </p:cNvPr>
          <p:cNvSpPr>
            <a:spLocks noChangeArrowheads="1"/>
          </p:cNvSpPr>
          <p:nvPr/>
        </p:nvSpPr>
        <p:spPr bwMode="auto">
          <a:xfrm>
            <a:off x="9985375" y="343535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843" name="Rectangle 387">
            <a:extLst>
              <a:ext uri="{FF2B5EF4-FFF2-40B4-BE49-F238E27FC236}">
                <a16:creationId xmlns:a16="http://schemas.microsoft.com/office/drawing/2014/main" id="{3B87B089-0C74-4514-8ACC-D7B90902C11D}"/>
              </a:ext>
            </a:extLst>
          </p:cNvPr>
          <p:cNvSpPr>
            <a:spLocks noChangeArrowheads="1"/>
          </p:cNvSpPr>
          <p:nvPr/>
        </p:nvSpPr>
        <p:spPr bwMode="auto">
          <a:xfrm>
            <a:off x="9985375" y="31734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844" name="Rectangle 388">
            <a:extLst>
              <a:ext uri="{FF2B5EF4-FFF2-40B4-BE49-F238E27FC236}">
                <a16:creationId xmlns:a16="http://schemas.microsoft.com/office/drawing/2014/main" id="{4F1F81DE-E689-4462-A661-7A7E15EEDB95}"/>
              </a:ext>
            </a:extLst>
          </p:cNvPr>
          <p:cNvSpPr>
            <a:spLocks noChangeArrowheads="1"/>
          </p:cNvSpPr>
          <p:nvPr/>
        </p:nvSpPr>
        <p:spPr bwMode="auto">
          <a:xfrm>
            <a:off x="9985375" y="29114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846" name="Rectangle 390">
            <a:extLst>
              <a:ext uri="{FF2B5EF4-FFF2-40B4-BE49-F238E27FC236}">
                <a16:creationId xmlns:a16="http://schemas.microsoft.com/office/drawing/2014/main" id="{F481B2DC-C754-4B16-90A1-878E26012CF7}"/>
              </a:ext>
            </a:extLst>
          </p:cNvPr>
          <p:cNvSpPr>
            <a:spLocks noChangeArrowheads="1"/>
          </p:cNvSpPr>
          <p:nvPr/>
        </p:nvSpPr>
        <p:spPr bwMode="auto">
          <a:xfrm>
            <a:off x="9985375" y="26511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847" name="Rectangle 391">
            <a:extLst>
              <a:ext uri="{FF2B5EF4-FFF2-40B4-BE49-F238E27FC236}">
                <a16:creationId xmlns:a16="http://schemas.microsoft.com/office/drawing/2014/main" id="{70967AFB-5685-4297-8838-D8AC8D16B5B0}"/>
              </a:ext>
            </a:extLst>
          </p:cNvPr>
          <p:cNvSpPr>
            <a:spLocks noChangeArrowheads="1"/>
          </p:cNvSpPr>
          <p:nvPr/>
        </p:nvSpPr>
        <p:spPr bwMode="auto">
          <a:xfrm>
            <a:off x="9985375" y="23891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848" name="Rectangle 392">
            <a:extLst>
              <a:ext uri="{FF2B5EF4-FFF2-40B4-BE49-F238E27FC236}">
                <a16:creationId xmlns:a16="http://schemas.microsoft.com/office/drawing/2014/main" id="{B3EE3D0C-BCB7-4118-9015-C114C0765862}"/>
              </a:ext>
            </a:extLst>
          </p:cNvPr>
          <p:cNvSpPr>
            <a:spLocks noChangeArrowheads="1"/>
          </p:cNvSpPr>
          <p:nvPr/>
        </p:nvSpPr>
        <p:spPr bwMode="auto">
          <a:xfrm>
            <a:off x="9985375" y="212725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851" name="Rectangle 395">
            <a:extLst>
              <a:ext uri="{FF2B5EF4-FFF2-40B4-BE49-F238E27FC236}">
                <a16:creationId xmlns:a16="http://schemas.microsoft.com/office/drawing/2014/main" id="{C7731683-8732-48B6-B397-8B640BFD61DD}"/>
              </a:ext>
            </a:extLst>
          </p:cNvPr>
          <p:cNvSpPr>
            <a:spLocks noChangeArrowheads="1"/>
          </p:cNvSpPr>
          <p:nvPr/>
        </p:nvSpPr>
        <p:spPr bwMode="auto">
          <a:xfrm>
            <a:off x="9698039" y="18653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852" name="Rectangle 396">
            <a:extLst>
              <a:ext uri="{FF2B5EF4-FFF2-40B4-BE49-F238E27FC236}">
                <a16:creationId xmlns:a16="http://schemas.microsoft.com/office/drawing/2014/main" id="{ACD811FC-4D04-4146-893F-D0B870B3E5F6}"/>
              </a:ext>
            </a:extLst>
          </p:cNvPr>
          <p:cNvSpPr>
            <a:spLocks noChangeArrowheads="1"/>
          </p:cNvSpPr>
          <p:nvPr/>
        </p:nvSpPr>
        <p:spPr bwMode="auto">
          <a:xfrm>
            <a:off x="9698039" y="16033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853" name="Rectangle 397">
            <a:extLst>
              <a:ext uri="{FF2B5EF4-FFF2-40B4-BE49-F238E27FC236}">
                <a16:creationId xmlns:a16="http://schemas.microsoft.com/office/drawing/2014/main" id="{01FD62D4-3CFC-4F7E-B79E-8DDFFE96F9F5}"/>
              </a:ext>
            </a:extLst>
          </p:cNvPr>
          <p:cNvSpPr>
            <a:spLocks noChangeArrowheads="1"/>
          </p:cNvSpPr>
          <p:nvPr/>
        </p:nvSpPr>
        <p:spPr bwMode="auto">
          <a:xfrm>
            <a:off x="9698039" y="13414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854" name="Rectangle 398">
            <a:extLst>
              <a:ext uri="{FF2B5EF4-FFF2-40B4-BE49-F238E27FC236}">
                <a16:creationId xmlns:a16="http://schemas.microsoft.com/office/drawing/2014/main" id="{C7A4CC98-2A9E-414F-B721-A848BA3774E9}"/>
              </a:ext>
            </a:extLst>
          </p:cNvPr>
          <p:cNvSpPr>
            <a:spLocks noChangeArrowheads="1"/>
          </p:cNvSpPr>
          <p:nvPr/>
        </p:nvSpPr>
        <p:spPr bwMode="auto">
          <a:xfrm>
            <a:off x="9698039" y="42195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855" name="Rectangle 399">
            <a:extLst>
              <a:ext uri="{FF2B5EF4-FFF2-40B4-BE49-F238E27FC236}">
                <a16:creationId xmlns:a16="http://schemas.microsoft.com/office/drawing/2014/main" id="{EB4B9B67-06BA-4641-BA0E-4B4867EBFC4B}"/>
              </a:ext>
            </a:extLst>
          </p:cNvPr>
          <p:cNvSpPr>
            <a:spLocks noChangeArrowheads="1"/>
          </p:cNvSpPr>
          <p:nvPr/>
        </p:nvSpPr>
        <p:spPr bwMode="auto">
          <a:xfrm>
            <a:off x="9698039" y="39592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856" name="Rectangle 400">
            <a:extLst>
              <a:ext uri="{FF2B5EF4-FFF2-40B4-BE49-F238E27FC236}">
                <a16:creationId xmlns:a16="http://schemas.microsoft.com/office/drawing/2014/main" id="{233E320E-6971-470A-91EE-DFA5AC3620BE}"/>
              </a:ext>
            </a:extLst>
          </p:cNvPr>
          <p:cNvSpPr>
            <a:spLocks noChangeArrowheads="1"/>
          </p:cNvSpPr>
          <p:nvPr/>
        </p:nvSpPr>
        <p:spPr bwMode="auto">
          <a:xfrm>
            <a:off x="9698039" y="36972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857" name="Rectangle 401">
            <a:extLst>
              <a:ext uri="{FF2B5EF4-FFF2-40B4-BE49-F238E27FC236}">
                <a16:creationId xmlns:a16="http://schemas.microsoft.com/office/drawing/2014/main" id="{AA60CF28-F5FE-4938-8DB7-CED7FD8BFF85}"/>
              </a:ext>
            </a:extLst>
          </p:cNvPr>
          <p:cNvSpPr>
            <a:spLocks noChangeArrowheads="1"/>
          </p:cNvSpPr>
          <p:nvPr/>
        </p:nvSpPr>
        <p:spPr bwMode="auto">
          <a:xfrm>
            <a:off x="9698039" y="34353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858" name="Rectangle 402">
            <a:extLst>
              <a:ext uri="{FF2B5EF4-FFF2-40B4-BE49-F238E27FC236}">
                <a16:creationId xmlns:a16="http://schemas.microsoft.com/office/drawing/2014/main" id="{BBDE1599-4B82-4000-99EE-4C34049FD4B3}"/>
              </a:ext>
            </a:extLst>
          </p:cNvPr>
          <p:cNvSpPr>
            <a:spLocks noChangeArrowheads="1"/>
          </p:cNvSpPr>
          <p:nvPr/>
        </p:nvSpPr>
        <p:spPr bwMode="auto">
          <a:xfrm>
            <a:off x="9698039" y="31734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859" name="Rectangle 403">
            <a:extLst>
              <a:ext uri="{FF2B5EF4-FFF2-40B4-BE49-F238E27FC236}">
                <a16:creationId xmlns:a16="http://schemas.microsoft.com/office/drawing/2014/main" id="{11B69715-6BA5-452F-9039-F3E8922FBB8D}"/>
              </a:ext>
            </a:extLst>
          </p:cNvPr>
          <p:cNvSpPr>
            <a:spLocks noChangeArrowheads="1"/>
          </p:cNvSpPr>
          <p:nvPr/>
        </p:nvSpPr>
        <p:spPr bwMode="auto">
          <a:xfrm>
            <a:off x="9698039" y="29114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860" name="Rectangle 404">
            <a:extLst>
              <a:ext uri="{FF2B5EF4-FFF2-40B4-BE49-F238E27FC236}">
                <a16:creationId xmlns:a16="http://schemas.microsoft.com/office/drawing/2014/main" id="{F503E7A4-3C23-457A-A8C5-6212E4D25F64}"/>
              </a:ext>
            </a:extLst>
          </p:cNvPr>
          <p:cNvSpPr>
            <a:spLocks noChangeArrowheads="1"/>
          </p:cNvSpPr>
          <p:nvPr/>
        </p:nvSpPr>
        <p:spPr bwMode="auto">
          <a:xfrm>
            <a:off x="9698039" y="2651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861" name="Rectangle 405">
            <a:extLst>
              <a:ext uri="{FF2B5EF4-FFF2-40B4-BE49-F238E27FC236}">
                <a16:creationId xmlns:a16="http://schemas.microsoft.com/office/drawing/2014/main" id="{386035E3-C790-4E84-AD42-496D0531A5F6}"/>
              </a:ext>
            </a:extLst>
          </p:cNvPr>
          <p:cNvSpPr>
            <a:spLocks noChangeArrowheads="1"/>
          </p:cNvSpPr>
          <p:nvPr/>
        </p:nvSpPr>
        <p:spPr bwMode="auto">
          <a:xfrm>
            <a:off x="9698039" y="23891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862" name="Rectangle 406">
            <a:extLst>
              <a:ext uri="{FF2B5EF4-FFF2-40B4-BE49-F238E27FC236}">
                <a16:creationId xmlns:a16="http://schemas.microsoft.com/office/drawing/2014/main" id="{36F38B69-B551-4237-978B-75DFB5D6385A}"/>
              </a:ext>
            </a:extLst>
          </p:cNvPr>
          <p:cNvSpPr>
            <a:spLocks noChangeArrowheads="1"/>
          </p:cNvSpPr>
          <p:nvPr/>
        </p:nvSpPr>
        <p:spPr bwMode="auto">
          <a:xfrm>
            <a:off x="9698039" y="21272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864" name="Rectangle 408">
            <a:extLst>
              <a:ext uri="{FF2B5EF4-FFF2-40B4-BE49-F238E27FC236}">
                <a16:creationId xmlns:a16="http://schemas.microsoft.com/office/drawing/2014/main" id="{730554A7-C102-43B6-8348-B26DEEC0D6B2}"/>
              </a:ext>
            </a:extLst>
          </p:cNvPr>
          <p:cNvSpPr>
            <a:spLocks noChangeArrowheads="1"/>
          </p:cNvSpPr>
          <p:nvPr/>
        </p:nvSpPr>
        <p:spPr bwMode="auto">
          <a:xfrm>
            <a:off x="9409114" y="18653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865" name="Rectangle 409">
            <a:extLst>
              <a:ext uri="{FF2B5EF4-FFF2-40B4-BE49-F238E27FC236}">
                <a16:creationId xmlns:a16="http://schemas.microsoft.com/office/drawing/2014/main" id="{C8595EA1-BBD4-4E65-91AE-58D70FF1D8B5}"/>
              </a:ext>
            </a:extLst>
          </p:cNvPr>
          <p:cNvSpPr>
            <a:spLocks noChangeArrowheads="1"/>
          </p:cNvSpPr>
          <p:nvPr/>
        </p:nvSpPr>
        <p:spPr bwMode="auto">
          <a:xfrm>
            <a:off x="9409114" y="16033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866" name="Rectangle 410">
            <a:extLst>
              <a:ext uri="{FF2B5EF4-FFF2-40B4-BE49-F238E27FC236}">
                <a16:creationId xmlns:a16="http://schemas.microsoft.com/office/drawing/2014/main" id="{1735F2C8-C3DF-4803-8144-9E37925386CA}"/>
              </a:ext>
            </a:extLst>
          </p:cNvPr>
          <p:cNvSpPr>
            <a:spLocks noChangeArrowheads="1"/>
          </p:cNvSpPr>
          <p:nvPr/>
        </p:nvSpPr>
        <p:spPr bwMode="auto">
          <a:xfrm>
            <a:off x="9409114" y="13414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867" name="Rectangle 411">
            <a:extLst>
              <a:ext uri="{FF2B5EF4-FFF2-40B4-BE49-F238E27FC236}">
                <a16:creationId xmlns:a16="http://schemas.microsoft.com/office/drawing/2014/main" id="{0637262A-E559-43E5-935B-CBC6C477324B}"/>
              </a:ext>
            </a:extLst>
          </p:cNvPr>
          <p:cNvSpPr>
            <a:spLocks noChangeArrowheads="1"/>
          </p:cNvSpPr>
          <p:nvPr/>
        </p:nvSpPr>
        <p:spPr bwMode="auto">
          <a:xfrm>
            <a:off x="9409114" y="42195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868" name="Rectangle 412">
            <a:extLst>
              <a:ext uri="{FF2B5EF4-FFF2-40B4-BE49-F238E27FC236}">
                <a16:creationId xmlns:a16="http://schemas.microsoft.com/office/drawing/2014/main" id="{99C3BE40-EBC4-493D-8B2C-099422C13E91}"/>
              </a:ext>
            </a:extLst>
          </p:cNvPr>
          <p:cNvSpPr>
            <a:spLocks noChangeArrowheads="1"/>
          </p:cNvSpPr>
          <p:nvPr/>
        </p:nvSpPr>
        <p:spPr bwMode="auto">
          <a:xfrm>
            <a:off x="9409114" y="39592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869" name="Rectangle 413">
            <a:extLst>
              <a:ext uri="{FF2B5EF4-FFF2-40B4-BE49-F238E27FC236}">
                <a16:creationId xmlns:a16="http://schemas.microsoft.com/office/drawing/2014/main" id="{CC6AF719-3AA4-4DF3-A594-FA73D6A3ACF1}"/>
              </a:ext>
            </a:extLst>
          </p:cNvPr>
          <p:cNvSpPr>
            <a:spLocks noChangeArrowheads="1"/>
          </p:cNvSpPr>
          <p:nvPr/>
        </p:nvSpPr>
        <p:spPr bwMode="auto">
          <a:xfrm>
            <a:off x="9409114" y="36972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870" name="Rectangle 414">
            <a:extLst>
              <a:ext uri="{FF2B5EF4-FFF2-40B4-BE49-F238E27FC236}">
                <a16:creationId xmlns:a16="http://schemas.microsoft.com/office/drawing/2014/main" id="{80061BBC-1E55-438D-AD79-E510889CC84F}"/>
              </a:ext>
            </a:extLst>
          </p:cNvPr>
          <p:cNvSpPr>
            <a:spLocks noChangeArrowheads="1"/>
          </p:cNvSpPr>
          <p:nvPr/>
        </p:nvSpPr>
        <p:spPr bwMode="auto">
          <a:xfrm>
            <a:off x="9409114" y="34353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871" name="Rectangle 415">
            <a:extLst>
              <a:ext uri="{FF2B5EF4-FFF2-40B4-BE49-F238E27FC236}">
                <a16:creationId xmlns:a16="http://schemas.microsoft.com/office/drawing/2014/main" id="{BF7F4D45-FD41-4804-A3DF-1FD1B3507F44}"/>
              </a:ext>
            </a:extLst>
          </p:cNvPr>
          <p:cNvSpPr>
            <a:spLocks noChangeArrowheads="1"/>
          </p:cNvSpPr>
          <p:nvPr/>
        </p:nvSpPr>
        <p:spPr bwMode="auto">
          <a:xfrm>
            <a:off x="9409114" y="31734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872" name="Rectangle 416">
            <a:extLst>
              <a:ext uri="{FF2B5EF4-FFF2-40B4-BE49-F238E27FC236}">
                <a16:creationId xmlns:a16="http://schemas.microsoft.com/office/drawing/2014/main" id="{4C898093-C2C6-4A85-AED6-255FB9838951}"/>
              </a:ext>
            </a:extLst>
          </p:cNvPr>
          <p:cNvSpPr>
            <a:spLocks noChangeArrowheads="1"/>
          </p:cNvSpPr>
          <p:nvPr/>
        </p:nvSpPr>
        <p:spPr bwMode="auto">
          <a:xfrm>
            <a:off x="9409114" y="29114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873" name="Rectangle 417">
            <a:extLst>
              <a:ext uri="{FF2B5EF4-FFF2-40B4-BE49-F238E27FC236}">
                <a16:creationId xmlns:a16="http://schemas.microsoft.com/office/drawing/2014/main" id="{C913A191-C3A4-4721-873A-FD089C8314E3}"/>
              </a:ext>
            </a:extLst>
          </p:cNvPr>
          <p:cNvSpPr>
            <a:spLocks noChangeArrowheads="1"/>
          </p:cNvSpPr>
          <p:nvPr/>
        </p:nvSpPr>
        <p:spPr bwMode="auto">
          <a:xfrm>
            <a:off x="9409114" y="2651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874" name="Rectangle 418">
            <a:extLst>
              <a:ext uri="{FF2B5EF4-FFF2-40B4-BE49-F238E27FC236}">
                <a16:creationId xmlns:a16="http://schemas.microsoft.com/office/drawing/2014/main" id="{0D7CC483-6FE5-46BB-9260-8B56AE7C1ADE}"/>
              </a:ext>
            </a:extLst>
          </p:cNvPr>
          <p:cNvSpPr>
            <a:spLocks noChangeArrowheads="1"/>
          </p:cNvSpPr>
          <p:nvPr/>
        </p:nvSpPr>
        <p:spPr bwMode="auto">
          <a:xfrm>
            <a:off x="9409114" y="23891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875" name="Rectangle 419">
            <a:extLst>
              <a:ext uri="{FF2B5EF4-FFF2-40B4-BE49-F238E27FC236}">
                <a16:creationId xmlns:a16="http://schemas.microsoft.com/office/drawing/2014/main" id="{486B96BD-EC5C-4894-A5FA-908077B1EA26}"/>
              </a:ext>
            </a:extLst>
          </p:cNvPr>
          <p:cNvSpPr>
            <a:spLocks noChangeArrowheads="1"/>
          </p:cNvSpPr>
          <p:nvPr/>
        </p:nvSpPr>
        <p:spPr bwMode="auto">
          <a:xfrm>
            <a:off x="9409114" y="21272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877" name="Rectangle 421">
            <a:extLst>
              <a:ext uri="{FF2B5EF4-FFF2-40B4-BE49-F238E27FC236}">
                <a16:creationId xmlns:a16="http://schemas.microsoft.com/office/drawing/2014/main" id="{56A1F13B-5BAC-4673-94AC-54CDD3AAFBD0}"/>
              </a:ext>
            </a:extLst>
          </p:cNvPr>
          <p:cNvSpPr>
            <a:spLocks noChangeArrowheads="1"/>
          </p:cNvSpPr>
          <p:nvPr/>
        </p:nvSpPr>
        <p:spPr bwMode="auto">
          <a:xfrm>
            <a:off x="10272713" y="18653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878" name="Rectangle 422">
            <a:extLst>
              <a:ext uri="{FF2B5EF4-FFF2-40B4-BE49-F238E27FC236}">
                <a16:creationId xmlns:a16="http://schemas.microsoft.com/office/drawing/2014/main" id="{648D3769-8C40-47F1-B845-256F19DE5F48}"/>
              </a:ext>
            </a:extLst>
          </p:cNvPr>
          <p:cNvSpPr>
            <a:spLocks noChangeArrowheads="1"/>
          </p:cNvSpPr>
          <p:nvPr/>
        </p:nvSpPr>
        <p:spPr bwMode="auto">
          <a:xfrm>
            <a:off x="10272713" y="16033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879" name="Rectangle 423">
            <a:extLst>
              <a:ext uri="{FF2B5EF4-FFF2-40B4-BE49-F238E27FC236}">
                <a16:creationId xmlns:a16="http://schemas.microsoft.com/office/drawing/2014/main" id="{CC0C1F5B-BE5E-4DD2-BF4A-D1F77A08AF97}"/>
              </a:ext>
            </a:extLst>
          </p:cNvPr>
          <p:cNvSpPr>
            <a:spLocks noChangeArrowheads="1"/>
          </p:cNvSpPr>
          <p:nvPr/>
        </p:nvSpPr>
        <p:spPr bwMode="auto">
          <a:xfrm>
            <a:off x="10272713" y="13414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880" name="Rectangle 424">
            <a:extLst>
              <a:ext uri="{FF2B5EF4-FFF2-40B4-BE49-F238E27FC236}">
                <a16:creationId xmlns:a16="http://schemas.microsoft.com/office/drawing/2014/main" id="{2650A520-3B73-44AB-B8C2-B7E4BDF56297}"/>
              </a:ext>
            </a:extLst>
          </p:cNvPr>
          <p:cNvSpPr>
            <a:spLocks noChangeArrowheads="1"/>
          </p:cNvSpPr>
          <p:nvPr/>
        </p:nvSpPr>
        <p:spPr bwMode="auto">
          <a:xfrm>
            <a:off x="10272713" y="42195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881" name="Rectangle 425">
            <a:extLst>
              <a:ext uri="{FF2B5EF4-FFF2-40B4-BE49-F238E27FC236}">
                <a16:creationId xmlns:a16="http://schemas.microsoft.com/office/drawing/2014/main" id="{85661F3A-F257-42B8-86AD-1FD93AF51764}"/>
              </a:ext>
            </a:extLst>
          </p:cNvPr>
          <p:cNvSpPr>
            <a:spLocks noChangeArrowheads="1"/>
          </p:cNvSpPr>
          <p:nvPr/>
        </p:nvSpPr>
        <p:spPr bwMode="auto">
          <a:xfrm>
            <a:off x="10272713" y="39592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882" name="Rectangle 426">
            <a:extLst>
              <a:ext uri="{FF2B5EF4-FFF2-40B4-BE49-F238E27FC236}">
                <a16:creationId xmlns:a16="http://schemas.microsoft.com/office/drawing/2014/main" id="{5DF1FC03-9789-4A1F-B88D-99F1F8749BC8}"/>
              </a:ext>
            </a:extLst>
          </p:cNvPr>
          <p:cNvSpPr>
            <a:spLocks noChangeArrowheads="1"/>
          </p:cNvSpPr>
          <p:nvPr/>
        </p:nvSpPr>
        <p:spPr bwMode="auto">
          <a:xfrm>
            <a:off x="10272713" y="36972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883" name="Rectangle 427">
            <a:extLst>
              <a:ext uri="{FF2B5EF4-FFF2-40B4-BE49-F238E27FC236}">
                <a16:creationId xmlns:a16="http://schemas.microsoft.com/office/drawing/2014/main" id="{88C680C9-6DE3-448D-9C27-F1EE178A136E}"/>
              </a:ext>
            </a:extLst>
          </p:cNvPr>
          <p:cNvSpPr>
            <a:spLocks noChangeArrowheads="1"/>
          </p:cNvSpPr>
          <p:nvPr/>
        </p:nvSpPr>
        <p:spPr bwMode="auto">
          <a:xfrm>
            <a:off x="10272713" y="343535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884" name="Rectangle 428">
            <a:extLst>
              <a:ext uri="{FF2B5EF4-FFF2-40B4-BE49-F238E27FC236}">
                <a16:creationId xmlns:a16="http://schemas.microsoft.com/office/drawing/2014/main" id="{20E4A748-6768-4D07-AB3C-DB6E7D738019}"/>
              </a:ext>
            </a:extLst>
          </p:cNvPr>
          <p:cNvSpPr>
            <a:spLocks noChangeArrowheads="1"/>
          </p:cNvSpPr>
          <p:nvPr/>
        </p:nvSpPr>
        <p:spPr bwMode="auto">
          <a:xfrm>
            <a:off x="10272713" y="31734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885" name="Rectangle 429">
            <a:extLst>
              <a:ext uri="{FF2B5EF4-FFF2-40B4-BE49-F238E27FC236}">
                <a16:creationId xmlns:a16="http://schemas.microsoft.com/office/drawing/2014/main" id="{5CFF1D5B-0D8D-4238-BE05-564960FA854C}"/>
              </a:ext>
            </a:extLst>
          </p:cNvPr>
          <p:cNvSpPr>
            <a:spLocks noChangeArrowheads="1"/>
          </p:cNvSpPr>
          <p:nvPr/>
        </p:nvSpPr>
        <p:spPr bwMode="auto">
          <a:xfrm>
            <a:off x="10272713" y="29114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886" name="Rectangle 430">
            <a:extLst>
              <a:ext uri="{FF2B5EF4-FFF2-40B4-BE49-F238E27FC236}">
                <a16:creationId xmlns:a16="http://schemas.microsoft.com/office/drawing/2014/main" id="{25E5DF3B-140D-41D9-8E10-267D00A2112E}"/>
              </a:ext>
            </a:extLst>
          </p:cNvPr>
          <p:cNvSpPr>
            <a:spLocks noChangeArrowheads="1"/>
          </p:cNvSpPr>
          <p:nvPr/>
        </p:nvSpPr>
        <p:spPr bwMode="auto">
          <a:xfrm>
            <a:off x="10272713" y="26511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887" name="Rectangle 431">
            <a:extLst>
              <a:ext uri="{FF2B5EF4-FFF2-40B4-BE49-F238E27FC236}">
                <a16:creationId xmlns:a16="http://schemas.microsoft.com/office/drawing/2014/main" id="{BBC33183-653C-4A65-9CD4-5053B18A4424}"/>
              </a:ext>
            </a:extLst>
          </p:cNvPr>
          <p:cNvSpPr>
            <a:spLocks noChangeArrowheads="1"/>
          </p:cNvSpPr>
          <p:nvPr/>
        </p:nvSpPr>
        <p:spPr bwMode="auto">
          <a:xfrm>
            <a:off x="10272713" y="23891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888" name="Rectangle 432">
            <a:extLst>
              <a:ext uri="{FF2B5EF4-FFF2-40B4-BE49-F238E27FC236}">
                <a16:creationId xmlns:a16="http://schemas.microsoft.com/office/drawing/2014/main" id="{87C1AA1F-AE8D-4C4F-AE74-79870ACA06F8}"/>
              </a:ext>
            </a:extLst>
          </p:cNvPr>
          <p:cNvSpPr>
            <a:spLocks noChangeArrowheads="1"/>
          </p:cNvSpPr>
          <p:nvPr/>
        </p:nvSpPr>
        <p:spPr bwMode="auto">
          <a:xfrm>
            <a:off x="10272713" y="212725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CE9E2ED-2BB1-46AE-A037-86EC1BFB3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4AEE6109-15FE-48D3-A7AF-9117D9FC82E5}"/>
              </a:ext>
            </a:extLst>
          </p:cNvPr>
          <p:cNvSpPr>
            <a:spLocks noGrp="1"/>
          </p:cNvSpPr>
          <p:nvPr>
            <p:ph type="ctrTitle"/>
          </p:nvPr>
        </p:nvSpPr>
        <p:spPr>
          <a:xfrm>
            <a:off x="576775" y="1228550"/>
            <a:ext cx="5145695" cy="2947210"/>
          </a:xfrm>
        </p:spPr>
        <p:txBody>
          <a:bodyPr anchor="t">
            <a:normAutofit/>
          </a:bodyPr>
          <a:lstStyle/>
          <a:p>
            <a:pPr algn="l"/>
            <a:r>
              <a:rPr lang="en-MY" sz="4800" dirty="0">
                <a:solidFill>
                  <a:srgbClr val="C00000"/>
                </a:solidFill>
                <a:latin typeface="Arial Black" panose="020B0A04020102020204" pitchFamily="34" charset="0"/>
              </a:rPr>
              <a:t>Types of Sampling methods</a:t>
            </a:r>
          </a:p>
        </p:txBody>
      </p:sp>
      <p:sp>
        <p:nvSpPr>
          <p:cNvPr id="73" name="Rectangle 72">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7" y="-3"/>
            <a:ext cx="3611463" cy="6858000"/>
          </a:xfrm>
          <a:prstGeom prst="rect">
            <a:avLst/>
          </a:prstGeom>
          <a:gradFill>
            <a:gsLst>
              <a:gs pos="0">
                <a:schemeClr val="accent5">
                  <a:alpha val="77000"/>
                </a:schemeClr>
              </a:gs>
              <a:gs pos="100000">
                <a:schemeClr val="tx2">
                  <a:lumMod val="50000"/>
                  <a:lumOff val="50000"/>
                  <a:alpha val="52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75" name="Rectangle 7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2000">
                <a:schemeClr val="accent2">
                  <a:alpha val="69000"/>
                </a:schemeClr>
              </a:gs>
              <a:gs pos="99000">
                <a:schemeClr val="accent4">
                  <a:alpha val="74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77" name="Rectangle 76">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426853" y="-345671"/>
            <a:ext cx="3429002" cy="4120348"/>
          </a:xfrm>
          <a:prstGeom prst="rect">
            <a:avLst/>
          </a:prstGeom>
          <a:gradFill>
            <a:gsLst>
              <a:gs pos="0">
                <a:schemeClr val="accent5">
                  <a:alpha val="26000"/>
                </a:schemeClr>
              </a:gs>
              <a:gs pos="49000">
                <a:schemeClr val="tx2">
                  <a:lumMod val="75000"/>
                  <a:lumOff val="25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1026" name="Picture 2" descr="Probability Sampling Methods Explained with Python | by 👩🏻‍💻 Kessie  Zhang | Towards Data Science">
            <a:extLst>
              <a:ext uri="{FF2B5EF4-FFF2-40B4-BE49-F238E27FC236}">
                <a16:creationId xmlns:a16="http://schemas.microsoft.com/office/drawing/2014/main" id="{8D4FA654-145C-45BA-AC26-6AB9537B53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578" r="18670" b="-2"/>
          <a:stretch/>
        </p:blipFill>
        <p:spPr bwMode="auto">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88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52" y="2412972"/>
            <a:ext cx="11637113" cy="4646696"/>
          </a:xfrm>
          <a:solidFill>
            <a:schemeClr val="bg1"/>
          </a:solidFill>
        </p:spPr>
        <p:txBody>
          <a:bodyPr>
            <a:noAutofit/>
          </a:bodyPr>
          <a:lstStyle/>
          <a:p>
            <a:pPr>
              <a:spcBef>
                <a:spcPts val="0"/>
              </a:spcBef>
            </a:pPr>
            <a:r>
              <a:rPr lang="en-US" dirty="0">
                <a:latin typeface="Calibri" pitchFamily="34" charset="0"/>
                <a:cs typeface="Calibri" pitchFamily="34" charset="0"/>
              </a:rPr>
              <a:t>The process whereby the researcher selects a sample </a:t>
            </a:r>
          </a:p>
          <a:p>
            <a:pPr>
              <a:spcBef>
                <a:spcPts val="0"/>
              </a:spcBef>
            </a:pPr>
            <a:r>
              <a:rPr lang="en-US" dirty="0">
                <a:latin typeface="Calibri" pitchFamily="34" charset="0"/>
                <a:cs typeface="Calibri" pitchFamily="34" charset="0"/>
              </a:rPr>
              <a:t>based on experience or knowledge of the group to be sampled</a:t>
            </a:r>
          </a:p>
          <a:p>
            <a:pPr>
              <a:spcBef>
                <a:spcPts val="0"/>
              </a:spcBef>
            </a:pPr>
            <a:r>
              <a:rPr lang="en-US" b="1" dirty="0">
                <a:latin typeface="Calibri" pitchFamily="34" charset="0"/>
                <a:cs typeface="Calibri" pitchFamily="34" charset="0"/>
              </a:rPr>
              <a:t>Advantages</a:t>
            </a:r>
          </a:p>
          <a:p>
            <a:pPr>
              <a:spcBef>
                <a:spcPts val="0"/>
              </a:spcBef>
            </a:pPr>
            <a:r>
              <a:rPr lang="en-IN" dirty="0">
                <a:latin typeface="Calibri" pitchFamily="34" charset="0"/>
                <a:cs typeface="Calibri" pitchFamily="34" charset="0"/>
              </a:rPr>
              <a:t>There is a assurance of Quality response</a:t>
            </a:r>
          </a:p>
          <a:p>
            <a:pPr>
              <a:spcBef>
                <a:spcPts val="0"/>
              </a:spcBef>
            </a:pPr>
            <a:r>
              <a:rPr lang="en-IN" dirty="0">
                <a:latin typeface="Calibri" pitchFamily="34" charset="0"/>
                <a:cs typeface="Calibri" pitchFamily="34" charset="0"/>
              </a:rPr>
              <a:t>Meet the specific objective</a:t>
            </a:r>
            <a:r>
              <a:rPr lang="en-US" dirty="0">
                <a:latin typeface="Calibri" pitchFamily="34" charset="0"/>
                <a:cs typeface="Calibri" pitchFamily="34" charset="0"/>
              </a:rPr>
              <a:t>.</a:t>
            </a:r>
          </a:p>
          <a:p>
            <a:pPr>
              <a:spcBef>
                <a:spcPts val="0"/>
              </a:spcBef>
              <a:buNone/>
            </a:pPr>
            <a:r>
              <a:rPr lang="en-US" b="1" dirty="0">
                <a:latin typeface="Calibri" pitchFamily="34" charset="0"/>
                <a:cs typeface="Calibri" pitchFamily="34" charset="0"/>
              </a:rPr>
              <a:t>Disadvantages</a:t>
            </a:r>
          </a:p>
          <a:p>
            <a:pPr>
              <a:spcBef>
                <a:spcPts val="0"/>
              </a:spcBef>
            </a:pPr>
            <a:r>
              <a:rPr lang="en-US" dirty="0">
                <a:latin typeface="Calibri" pitchFamily="34" charset="0"/>
                <a:cs typeface="Calibri" pitchFamily="34" charset="0"/>
              </a:rPr>
              <a:t>Bias selection of sample may occur</a:t>
            </a:r>
          </a:p>
          <a:p>
            <a:pPr>
              <a:spcBef>
                <a:spcPts val="0"/>
              </a:spcBef>
            </a:pPr>
            <a:r>
              <a:rPr lang="en-US" dirty="0">
                <a:latin typeface="Calibri" pitchFamily="34" charset="0"/>
                <a:cs typeface="Calibri" pitchFamily="34" charset="0"/>
              </a:rPr>
              <a:t>Time consuming process. </a:t>
            </a:r>
          </a:p>
          <a:p>
            <a:pPr marL="0" indent="0">
              <a:spcBef>
                <a:spcPts val="0"/>
              </a:spcBef>
              <a:buNone/>
            </a:pPr>
            <a:r>
              <a:rPr lang="en-US" dirty="0">
                <a:solidFill>
                  <a:srgbClr val="002060"/>
                </a:solidFill>
                <a:latin typeface="Calibri" pitchFamily="34" charset="0"/>
                <a:cs typeface="Calibri" pitchFamily="34" charset="0"/>
              </a:rPr>
              <a:t>Purposive sampling is often used when working </a:t>
            </a:r>
          </a:p>
          <a:p>
            <a:pPr marL="0" indent="0">
              <a:spcBef>
                <a:spcPts val="0"/>
              </a:spcBef>
              <a:buNone/>
            </a:pPr>
            <a:r>
              <a:rPr lang="en-US" dirty="0">
                <a:solidFill>
                  <a:srgbClr val="002060"/>
                </a:solidFill>
                <a:latin typeface="Calibri" pitchFamily="34" charset="0"/>
                <a:cs typeface="Calibri" pitchFamily="34" charset="0"/>
              </a:rPr>
              <a:t>with very small samples such as in case study </a:t>
            </a:r>
          </a:p>
          <a:p>
            <a:pPr marL="0" indent="0">
              <a:spcBef>
                <a:spcPts val="0"/>
              </a:spcBef>
              <a:buNone/>
            </a:pPr>
            <a:r>
              <a:rPr lang="en-US" dirty="0">
                <a:solidFill>
                  <a:srgbClr val="002060"/>
                </a:solidFill>
                <a:latin typeface="Calibri" pitchFamily="34" charset="0"/>
                <a:cs typeface="Calibri" pitchFamily="34" charset="0"/>
              </a:rPr>
              <a:t>research and when you wish to select cases that are </a:t>
            </a:r>
          </a:p>
          <a:p>
            <a:pPr marL="0" indent="0">
              <a:spcBef>
                <a:spcPts val="0"/>
              </a:spcBef>
              <a:buNone/>
            </a:pPr>
            <a:r>
              <a:rPr lang="en-US" dirty="0">
                <a:solidFill>
                  <a:srgbClr val="002060"/>
                </a:solidFill>
                <a:latin typeface="Calibri" pitchFamily="34" charset="0"/>
                <a:cs typeface="Calibri" pitchFamily="34" charset="0"/>
              </a:rPr>
              <a:t>particularly informative (Neuman 2005).</a:t>
            </a:r>
          </a:p>
        </p:txBody>
      </p:sp>
      <p:sp>
        <p:nvSpPr>
          <p:cNvPr id="2" name="Title 1"/>
          <p:cNvSpPr>
            <a:spLocks noGrp="1"/>
          </p:cNvSpPr>
          <p:nvPr>
            <p:ph type="title"/>
          </p:nvPr>
        </p:nvSpPr>
        <p:spPr>
          <a:xfrm>
            <a:off x="38052" y="0"/>
            <a:ext cx="11981670" cy="762000"/>
          </a:xfrm>
        </p:spPr>
        <p:txBody>
          <a:bodyPr>
            <a:noAutofit/>
          </a:bodyPr>
          <a:lstStyle/>
          <a:p>
            <a:pPr algn="ctr"/>
            <a:br>
              <a:rPr lang="en-US" sz="4000" dirty="0">
                <a:solidFill>
                  <a:schemeClr val="tx2"/>
                </a:solidFill>
                <a:latin typeface="Lucida Handwriting" pitchFamily="66" charset="0"/>
              </a:rPr>
            </a:br>
            <a:r>
              <a:rPr lang="en-US" sz="4000" dirty="0">
                <a:solidFill>
                  <a:schemeClr val="tx2"/>
                </a:solidFill>
                <a:latin typeface="Khmer UI" panose="020B0604020202020204" pitchFamily="34" charset="0"/>
                <a:cs typeface="Khmer UI" panose="020B0604020202020204" pitchFamily="34" charset="0"/>
              </a:rPr>
              <a:t>Purposive/</a:t>
            </a:r>
            <a:r>
              <a:rPr lang="en-US" sz="4000" dirty="0">
                <a:solidFill>
                  <a:schemeClr val="tx2"/>
                </a:solidFill>
                <a:latin typeface="Lucida Handwriting" pitchFamily="66" charset="0"/>
              </a:rPr>
              <a:t> </a:t>
            </a:r>
            <a:r>
              <a:rPr lang="en-US" sz="4000" b="1" dirty="0">
                <a:solidFill>
                  <a:srgbClr val="FF0000"/>
                </a:solidFill>
                <a:latin typeface="Lucida Fax" pitchFamily="18" charset="0"/>
              </a:rPr>
              <a:t>JUDGEMENTAL SAMPLING </a:t>
            </a:r>
            <a:br>
              <a:rPr lang="en-US" sz="4000" b="1" dirty="0">
                <a:solidFill>
                  <a:srgbClr val="002060"/>
                </a:solidFill>
                <a:latin typeface="Lucida Fax" pitchFamily="18" charset="0"/>
              </a:rPr>
            </a:br>
            <a:endParaRPr lang="en-US" sz="4000" dirty="0">
              <a:solidFill>
                <a:srgbClr val="002060"/>
              </a:solidFill>
              <a:latin typeface="Lucida Fax" pitchFamily="18" charset="0"/>
            </a:endParaRPr>
          </a:p>
        </p:txBody>
      </p:sp>
      <p:sp>
        <p:nvSpPr>
          <p:cNvPr id="4" name="Rectangle 3"/>
          <p:cNvSpPr/>
          <p:nvPr/>
        </p:nvSpPr>
        <p:spPr>
          <a:xfrm>
            <a:off x="0" y="685801"/>
            <a:ext cx="12192000" cy="830997"/>
          </a:xfrm>
          <a:prstGeom prst="rect">
            <a:avLst/>
          </a:prstGeom>
          <a:solidFill>
            <a:schemeClr val="bg2"/>
          </a:solidFill>
          <a:ln>
            <a:solidFill>
              <a:srgbClr val="FF0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Sampling technique in which an experienced individual selects the sample based on personal judgment about some appropriate characteristics of the sample member</a:t>
            </a:r>
          </a:p>
        </p:txBody>
      </p:sp>
      <p:sp>
        <p:nvSpPr>
          <p:cNvPr id="7" name="TextBox 6">
            <a:extLst>
              <a:ext uri="{FF2B5EF4-FFF2-40B4-BE49-F238E27FC236}">
                <a16:creationId xmlns:a16="http://schemas.microsoft.com/office/drawing/2014/main" id="{B22C878B-49F8-4640-AE20-D23EBC68BA5D}"/>
              </a:ext>
            </a:extLst>
          </p:cNvPr>
          <p:cNvSpPr txBox="1"/>
          <p:nvPr/>
        </p:nvSpPr>
        <p:spPr>
          <a:xfrm>
            <a:off x="38052" y="1581975"/>
            <a:ext cx="12153948" cy="830997"/>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Researcher selects participants from their sampling frame because they have characteristics that the researcher desires. Example: Research on working mothers – Only working mothers selected</a:t>
            </a:r>
            <a:endParaRPr kumimoji="0" lang="en-MY" sz="2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6E70E2C-E12C-4EDF-A5AC-4E607A5D9C05}"/>
              </a:ext>
            </a:extLst>
          </p:cNvPr>
          <p:cNvPicPr>
            <a:picLocks noChangeAspect="1"/>
          </p:cNvPicPr>
          <p:nvPr/>
        </p:nvPicPr>
        <p:blipFill>
          <a:blip r:embed="rId2"/>
          <a:stretch>
            <a:fillRect/>
          </a:stretch>
        </p:blipFill>
        <p:spPr>
          <a:xfrm>
            <a:off x="7723164" y="3243969"/>
            <a:ext cx="4468836" cy="3815699"/>
          </a:xfrm>
          <a:prstGeom prst="rect">
            <a:avLst/>
          </a:prstGeom>
        </p:spPr>
      </p:pic>
    </p:spTree>
    <p:extLst>
      <p:ext uri="{BB962C8B-B14F-4D97-AF65-F5344CB8AC3E}">
        <p14:creationId xmlns:p14="http://schemas.microsoft.com/office/powerpoint/2010/main" val="3271444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03" name="Rectangle 423">
            <a:extLst>
              <a:ext uri="{FF2B5EF4-FFF2-40B4-BE49-F238E27FC236}">
                <a16:creationId xmlns:a16="http://schemas.microsoft.com/office/drawing/2014/main" id="{CAA6265A-B653-4945-8297-D5433620B744}"/>
              </a:ext>
            </a:extLst>
          </p:cNvPr>
          <p:cNvSpPr>
            <a:spLocks noChangeArrowheads="1"/>
          </p:cNvSpPr>
          <p:nvPr/>
        </p:nvSpPr>
        <p:spPr bwMode="auto">
          <a:xfrm>
            <a:off x="7104064" y="1614488"/>
            <a:ext cx="4841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FF3399"/>
                </a:solidFill>
                <a:effectLst/>
                <a:uLnTx/>
                <a:uFillTx/>
                <a:latin typeface="Calibri" panose="020F0502020204030204"/>
                <a:ea typeface="+mn-ea"/>
                <a:cs typeface="+mn-cs"/>
                <a:sym typeface="Wingdings" panose="05000000000000000000" pitchFamily="2" charset="2"/>
              </a:rPr>
              <a:t></a:t>
            </a:r>
          </a:p>
        </p:txBody>
      </p:sp>
      <p:sp>
        <p:nvSpPr>
          <p:cNvPr id="20904" name="Rectangle 424">
            <a:extLst>
              <a:ext uri="{FF2B5EF4-FFF2-40B4-BE49-F238E27FC236}">
                <a16:creationId xmlns:a16="http://schemas.microsoft.com/office/drawing/2014/main" id="{32690C1B-0BE7-4633-A6C5-6434B3278035}"/>
              </a:ext>
            </a:extLst>
          </p:cNvPr>
          <p:cNvSpPr>
            <a:spLocks noChangeArrowheads="1"/>
          </p:cNvSpPr>
          <p:nvPr/>
        </p:nvSpPr>
        <p:spPr bwMode="auto">
          <a:xfrm>
            <a:off x="6845300" y="4997451"/>
            <a:ext cx="4841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FF3399"/>
                </a:solidFill>
                <a:effectLst/>
                <a:uLnTx/>
                <a:uFillTx/>
                <a:latin typeface="Calibri" panose="020F0502020204030204"/>
                <a:ea typeface="+mn-ea"/>
                <a:cs typeface="+mn-cs"/>
                <a:sym typeface="Wingdings" panose="05000000000000000000" pitchFamily="2" charset="2"/>
              </a:rPr>
              <a:t></a:t>
            </a:r>
          </a:p>
        </p:txBody>
      </p:sp>
      <p:sp>
        <p:nvSpPr>
          <p:cNvPr id="20905" name="Rectangle 425">
            <a:extLst>
              <a:ext uri="{FF2B5EF4-FFF2-40B4-BE49-F238E27FC236}">
                <a16:creationId xmlns:a16="http://schemas.microsoft.com/office/drawing/2014/main" id="{9A19360A-CF0B-49B2-93BD-C7222BC756E8}"/>
              </a:ext>
            </a:extLst>
          </p:cNvPr>
          <p:cNvSpPr>
            <a:spLocks noChangeArrowheads="1"/>
          </p:cNvSpPr>
          <p:nvPr/>
        </p:nvSpPr>
        <p:spPr bwMode="auto">
          <a:xfrm>
            <a:off x="6816725" y="3846513"/>
            <a:ext cx="4841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FF3399"/>
                </a:solidFill>
                <a:effectLst/>
                <a:uLnTx/>
                <a:uFillTx/>
                <a:latin typeface="Calibri" panose="020F0502020204030204"/>
                <a:ea typeface="+mn-ea"/>
                <a:cs typeface="+mn-cs"/>
                <a:sym typeface="Wingdings" panose="05000000000000000000" pitchFamily="2" charset="2"/>
              </a:rPr>
              <a:t></a:t>
            </a:r>
          </a:p>
        </p:txBody>
      </p:sp>
      <p:sp>
        <p:nvSpPr>
          <p:cNvPr id="20482" name="Rectangle 2">
            <a:extLst>
              <a:ext uri="{FF2B5EF4-FFF2-40B4-BE49-F238E27FC236}">
                <a16:creationId xmlns:a16="http://schemas.microsoft.com/office/drawing/2014/main" id="{921BD298-9B4A-49DC-8EF7-2FFF7B03D9BC}"/>
              </a:ext>
            </a:extLst>
          </p:cNvPr>
          <p:cNvSpPr>
            <a:spLocks noGrp="1" noChangeArrowheads="1"/>
          </p:cNvSpPr>
          <p:nvPr>
            <p:ph type="title"/>
          </p:nvPr>
        </p:nvSpPr>
        <p:spPr/>
        <p:txBody>
          <a:bodyPr/>
          <a:lstStyle/>
          <a:p>
            <a:r>
              <a:rPr lang="nl-BE" altLang="en-US" sz="4000" dirty="0">
                <a:solidFill>
                  <a:srgbClr val="FF0000"/>
                </a:solidFill>
              </a:rPr>
              <a:t>Purposive sample</a:t>
            </a:r>
            <a:endParaRPr lang="en-US" altLang="en-US" sz="4000" dirty="0">
              <a:solidFill>
                <a:srgbClr val="FF0000"/>
              </a:solidFill>
            </a:endParaRPr>
          </a:p>
        </p:txBody>
      </p:sp>
      <p:sp>
        <p:nvSpPr>
          <p:cNvPr id="20483" name="Rectangle 3">
            <a:extLst>
              <a:ext uri="{FF2B5EF4-FFF2-40B4-BE49-F238E27FC236}">
                <a16:creationId xmlns:a16="http://schemas.microsoft.com/office/drawing/2014/main" id="{6548BD0F-C221-49FD-9D4E-0A96064500BA}"/>
              </a:ext>
            </a:extLst>
          </p:cNvPr>
          <p:cNvSpPr>
            <a:spLocks noChangeArrowheads="1"/>
          </p:cNvSpPr>
          <p:nvPr/>
        </p:nvSpPr>
        <p:spPr bwMode="auto">
          <a:xfrm>
            <a:off x="6886575" y="55006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484" name="Rectangle 4">
            <a:extLst>
              <a:ext uri="{FF2B5EF4-FFF2-40B4-BE49-F238E27FC236}">
                <a16:creationId xmlns:a16="http://schemas.microsoft.com/office/drawing/2014/main" id="{8BFFF760-F5B7-430D-96B1-4A9639164D53}"/>
              </a:ext>
            </a:extLst>
          </p:cNvPr>
          <p:cNvSpPr>
            <a:spLocks noChangeArrowheads="1"/>
          </p:cNvSpPr>
          <p:nvPr/>
        </p:nvSpPr>
        <p:spPr bwMode="auto">
          <a:xfrm>
            <a:off x="2684464" y="30495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485" name="Rectangle 5">
            <a:extLst>
              <a:ext uri="{FF2B5EF4-FFF2-40B4-BE49-F238E27FC236}">
                <a16:creationId xmlns:a16="http://schemas.microsoft.com/office/drawing/2014/main" id="{05D96A7E-1679-45C6-A12E-65C602975A18}"/>
              </a:ext>
            </a:extLst>
          </p:cNvPr>
          <p:cNvSpPr>
            <a:spLocks noChangeArrowheads="1"/>
          </p:cNvSpPr>
          <p:nvPr/>
        </p:nvSpPr>
        <p:spPr bwMode="auto">
          <a:xfrm>
            <a:off x="5765800" y="20923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486" name="Rectangle 6">
            <a:extLst>
              <a:ext uri="{FF2B5EF4-FFF2-40B4-BE49-F238E27FC236}">
                <a16:creationId xmlns:a16="http://schemas.microsoft.com/office/drawing/2014/main" id="{BF7FC5CB-E84E-4637-AA89-F326C4548D42}"/>
              </a:ext>
            </a:extLst>
          </p:cNvPr>
          <p:cNvSpPr>
            <a:spLocks noChangeArrowheads="1"/>
          </p:cNvSpPr>
          <p:nvPr/>
        </p:nvSpPr>
        <p:spPr bwMode="auto">
          <a:xfrm>
            <a:off x="6945314" y="24066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487" name="Rectangle 7">
            <a:extLst>
              <a:ext uri="{FF2B5EF4-FFF2-40B4-BE49-F238E27FC236}">
                <a16:creationId xmlns:a16="http://schemas.microsoft.com/office/drawing/2014/main" id="{AD1D2F58-C43A-4F4F-8C0B-FED64237CE95}"/>
              </a:ext>
            </a:extLst>
          </p:cNvPr>
          <p:cNvSpPr>
            <a:spLocks noChangeArrowheads="1"/>
          </p:cNvSpPr>
          <p:nvPr/>
        </p:nvSpPr>
        <p:spPr bwMode="auto">
          <a:xfrm>
            <a:off x="7948614" y="29940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488" name="Rectangle 8">
            <a:extLst>
              <a:ext uri="{FF2B5EF4-FFF2-40B4-BE49-F238E27FC236}">
                <a16:creationId xmlns:a16="http://schemas.microsoft.com/office/drawing/2014/main" id="{F3E2AB2A-A804-4A65-8FA7-C7878C2CF6C3}"/>
              </a:ext>
            </a:extLst>
          </p:cNvPr>
          <p:cNvSpPr>
            <a:spLocks noChangeArrowheads="1"/>
          </p:cNvSpPr>
          <p:nvPr/>
        </p:nvSpPr>
        <p:spPr bwMode="auto">
          <a:xfrm>
            <a:off x="6729414" y="26971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489" name="Rectangle 9">
            <a:extLst>
              <a:ext uri="{FF2B5EF4-FFF2-40B4-BE49-F238E27FC236}">
                <a16:creationId xmlns:a16="http://schemas.microsoft.com/office/drawing/2014/main" id="{A6C1461C-F5EC-4F02-85BC-9F4F9A77FEDC}"/>
              </a:ext>
            </a:extLst>
          </p:cNvPr>
          <p:cNvSpPr>
            <a:spLocks noChangeArrowheads="1"/>
          </p:cNvSpPr>
          <p:nvPr/>
        </p:nvSpPr>
        <p:spPr bwMode="auto">
          <a:xfrm>
            <a:off x="7248525" y="24923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490" name="Rectangle 10">
            <a:extLst>
              <a:ext uri="{FF2B5EF4-FFF2-40B4-BE49-F238E27FC236}">
                <a16:creationId xmlns:a16="http://schemas.microsoft.com/office/drawing/2014/main" id="{3D117CF7-7A59-4C67-8D0D-E9FFC89C5447}"/>
              </a:ext>
            </a:extLst>
          </p:cNvPr>
          <p:cNvSpPr>
            <a:spLocks noChangeArrowheads="1"/>
          </p:cNvSpPr>
          <p:nvPr/>
        </p:nvSpPr>
        <p:spPr bwMode="auto">
          <a:xfrm>
            <a:off x="4138614" y="18303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491" name="Rectangle 11">
            <a:extLst>
              <a:ext uri="{FF2B5EF4-FFF2-40B4-BE49-F238E27FC236}">
                <a16:creationId xmlns:a16="http://schemas.microsoft.com/office/drawing/2014/main" id="{63350BA3-613A-43A7-A196-8AD89468978F}"/>
              </a:ext>
            </a:extLst>
          </p:cNvPr>
          <p:cNvSpPr>
            <a:spLocks noChangeArrowheads="1"/>
          </p:cNvSpPr>
          <p:nvPr/>
        </p:nvSpPr>
        <p:spPr bwMode="auto">
          <a:xfrm>
            <a:off x="6532564" y="38941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492" name="Rectangle 12">
            <a:extLst>
              <a:ext uri="{FF2B5EF4-FFF2-40B4-BE49-F238E27FC236}">
                <a16:creationId xmlns:a16="http://schemas.microsoft.com/office/drawing/2014/main" id="{AF2F7B8E-7F8D-4163-85AD-44FFA028607B}"/>
              </a:ext>
            </a:extLst>
          </p:cNvPr>
          <p:cNvSpPr>
            <a:spLocks noChangeArrowheads="1"/>
          </p:cNvSpPr>
          <p:nvPr/>
        </p:nvSpPr>
        <p:spPr bwMode="auto">
          <a:xfrm>
            <a:off x="6311900" y="3357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493" name="Rectangle 13">
            <a:extLst>
              <a:ext uri="{FF2B5EF4-FFF2-40B4-BE49-F238E27FC236}">
                <a16:creationId xmlns:a16="http://schemas.microsoft.com/office/drawing/2014/main" id="{4B92CCDF-5834-4910-BBDC-164F18AA0AC4}"/>
              </a:ext>
            </a:extLst>
          </p:cNvPr>
          <p:cNvSpPr>
            <a:spLocks noChangeArrowheads="1"/>
          </p:cNvSpPr>
          <p:nvPr/>
        </p:nvSpPr>
        <p:spPr bwMode="auto">
          <a:xfrm>
            <a:off x="7864475" y="43973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494" name="Rectangle 14">
            <a:extLst>
              <a:ext uri="{FF2B5EF4-FFF2-40B4-BE49-F238E27FC236}">
                <a16:creationId xmlns:a16="http://schemas.microsoft.com/office/drawing/2014/main" id="{B549E8A9-3942-4FBF-BC0F-0959366E599C}"/>
              </a:ext>
            </a:extLst>
          </p:cNvPr>
          <p:cNvSpPr>
            <a:spLocks noChangeArrowheads="1"/>
          </p:cNvSpPr>
          <p:nvPr/>
        </p:nvSpPr>
        <p:spPr bwMode="auto">
          <a:xfrm>
            <a:off x="7464425" y="24923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495" name="Rectangle 15">
            <a:extLst>
              <a:ext uri="{FF2B5EF4-FFF2-40B4-BE49-F238E27FC236}">
                <a16:creationId xmlns:a16="http://schemas.microsoft.com/office/drawing/2014/main" id="{FB453C90-B826-4E75-BCA3-8945E60ACB98}"/>
              </a:ext>
            </a:extLst>
          </p:cNvPr>
          <p:cNvSpPr>
            <a:spLocks noChangeArrowheads="1"/>
          </p:cNvSpPr>
          <p:nvPr/>
        </p:nvSpPr>
        <p:spPr bwMode="auto">
          <a:xfrm>
            <a:off x="3057525" y="27289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496" name="Rectangle 16">
            <a:extLst>
              <a:ext uri="{FF2B5EF4-FFF2-40B4-BE49-F238E27FC236}">
                <a16:creationId xmlns:a16="http://schemas.microsoft.com/office/drawing/2014/main" id="{0AE4B8FE-3224-4A03-9DFE-36F32850C37D}"/>
              </a:ext>
            </a:extLst>
          </p:cNvPr>
          <p:cNvSpPr>
            <a:spLocks noChangeArrowheads="1"/>
          </p:cNvSpPr>
          <p:nvPr/>
        </p:nvSpPr>
        <p:spPr bwMode="auto">
          <a:xfrm>
            <a:off x="4343400" y="34305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497" name="Rectangle 17">
            <a:extLst>
              <a:ext uri="{FF2B5EF4-FFF2-40B4-BE49-F238E27FC236}">
                <a16:creationId xmlns:a16="http://schemas.microsoft.com/office/drawing/2014/main" id="{8905AC80-F30B-4662-A5B4-D70856CCFAE7}"/>
              </a:ext>
            </a:extLst>
          </p:cNvPr>
          <p:cNvSpPr>
            <a:spLocks noChangeArrowheads="1"/>
          </p:cNvSpPr>
          <p:nvPr/>
        </p:nvSpPr>
        <p:spPr bwMode="auto">
          <a:xfrm>
            <a:off x="6240464" y="37163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498" name="Rectangle 18">
            <a:extLst>
              <a:ext uri="{FF2B5EF4-FFF2-40B4-BE49-F238E27FC236}">
                <a16:creationId xmlns:a16="http://schemas.microsoft.com/office/drawing/2014/main" id="{A6E820A1-6DC6-4863-A2FF-1BD118510239}"/>
              </a:ext>
            </a:extLst>
          </p:cNvPr>
          <p:cNvSpPr>
            <a:spLocks noChangeArrowheads="1"/>
          </p:cNvSpPr>
          <p:nvPr/>
        </p:nvSpPr>
        <p:spPr bwMode="auto">
          <a:xfrm>
            <a:off x="3763964" y="26463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499" name="Rectangle 19">
            <a:extLst>
              <a:ext uri="{FF2B5EF4-FFF2-40B4-BE49-F238E27FC236}">
                <a16:creationId xmlns:a16="http://schemas.microsoft.com/office/drawing/2014/main" id="{04A36269-5B29-4C4B-9A10-054E0B0D8C67}"/>
              </a:ext>
            </a:extLst>
          </p:cNvPr>
          <p:cNvSpPr>
            <a:spLocks noChangeArrowheads="1"/>
          </p:cNvSpPr>
          <p:nvPr/>
        </p:nvSpPr>
        <p:spPr bwMode="auto">
          <a:xfrm>
            <a:off x="7729539" y="50990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500" name="Rectangle 20">
            <a:extLst>
              <a:ext uri="{FF2B5EF4-FFF2-40B4-BE49-F238E27FC236}">
                <a16:creationId xmlns:a16="http://schemas.microsoft.com/office/drawing/2014/main" id="{B74CA397-9378-488E-A9BD-5875FD625156}"/>
              </a:ext>
            </a:extLst>
          </p:cNvPr>
          <p:cNvSpPr>
            <a:spLocks noChangeArrowheads="1"/>
          </p:cNvSpPr>
          <p:nvPr/>
        </p:nvSpPr>
        <p:spPr bwMode="auto">
          <a:xfrm>
            <a:off x="2800350" y="3649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501" name="Rectangle 21">
            <a:extLst>
              <a:ext uri="{FF2B5EF4-FFF2-40B4-BE49-F238E27FC236}">
                <a16:creationId xmlns:a16="http://schemas.microsoft.com/office/drawing/2014/main" id="{FFA51C89-05F5-4D65-A736-B8895D620EA7}"/>
              </a:ext>
            </a:extLst>
          </p:cNvPr>
          <p:cNvSpPr>
            <a:spLocks noChangeArrowheads="1"/>
          </p:cNvSpPr>
          <p:nvPr/>
        </p:nvSpPr>
        <p:spPr bwMode="auto">
          <a:xfrm>
            <a:off x="4727575" y="40957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502" name="Rectangle 22">
            <a:extLst>
              <a:ext uri="{FF2B5EF4-FFF2-40B4-BE49-F238E27FC236}">
                <a16:creationId xmlns:a16="http://schemas.microsoft.com/office/drawing/2014/main" id="{4C89AE95-CB05-4639-BC06-00B1AAD172EC}"/>
              </a:ext>
            </a:extLst>
          </p:cNvPr>
          <p:cNvSpPr>
            <a:spLocks noChangeArrowheads="1"/>
          </p:cNvSpPr>
          <p:nvPr/>
        </p:nvSpPr>
        <p:spPr bwMode="auto">
          <a:xfrm>
            <a:off x="6507164" y="43561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503" name="Rectangle 23">
            <a:extLst>
              <a:ext uri="{FF2B5EF4-FFF2-40B4-BE49-F238E27FC236}">
                <a16:creationId xmlns:a16="http://schemas.microsoft.com/office/drawing/2014/main" id="{9A985E7F-CB67-4CB8-875C-EDB9A88693B5}"/>
              </a:ext>
            </a:extLst>
          </p:cNvPr>
          <p:cNvSpPr>
            <a:spLocks noChangeArrowheads="1"/>
          </p:cNvSpPr>
          <p:nvPr/>
        </p:nvSpPr>
        <p:spPr bwMode="auto">
          <a:xfrm>
            <a:off x="7896225" y="46529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504" name="Rectangle 24">
            <a:extLst>
              <a:ext uri="{FF2B5EF4-FFF2-40B4-BE49-F238E27FC236}">
                <a16:creationId xmlns:a16="http://schemas.microsoft.com/office/drawing/2014/main" id="{F922C659-AE54-4739-A305-D435349DF30D}"/>
              </a:ext>
            </a:extLst>
          </p:cNvPr>
          <p:cNvSpPr>
            <a:spLocks noChangeArrowheads="1"/>
          </p:cNvSpPr>
          <p:nvPr/>
        </p:nvSpPr>
        <p:spPr bwMode="auto">
          <a:xfrm>
            <a:off x="2725739" y="53609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505" name="Rectangle 25">
            <a:extLst>
              <a:ext uri="{FF2B5EF4-FFF2-40B4-BE49-F238E27FC236}">
                <a16:creationId xmlns:a16="http://schemas.microsoft.com/office/drawing/2014/main" id="{11D1B727-DAE4-40B5-B11C-D7BEC96F09D6}"/>
              </a:ext>
            </a:extLst>
          </p:cNvPr>
          <p:cNvSpPr>
            <a:spLocks noChangeArrowheads="1"/>
          </p:cNvSpPr>
          <p:nvPr/>
        </p:nvSpPr>
        <p:spPr bwMode="auto">
          <a:xfrm>
            <a:off x="7058025" y="19097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506" name="Rectangle 26">
            <a:extLst>
              <a:ext uri="{FF2B5EF4-FFF2-40B4-BE49-F238E27FC236}">
                <a16:creationId xmlns:a16="http://schemas.microsoft.com/office/drawing/2014/main" id="{1499EA69-B813-4BD2-B09E-1184127FB964}"/>
              </a:ext>
            </a:extLst>
          </p:cNvPr>
          <p:cNvSpPr>
            <a:spLocks noChangeArrowheads="1"/>
          </p:cNvSpPr>
          <p:nvPr/>
        </p:nvSpPr>
        <p:spPr bwMode="auto">
          <a:xfrm>
            <a:off x="2857500" y="34432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507" name="Rectangle 27">
            <a:extLst>
              <a:ext uri="{FF2B5EF4-FFF2-40B4-BE49-F238E27FC236}">
                <a16:creationId xmlns:a16="http://schemas.microsoft.com/office/drawing/2014/main" id="{BD085A57-F027-417B-9CCC-9FE3755B1845}"/>
              </a:ext>
            </a:extLst>
          </p:cNvPr>
          <p:cNvSpPr>
            <a:spLocks noChangeArrowheads="1"/>
          </p:cNvSpPr>
          <p:nvPr/>
        </p:nvSpPr>
        <p:spPr bwMode="auto">
          <a:xfrm>
            <a:off x="2811464" y="28829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508" name="Rectangle 28">
            <a:extLst>
              <a:ext uri="{FF2B5EF4-FFF2-40B4-BE49-F238E27FC236}">
                <a16:creationId xmlns:a16="http://schemas.microsoft.com/office/drawing/2014/main" id="{1080E117-8284-4BF8-A5F5-3397C0D151B1}"/>
              </a:ext>
            </a:extLst>
          </p:cNvPr>
          <p:cNvSpPr>
            <a:spLocks noChangeArrowheads="1"/>
          </p:cNvSpPr>
          <p:nvPr/>
        </p:nvSpPr>
        <p:spPr bwMode="auto">
          <a:xfrm>
            <a:off x="3154364" y="57213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509" name="Rectangle 29">
            <a:extLst>
              <a:ext uri="{FF2B5EF4-FFF2-40B4-BE49-F238E27FC236}">
                <a16:creationId xmlns:a16="http://schemas.microsoft.com/office/drawing/2014/main" id="{F7F30907-2443-42E7-B7F8-1B6CD513D322}"/>
              </a:ext>
            </a:extLst>
          </p:cNvPr>
          <p:cNvSpPr>
            <a:spLocks noChangeArrowheads="1"/>
          </p:cNvSpPr>
          <p:nvPr/>
        </p:nvSpPr>
        <p:spPr bwMode="auto">
          <a:xfrm>
            <a:off x="3394075" y="24971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510" name="Rectangle 30">
            <a:extLst>
              <a:ext uri="{FF2B5EF4-FFF2-40B4-BE49-F238E27FC236}">
                <a16:creationId xmlns:a16="http://schemas.microsoft.com/office/drawing/2014/main" id="{6CA88E76-5095-463C-9BB2-C1B58195CF0C}"/>
              </a:ext>
            </a:extLst>
          </p:cNvPr>
          <p:cNvSpPr>
            <a:spLocks noChangeArrowheads="1"/>
          </p:cNvSpPr>
          <p:nvPr/>
        </p:nvSpPr>
        <p:spPr bwMode="auto">
          <a:xfrm>
            <a:off x="3838575" y="3389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511" name="Rectangle 31">
            <a:extLst>
              <a:ext uri="{FF2B5EF4-FFF2-40B4-BE49-F238E27FC236}">
                <a16:creationId xmlns:a16="http://schemas.microsoft.com/office/drawing/2014/main" id="{053CABAF-19B7-483C-ABE7-5202461D27BE}"/>
              </a:ext>
            </a:extLst>
          </p:cNvPr>
          <p:cNvSpPr>
            <a:spLocks noChangeArrowheads="1"/>
          </p:cNvSpPr>
          <p:nvPr/>
        </p:nvSpPr>
        <p:spPr bwMode="auto">
          <a:xfrm>
            <a:off x="4135439" y="42084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512" name="Rectangle 32">
            <a:extLst>
              <a:ext uri="{FF2B5EF4-FFF2-40B4-BE49-F238E27FC236}">
                <a16:creationId xmlns:a16="http://schemas.microsoft.com/office/drawing/2014/main" id="{AA8F70BB-51B4-48D5-970B-E81AA11E4716}"/>
              </a:ext>
            </a:extLst>
          </p:cNvPr>
          <p:cNvSpPr>
            <a:spLocks noChangeArrowheads="1"/>
          </p:cNvSpPr>
          <p:nvPr/>
        </p:nvSpPr>
        <p:spPr bwMode="auto">
          <a:xfrm>
            <a:off x="5024439" y="49149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513" name="Rectangle 33">
            <a:extLst>
              <a:ext uri="{FF2B5EF4-FFF2-40B4-BE49-F238E27FC236}">
                <a16:creationId xmlns:a16="http://schemas.microsoft.com/office/drawing/2014/main" id="{BB0F99D7-857F-417A-87B6-A82B389EC0C1}"/>
              </a:ext>
            </a:extLst>
          </p:cNvPr>
          <p:cNvSpPr>
            <a:spLocks noChangeArrowheads="1"/>
          </p:cNvSpPr>
          <p:nvPr/>
        </p:nvSpPr>
        <p:spPr bwMode="auto">
          <a:xfrm>
            <a:off x="6284914" y="52863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514" name="Rectangle 34">
            <a:extLst>
              <a:ext uri="{FF2B5EF4-FFF2-40B4-BE49-F238E27FC236}">
                <a16:creationId xmlns:a16="http://schemas.microsoft.com/office/drawing/2014/main" id="{A2A02302-C421-454E-84AB-A2F83C59BFA8}"/>
              </a:ext>
            </a:extLst>
          </p:cNvPr>
          <p:cNvSpPr>
            <a:spLocks noChangeArrowheads="1"/>
          </p:cNvSpPr>
          <p:nvPr/>
        </p:nvSpPr>
        <p:spPr bwMode="auto">
          <a:xfrm>
            <a:off x="7620000" y="55467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515" name="Rectangle 35">
            <a:extLst>
              <a:ext uri="{FF2B5EF4-FFF2-40B4-BE49-F238E27FC236}">
                <a16:creationId xmlns:a16="http://schemas.microsoft.com/office/drawing/2014/main" id="{4EE9CDBC-81FE-44D8-9F39-515D1BC0413A}"/>
              </a:ext>
            </a:extLst>
          </p:cNvPr>
          <p:cNvSpPr>
            <a:spLocks noChangeArrowheads="1"/>
          </p:cNvSpPr>
          <p:nvPr/>
        </p:nvSpPr>
        <p:spPr bwMode="auto">
          <a:xfrm>
            <a:off x="8583614" y="55848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516" name="Rectangle 36">
            <a:extLst>
              <a:ext uri="{FF2B5EF4-FFF2-40B4-BE49-F238E27FC236}">
                <a16:creationId xmlns:a16="http://schemas.microsoft.com/office/drawing/2014/main" id="{A68FAD18-2307-4FEF-8A4A-F058B4E168EA}"/>
              </a:ext>
            </a:extLst>
          </p:cNvPr>
          <p:cNvSpPr>
            <a:spLocks noChangeArrowheads="1"/>
          </p:cNvSpPr>
          <p:nvPr/>
        </p:nvSpPr>
        <p:spPr bwMode="auto">
          <a:xfrm>
            <a:off x="6400800" y="56499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517" name="Rectangle 37">
            <a:extLst>
              <a:ext uri="{FF2B5EF4-FFF2-40B4-BE49-F238E27FC236}">
                <a16:creationId xmlns:a16="http://schemas.microsoft.com/office/drawing/2014/main" id="{00AC01E6-BC45-4A73-9A42-DC3BA1DA325C}"/>
              </a:ext>
            </a:extLst>
          </p:cNvPr>
          <p:cNvSpPr>
            <a:spLocks noChangeArrowheads="1"/>
          </p:cNvSpPr>
          <p:nvPr/>
        </p:nvSpPr>
        <p:spPr bwMode="auto">
          <a:xfrm>
            <a:off x="3773489" y="19526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518" name="Rectangle 38">
            <a:extLst>
              <a:ext uri="{FF2B5EF4-FFF2-40B4-BE49-F238E27FC236}">
                <a16:creationId xmlns:a16="http://schemas.microsoft.com/office/drawing/2014/main" id="{F21C0827-821F-419E-95D1-DF7CEF805D6F}"/>
              </a:ext>
            </a:extLst>
          </p:cNvPr>
          <p:cNvSpPr>
            <a:spLocks noChangeArrowheads="1"/>
          </p:cNvSpPr>
          <p:nvPr/>
        </p:nvSpPr>
        <p:spPr bwMode="auto">
          <a:xfrm>
            <a:off x="4137025" y="20589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19" name="Rectangle 39">
            <a:extLst>
              <a:ext uri="{FF2B5EF4-FFF2-40B4-BE49-F238E27FC236}">
                <a16:creationId xmlns:a16="http://schemas.microsoft.com/office/drawing/2014/main" id="{E898B8C5-558A-4FEB-BC80-E0A5F21805A6}"/>
              </a:ext>
            </a:extLst>
          </p:cNvPr>
          <p:cNvSpPr>
            <a:spLocks noChangeArrowheads="1"/>
          </p:cNvSpPr>
          <p:nvPr/>
        </p:nvSpPr>
        <p:spPr bwMode="auto">
          <a:xfrm>
            <a:off x="8658225" y="33147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520" name="Rectangle 40">
            <a:extLst>
              <a:ext uri="{FF2B5EF4-FFF2-40B4-BE49-F238E27FC236}">
                <a16:creationId xmlns:a16="http://schemas.microsoft.com/office/drawing/2014/main" id="{62DA8318-E691-4E2C-B64D-98DEA217C586}"/>
              </a:ext>
            </a:extLst>
          </p:cNvPr>
          <p:cNvSpPr>
            <a:spLocks noChangeArrowheads="1"/>
          </p:cNvSpPr>
          <p:nvPr/>
        </p:nvSpPr>
        <p:spPr bwMode="auto">
          <a:xfrm>
            <a:off x="3022600" y="37607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21" name="Rectangle 41">
            <a:extLst>
              <a:ext uri="{FF2B5EF4-FFF2-40B4-BE49-F238E27FC236}">
                <a16:creationId xmlns:a16="http://schemas.microsoft.com/office/drawing/2014/main" id="{5B474026-3A26-45BC-A0F1-67A59983C1D6}"/>
              </a:ext>
            </a:extLst>
          </p:cNvPr>
          <p:cNvSpPr>
            <a:spLocks noChangeArrowheads="1"/>
          </p:cNvSpPr>
          <p:nvPr/>
        </p:nvSpPr>
        <p:spPr bwMode="auto">
          <a:xfrm>
            <a:off x="4060825" y="48402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22" name="Rectangle 42">
            <a:extLst>
              <a:ext uri="{FF2B5EF4-FFF2-40B4-BE49-F238E27FC236}">
                <a16:creationId xmlns:a16="http://schemas.microsoft.com/office/drawing/2014/main" id="{2C0D4D0B-A783-4939-B354-3E73595B0D39}"/>
              </a:ext>
            </a:extLst>
          </p:cNvPr>
          <p:cNvSpPr>
            <a:spLocks noChangeArrowheads="1"/>
          </p:cNvSpPr>
          <p:nvPr/>
        </p:nvSpPr>
        <p:spPr bwMode="auto">
          <a:xfrm>
            <a:off x="6456364" y="50133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23" name="Rectangle 43">
            <a:extLst>
              <a:ext uri="{FF2B5EF4-FFF2-40B4-BE49-F238E27FC236}">
                <a16:creationId xmlns:a16="http://schemas.microsoft.com/office/drawing/2014/main" id="{2875C030-62BB-423C-929E-6471AE9583EA}"/>
              </a:ext>
            </a:extLst>
          </p:cNvPr>
          <p:cNvSpPr>
            <a:spLocks noChangeArrowheads="1"/>
          </p:cNvSpPr>
          <p:nvPr/>
        </p:nvSpPr>
        <p:spPr bwMode="auto">
          <a:xfrm>
            <a:off x="6510339" y="54943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24" name="Rectangle 44">
            <a:extLst>
              <a:ext uri="{FF2B5EF4-FFF2-40B4-BE49-F238E27FC236}">
                <a16:creationId xmlns:a16="http://schemas.microsoft.com/office/drawing/2014/main" id="{8E0BDE52-45B6-46C1-880D-9E1A70FF7428}"/>
              </a:ext>
            </a:extLst>
          </p:cNvPr>
          <p:cNvSpPr>
            <a:spLocks noChangeArrowheads="1"/>
          </p:cNvSpPr>
          <p:nvPr/>
        </p:nvSpPr>
        <p:spPr bwMode="auto">
          <a:xfrm>
            <a:off x="7119938" y="56261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25" name="Rectangle 45">
            <a:extLst>
              <a:ext uri="{FF2B5EF4-FFF2-40B4-BE49-F238E27FC236}">
                <a16:creationId xmlns:a16="http://schemas.microsoft.com/office/drawing/2014/main" id="{B19DE4F7-75B6-4EB3-AD6E-EED44ED95B0D}"/>
              </a:ext>
            </a:extLst>
          </p:cNvPr>
          <p:cNvSpPr>
            <a:spLocks noChangeArrowheads="1"/>
          </p:cNvSpPr>
          <p:nvPr/>
        </p:nvSpPr>
        <p:spPr bwMode="auto">
          <a:xfrm>
            <a:off x="8328025" y="22764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26" name="Rectangle 46">
            <a:extLst>
              <a:ext uri="{FF2B5EF4-FFF2-40B4-BE49-F238E27FC236}">
                <a16:creationId xmlns:a16="http://schemas.microsoft.com/office/drawing/2014/main" id="{086D1A55-5937-49F0-BFF1-C7705434DB24}"/>
              </a:ext>
            </a:extLst>
          </p:cNvPr>
          <p:cNvSpPr>
            <a:spLocks noChangeArrowheads="1"/>
          </p:cNvSpPr>
          <p:nvPr/>
        </p:nvSpPr>
        <p:spPr bwMode="auto">
          <a:xfrm>
            <a:off x="8832850" y="170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27" name="Rectangle 47">
            <a:extLst>
              <a:ext uri="{FF2B5EF4-FFF2-40B4-BE49-F238E27FC236}">
                <a16:creationId xmlns:a16="http://schemas.microsoft.com/office/drawing/2014/main" id="{A889BD47-D3AF-428B-996A-92B7D6F93C1A}"/>
              </a:ext>
            </a:extLst>
          </p:cNvPr>
          <p:cNvSpPr>
            <a:spLocks noChangeArrowheads="1"/>
          </p:cNvSpPr>
          <p:nvPr/>
        </p:nvSpPr>
        <p:spPr bwMode="auto">
          <a:xfrm>
            <a:off x="4727575" y="15573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28" name="Rectangle 48">
            <a:extLst>
              <a:ext uri="{FF2B5EF4-FFF2-40B4-BE49-F238E27FC236}">
                <a16:creationId xmlns:a16="http://schemas.microsoft.com/office/drawing/2014/main" id="{3F409F0B-3FD4-4D20-8B1D-232EEAAB1036}"/>
              </a:ext>
            </a:extLst>
          </p:cNvPr>
          <p:cNvSpPr>
            <a:spLocks noChangeArrowheads="1"/>
          </p:cNvSpPr>
          <p:nvPr/>
        </p:nvSpPr>
        <p:spPr bwMode="auto">
          <a:xfrm>
            <a:off x="2071688" y="14779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29" name="Rectangle 49">
            <a:extLst>
              <a:ext uri="{FF2B5EF4-FFF2-40B4-BE49-F238E27FC236}">
                <a16:creationId xmlns:a16="http://schemas.microsoft.com/office/drawing/2014/main" id="{B18E03D2-FCBE-460E-9763-8B15E8AA404E}"/>
              </a:ext>
            </a:extLst>
          </p:cNvPr>
          <p:cNvSpPr>
            <a:spLocks noChangeArrowheads="1"/>
          </p:cNvSpPr>
          <p:nvPr/>
        </p:nvSpPr>
        <p:spPr bwMode="auto">
          <a:xfrm>
            <a:off x="1919289" y="20605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30" name="Rectangle 50">
            <a:extLst>
              <a:ext uri="{FF2B5EF4-FFF2-40B4-BE49-F238E27FC236}">
                <a16:creationId xmlns:a16="http://schemas.microsoft.com/office/drawing/2014/main" id="{0BDBE716-3838-49C0-9335-55EB29413B7F}"/>
              </a:ext>
            </a:extLst>
          </p:cNvPr>
          <p:cNvSpPr>
            <a:spLocks noChangeArrowheads="1"/>
          </p:cNvSpPr>
          <p:nvPr/>
        </p:nvSpPr>
        <p:spPr bwMode="auto">
          <a:xfrm>
            <a:off x="2657475" y="19351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31" name="Rectangle 51">
            <a:extLst>
              <a:ext uri="{FF2B5EF4-FFF2-40B4-BE49-F238E27FC236}">
                <a16:creationId xmlns:a16="http://schemas.microsoft.com/office/drawing/2014/main" id="{1374D6EF-102B-4E3D-9F35-885EF397CD6A}"/>
              </a:ext>
            </a:extLst>
          </p:cNvPr>
          <p:cNvSpPr>
            <a:spLocks noChangeArrowheads="1"/>
          </p:cNvSpPr>
          <p:nvPr/>
        </p:nvSpPr>
        <p:spPr bwMode="auto">
          <a:xfrm>
            <a:off x="3465514" y="19367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32" name="Rectangle 52">
            <a:extLst>
              <a:ext uri="{FF2B5EF4-FFF2-40B4-BE49-F238E27FC236}">
                <a16:creationId xmlns:a16="http://schemas.microsoft.com/office/drawing/2014/main" id="{99B1D0FB-AAFE-418C-BE4B-421ACA1A6E61}"/>
              </a:ext>
            </a:extLst>
          </p:cNvPr>
          <p:cNvSpPr>
            <a:spLocks noChangeArrowheads="1"/>
          </p:cNvSpPr>
          <p:nvPr/>
        </p:nvSpPr>
        <p:spPr bwMode="auto">
          <a:xfrm>
            <a:off x="3122614" y="21145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33" name="Rectangle 53">
            <a:extLst>
              <a:ext uri="{FF2B5EF4-FFF2-40B4-BE49-F238E27FC236}">
                <a16:creationId xmlns:a16="http://schemas.microsoft.com/office/drawing/2014/main" id="{C8CCD4F2-A151-4FFF-B2A3-6E8580838C0E}"/>
              </a:ext>
            </a:extLst>
          </p:cNvPr>
          <p:cNvSpPr>
            <a:spLocks noChangeArrowheads="1"/>
          </p:cNvSpPr>
          <p:nvPr/>
        </p:nvSpPr>
        <p:spPr bwMode="auto">
          <a:xfrm>
            <a:off x="1847850" y="42211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34" name="Rectangle 54">
            <a:extLst>
              <a:ext uri="{FF2B5EF4-FFF2-40B4-BE49-F238E27FC236}">
                <a16:creationId xmlns:a16="http://schemas.microsoft.com/office/drawing/2014/main" id="{71D60653-A978-4D82-9B91-D00957E79885}"/>
              </a:ext>
            </a:extLst>
          </p:cNvPr>
          <p:cNvSpPr>
            <a:spLocks noChangeArrowheads="1"/>
          </p:cNvSpPr>
          <p:nvPr/>
        </p:nvSpPr>
        <p:spPr bwMode="auto">
          <a:xfrm>
            <a:off x="2890839" y="20256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35" name="Rectangle 55">
            <a:extLst>
              <a:ext uri="{FF2B5EF4-FFF2-40B4-BE49-F238E27FC236}">
                <a16:creationId xmlns:a16="http://schemas.microsoft.com/office/drawing/2014/main" id="{047B7009-EFE7-4714-B463-D6425B6768EC}"/>
              </a:ext>
            </a:extLst>
          </p:cNvPr>
          <p:cNvSpPr>
            <a:spLocks noChangeArrowheads="1"/>
          </p:cNvSpPr>
          <p:nvPr/>
        </p:nvSpPr>
        <p:spPr bwMode="auto">
          <a:xfrm>
            <a:off x="5664200" y="17732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36" name="Rectangle 56">
            <a:extLst>
              <a:ext uri="{FF2B5EF4-FFF2-40B4-BE49-F238E27FC236}">
                <a16:creationId xmlns:a16="http://schemas.microsoft.com/office/drawing/2014/main" id="{58FB270B-8E21-4E39-ABA9-D21744528CBF}"/>
              </a:ext>
            </a:extLst>
          </p:cNvPr>
          <p:cNvSpPr>
            <a:spLocks noChangeArrowheads="1"/>
          </p:cNvSpPr>
          <p:nvPr/>
        </p:nvSpPr>
        <p:spPr bwMode="auto">
          <a:xfrm>
            <a:off x="3000375" y="16287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37" name="Rectangle 57">
            <a:extLst>
              <a:ext uri="{FF2B5EF4-FFF2-40B4-BE49-F238E27FC236}">
                <a16:creationId xmlns:a16="http://schemas.microsoft.com/office/drawing/2014/main" id="{147E3359-2E61-4F93-B1E3-A60A3F4A8608}"/>
              </a:ext>
            </a:extLst>
          </p:cNvPr>
          <p:cNvSpPr>
            <a:spLocks noChangeArrowheads="1"/>
          </p:cNvSpPr>
          <p:nvPr/>
        </p:nvSpPr>
        <p:spPr bwMode="auto">
          <a:xfrm>
            <a:off x="4881564" y="22494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38" name="Rectangle 58">
            <a:extLst>
              <a:ext uri="{FF2B5EF4-FFF2-40B4-BE49-F238E27FC236}">
                <a16:creationId xmlns:a16="http://schemas.microsoft.com/office/drawing/2014/main" id="{6AA1F897-9EF8-49D9-92BE-4FF4D4DBD0FF}"/>
              </a:ext>
            </a:extLst>
          </p:cNvPr>
          <p:cNvSpPr>
            <a:spLocks noChangeArrowheads="1"/>
          </p:cNvSpPr>
          <p:nvPr/>
        </p:nvSpPr>
        <p:spPr bwMode="auto">
          <a:xfrm>
            <a:off x="3821114" y="24749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39" name="Rectangle 59">
            <a:extLst>
              <a:ext uri="{FF2B5EF4-FFF2-40B4-BE49-F238E27FC236}">
                <a16:creationId xmlns:a16="http://schemas.microsoft.com/office/drawing/2014/main" id="{C1F06572-137F-4FC6-83AD-07DBAD6F141D}"/>
              </a:ext>
            </a:extLst>
          </p:cNvPr>
          <p:cNvSpPr>
            <a:spLocks noChangeArrowheads="1"/>
          </p:cNvSpPr>
          <p:nvPr/>
        </p:nvSpPr>
        <p:spPr bwMode="auto">
          <a:xfrm>
            <a:off x="3343275" y="21986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40" name="Rectangle 60">
            <a:extLst>
              <a:ext uri="{FF2B5EF4-FFF2-40B4-BE49-F238E27FC236}">
                <a16:creationId xmlns:a16="http://schemas.microsoft.com/office/drawing/2014/main" id="{1934D609-E348-4BB7-8FB6-2CF8EC0B4F08}"/>
              </a:ext>
            </a:extLst>
          </p:cNvPr>
          <p:cNvSpPr>
            <a:spLocks noChangeArrowheads="1"/>
          </p:cNvSpPr>
          <p:nvPr/>
        </p:nvSpPr>
        <p:spPr bwMode="auto">
          <a:xfrm>
            <a:off x="3589338" y="22939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41" name="Rectangle 61">
            <a:extLst>
              <a:ext uri="{FF2B5EF4-FFF2-40B4-BE49-F238E27FC236}">
                <a16:creationId xmlns:a16="http://schemas.microsoft.com/office/drawing/2014/main" id="{53C3A064-D228-40DA-A264-977047C60129}"/>
              </a:ext>
            </a:extLst>
          </p:cNvPr>
          <p:cNvSpPr>
            <a:spLocks noChangeArrowheads="1"/>
          </p:cNvSpPr>
          <p:nvPr/>
        </p:nvSpPr>
        <p:spPr bwMode="auto">
          <a:xfrm>
            <a:off x="5072064" y="28463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42" name="Rectangle 62">
            <a:extLst>
              <a:ext uri="{FF2B5EF4-FFF2-40B4-BE49-F238E27FC236}">
                <a16:creationId xmlns:a16="http://schemas.microsoft.com/office/drawing/2014/main" id="{C5E84E68-B0D3-4DD2-B8FE-B5B29657C9D2}"/>
              </a:ext>
            </a:extLst>
          </p:cNvPr>
          <p:cNvSpPr>
            <a:spLocks noChangeArrowheads="1"/>
          </p:cNvSpPr>
          <p:nvPr/>
        </p:nvSpPr>
        <p:spPr bwMode="auto">
          <a:xfrm>
            <a:off x="4054475" y="25638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43" name="Rectangle 63">
            <a:extLst>
              <a:ext uri="{FF2B5EF4-FFF2-40B4-BE49-F238E27FC236}">
                <a16:creationId xmlns:a16="http://schemas.microsoft.com/office/drawing/2014/main" id="{19F00C46-37CB-4B19-8FAB-86B19DF9C8E2}"/>
              </a:ext>
            </a:extLst>
          </p:cNvPr>
          <p:cNvSpPr>
            <a:spLocks noChangeArrowheads="1"/>
          </p:cNvSpPr>
          <p:nvPr/>
        </p:nvSpPr>
        <p:spPr bwMode="auto">
          <a:xfrm>
            <a:off x="5824538" y="25241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44" name="Rectangle 64">
            <a:extLst>
              <a:ext uri="{FF2B5EF4-FFF2-40B4-BE49-F238E27FC236}">
                <a16:creationId xmlns:a16="http://schemas.microsoft.com/office/drawing/2014/main" id="{2D716B8C-D2B1-446D-8155-06488F7BCB12}"/>
              </a:ext>
            </a:extLst>
          </p:cNvPr>
          <p:cNvSpPr>
            <a:spLocks noChangeArrowheads="1"/>
          </p:cNvSpPr>
          <p:nvPr/>
        </p:nvSpPr>
        <p:spPr bwMode="auto">
          <a:xfrm>
            <a:off x="2640014" y="38560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45" name="Rectangle 65">
            <a:extLst>
              <a:ext uri="{FF2B5EF4-FFF2-40B4-BE49-F238E27FC236}">
                <a16:creationId xmlns:a16="http://schemas.microsoft.com/office/drawing/2014/main" id="{5ABC7E2B-CA95-436A-9C73-9B4E0F220BBA}"/>
              </a:ext>
            </a:extLst>
          </p:cNvPr>
          <p:cNvSpPr>
            <a:spLocks noChangeArrowheads="1"/>
          </p:cNvSpPr>
          <p:nvPr/>
        </p:nvSpPr>
        <p:spPr bwMode="auto">
          <a:xfrm>
            <a:off x="5057775" y="23272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46" name="Rectangle 66">
            <a:extLst>
              <a:ext uri="{FF2B5EF4-FFF2-40B4-BE49-F238E27FC236}">
                <a16:creationId xmlns:a16="http://schemas.microsoft.com/office/drawing/2014/main" id="{D1F0642B-639C-4D18-980C-3698C07FD432}"/>
              </a:ext>
            </a:extLst>
          </p:cNvPr>
          <p:cNvSpPr>
            <a:spLocks noChangeArrowheads="1"/>
          </p:cNvSpPr>
          <p:nvPr/>
        </p:nvSpPr>
        <p:spPr bwMode="auto">
          <a:xfrm>
            <a:off x="4287839" y="26543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47" name="Rectangle 67">
            <a:extLst>
              <a:ext uri="{FF2B5EF4-FFF2-40B4-BE49-F238E27FC236}">
                <a16:creationId xmlns:a16="http://schemas.microsoft.com/office/drawing/2014/main" id="{0FF33566-2F35-48BD-B9DC-13C23C85390A}"/>
              </a:ext>
            </a:extLst>
          </p:cNvPr>
          <p:cNvSpPr>
            <a:spLocks noChangeArrowheads="1"/>
          </p:cNvSpPr>
          <p:nvPr/>
        </p:nvSpPr>
        <p:spPr bwMode="auto">
          <a:xfrm>
            <a:off x="6080125" y="25654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48" name="Rectangle 68">
            <a:extLst>
              <a:ext uri="{FF2B5EF4-FFF2-40B4-BE49-F238E27FC236}">
                <a16:creationId xmlns:a16="http://schemas.microsoft.com/office/drawing/2014/main" id="{D6356180-343E-4032-8BCA-B6BDD4111B3B}"/>
              </a:ext>
            </a:extLst>
          </p:cNvPr>
          <p:cNvSpPr>
            <a:spLocks noChangeArrowheads="1"/>
          </p:cNvSpPr>
          <p:nvPr/>
        </p:nvSpPr>
        <p:spPr bwMode="auto">
          <a:xfrm>
            <a:off x="3289300" y="40513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49" name="Rectangle 69">
            <a:extLst>
              <a:ext uri="{FF2B5EF4-FFF2-40B4-BE49-F238E27FC236}">
                <a16:creationId xmlns:a16="http://schemas.microsoft.com/office/drawing/2014/main" id="{706207DA-69ED-4604-B113-7A669020E2C4}"/>
              </a:ext>
            </a:extLst>
          </p:cNvPr>
          <p:cNvSpPr>
            <a:spLocks noChangeArrowheads="1"/>
          </p:cNvSpPr>
          <p:nvPr/>
        </p:nvSpPr>
        <p:spPr bwMode="auto">
          <a:xfrm>
            <a:off x="7005639" y="31115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50" name="Rectangle 70">
            <a:extLst>
              <a:ext uri="{FF2B5EF4-FFF2-40B4-BE49-F238E27FC236}">
                <a16:creationId xmlns:a16="http://schemas.microsoft.com/office/drawing/2014/main" id="{CE2B2746-B3C7-40AA-B762-CFFB773C400C}"/>
              </a:ext>
            </a:extLst>
          </p:cNvPr>
          <p:cNvSpPr>
            <a:spLocks noChangeArrowheads="1"/>
          </p:cNvSpPr>
          <p:nvPr/>
        </p:nvSpPr>
        <p:spPr bwMode="auto">
          <a:xfrm>
            <a:off x="6672264" y="53736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51" name="Rectangle 71">
            <a:extLst>
              <a:ext uri="{FF2B5EF4-FFF2-40B4-BE49-F238E27FC236}">
                <a16:creationId xmlns:a16="http://schemas.microsoft.com/office/drawing/2014/main" id="{57748D1B-C93A-432A-AD14-003C88FFC1C5}"/>
              </a:ext>
            </a:extLst>
          </p:cNvPr>
          <p:cNvSpPr>
            <a:spLocks noChangeArrowheads="1"/>
          </p:cNvSpPr>
          <p:nvPr/>
        </p:nvSpPr>
        <p:spPr bwMode="auto">
          <a:xfrm>
            <a:off x="6096000" y="23495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552" name="Rectangle 72">
            <a:extLst>
              <a:ext uri="{FF2B5EF4-FFF2-40B4-BE49-F238E27FC236}">
                <a16:creationId xmlns:a16="http://schemas.microsoft.com/office/drawing/2014/main" id="{F90952DC-3FE1-4B79-BF7F-32E96F15CFFA}"/>
              </a:ext>
            </a:extLst>
          </p:cNvPr>
          <p:cNvSpPr>
            <a:spLocks noChangeArrowheads="1"/>
          </p:cNvSpPr>
          <p:nvPr/>
        </p:nvSpPr>
        <p:spPr bwMode="auto">
          <a:xfrm>
            <a:off x="4173539" y="4403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53" name="Rectangle 73">
            <a:extLst>
              <a:ext uri="{FF2B5EF4-FFF2-40B4-BE49-F238E27FC236}">
                <a16:creationId xmlns:a16="http://schemas.microsoft.com/office/drawing/2014/main" id="{D035844A-29A3-4F4E-9E94-CCBEE01A1265}"/>
              </a:ext>
            </a:extLst>
          </p:cNvPr>
          <p:cNvSpPr>
            <a:spLocks noChangeArrowheads="1"/>
          </p:cNvSpPr>
          <p:nvPr/>
        </p:nvSpPr>
        <p:spPr bwMode="auto">
          <a:xfrm>
            <a:off x="6600825" y="3141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54" name="Rectangle 74">
            <a:extLst>
              <a:ext uri="{FF2B5EF4-FFF2-40B4-BE49-F238E27FC236}">
                <a16:creationId xmlns:a16="http://schemas.microsoft.com/office/drawing/2014/main" id="{8378B875-AB41-45AD-A421-67B6E2879BC5}"/>
              </a:ext>
            </a:extLst>
          </p:cNvPr>
          <p:cNvSpPr>
            <a:spLocks noChangeArrowheads="1"/>
          </p:cNvSpPr>
          <p:nvPr/>
        </p:nvSpPr>
        <p:spPr bwMode="auto">
          <a:xfrm>
            <a:off x="2311400" y="2246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55" name="Rectangle 75">
            <a:extLst>
              <a:ext uri="{FF2B5EF4-FFF2-40B4-BE49-F238E27FC236}">
                <a16:creationId xmlns:a16="http://schemas.microsoft.com/office/drawing/2014/main" id="{6D36369F-1545-4B31-AA0C-CF1AFF66C1B6}"/>
              </a:ext>
            </a:extLst>
          </p:cNvPr>
          <p:cNvSpPr>
            <a:spLocks noChangeArrowheads="1"/>
          </p:cNvSpPr>
          <p:nvPr/>
        </p:nvSpPr>
        <p:spPr bwMode="auto">
          <a:xfrm>
            <a:off x="8007350" y="41687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57" name="Rectangle 77">
            <a:extLst>
              <a:ext uri="{FF2B5EF4-FFF2-40B4-BE49-F238E27FC236}">
                <a16:creationId xmlns:a16="http://schemas.microsoft.com/office/drawing/2014/main" id="{FA5457F8-6921-4572-9BCE-0F025C7AFEF5}"/>
              </a:ext>
            </a:extLst>
          </p:cNvPr>
          <p:cNvSpPr>
            <a:spLocks noChangeArrowheads="1"/>
          </p:cNvSpPr>
          <p:nvPr/>
        </p:nvSpPr>
        <p:spPr bwMode="auto">
          <a:xfrm>
            <a:off x="7032625" y="27813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58" name="Rectangle 78">
            <a:extLst>
              <a:ext uri="{FF2B5EF4-FFF2-40B4-BE49-F238E27FC236}">
                <a16:creationId xmlns:a16="http://schemas.microsoft.com/office/drawing/2014/main" id="{6278333E-C6C0-4A2B-BC18-4B6F378CD48A}"/>
              </a:ext>
            </a:extLst>
          </p:cNvPr>
          <p:cNvSpPr>
            <a:spLocks noChangeArrowheads="1"/>
          </p:cNvSpPr>
          <p:nvPr/>
        </p:nvSpPr>
        <p:spPr bwMode="auto">
          <a:xfrm>
            <a:off x="3124200" y="24653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59" name="Rectangle 79">
            <a:extLst>
              <a:ext uri="{FF2B5EF4-FFF2-40B4-BE49-F238E27FC236}">
                <a16:creationId xmlns:a16="http://schemas.microsoft.com/office/drawing/2014/main" id="{340A8CFF-01C7-4813-A129-5452969F8E29}"/>
              </a:ext>
            </a:extLst>
          </p:cNvPr>
          <p:cNvSpPr>
            <a:spLocks noChangeArrowheads="1"/>
          </p:cNvSpPr>
          <p:nvPr/>
        </p:nvSpPr>
        <p:spPr bwMode="auto">
          <a:xfrm>
            <a:off x="8183564" y="40767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60" name="Rectangle 80">
            <a:extLst>
              <a:ext uri="{FF2B5EF4-FFF2-40B4-BE49-F238E27FC236}">
                <a16:creationId xmlns:a16="http://schemas.microsoft.com/office/drawing/2014/main" id="{BE747CA4-BE93-42E4-84A3-00411EE46432}"/>
              </a:ext>
            </a:extLst>
          </p:cNvPr>
          <p:cNvSpPr>
            <a:spLocks noChangeArrowheads="1"/>
          </p:cNvSpPr>
          <p:nvPr/>
        </p:nvSpPr>
        <p:spPr bwMode="auto">
          <a:xfrm>
            <a:off x="8202614" y="24209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61" name="Rectangle 81">
            <a:extLst>
              <a:ext uri="{FF2B5EF4-FFF2-40B4-BE49-F238E27FC236}">
                <a16:creationId xmlns:a16="http://schemas.microsoft.com/office/drawing/2014/main" id="{B71DFADB-A4FE-4591-9582-A91227ACF1D0}"/>
              </a:ext>
            </a:extLst>
          </p:cNvPr>
          <p:cNvSpPr>
            <a:spLocks noChangeArrowheads="1"/>
          </p:cNvSpPr>
          <p:nvPr/>
        </p:nvSpPr>
        <p:spPr bwMode="auto">
          <a:xfrm>
            <a:off x="2227264" y="19748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62" name="Rectangle 82">
            <a:extLst>
              <a:ext uri="{FF2B5EF4-FFF2-40B4-BE49-F238E27FC236}">
                <a16:creationId xmlns:a16="http://schemas.microsoft.com/office/drawing/2014/main" id="{2C0405A8-978C-4AAF-8574-9E54A81F703F}"/>
              </a:ext>
            </a:extLst>
          </p:cNvPr>
          <p:cNvSpPr>
            <a:spLocks noChangeArrowheads="1"/>
          </p:cNvSpPr>
          <p:nvPr/>
        </p:nvSpPr>
        <p:spPr bwMode="auto">
          <a:xfrm>
            <a:off x="3133725" y="30924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63" name="Rectangle 83">
            <a:extLst>
              <a:ext uri="{FF2B5EF4-FFF2-40B4-BE49-F238E27FC236}">
                <a16:creationId xmlns:a16="http://schemas.microsoft.com/office/drawing/2014/main" id="{A39B6FE4-2CEC-4CB0-9EF7-21AF158FF4B8}"/>
              </a:ext>
            </a:extLst>
          </p:cNvPr>
          <p:cNvSpPr>
            <a:spLocks noChangeArrowheads="1"/>
          </p:cNvSpPr>
          <p:nvPr/>
        </p:nvSpPr>
        <p:spPr bwMode="auto">
          <a:xfrm>
            <a:off x="8328025" y="42926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64" name="Rectangle 84">
            <a:extLst>
              <a:ext uri="{FF2B5EF4-FFF2-40B4-BE49-F238E27FC236}">
                <a16:creationId xmlns:a16="http://schemas.microsoft.com/office/drawing/2014/main" id="{280FDD45-4B18-4A5F-83FB-94FEF1A83C1B}"/>
              </a:ext>
            </a:extLst>
          </p:cNvPr>
          <p:cNvSpPr>
            <a:spLocks noChangeArrowheads="1"/>
          </p:cNvSpPr>
          <p:nvPr/>
        </p:nvSpPr>
        <p:spPr bwMode="auto">
          <a:xfrm>
            <a:off x="8477250" y="3776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65" name="Rectangle 85">
            <a:extLst>
              <a:ext uri="{FF2B5EF4-FFF2-40B4-BE49-F238E27FC236}">
                <a16:creationId xmlns:a16="http://schemas.microsoft.com/office/drawing/2014/main" id="{2BFDC6CC-99DC-4412-A067-8D1AD934714D}"/>
              </a:ext>
            </a:extLst>
          </p:cNvPr>
          <p:cNvSpPr>
            <a:spLocks noChangeArrowheads="1"/>
          </p:cNvSpPr>
          <p:nvPr/>
        </p:nvSpPr>
        <p:spPr bwMode="auto">
          <a:xfrm>
            <a:off x="2479675" y="21320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66" name="Rectangle 86">
            <a:extLst>
              <a:ext uri="{FF2B5EF4-FFF2-40B4-BE49-F238E27FC236}">
                <a16:creationId xmlns:a16="http://schemas.microsoft.com/office/drawing/2014/main" id="{882E83E3-FD8E-45BF-B943-88175AB5863D}"/>
              </a:ext>
            </a:extLst>
          </p:cNvPr>
          <p:cNvSpPr>
            <a:spLocks noChangeArrowheads="1"/>
          </p:cNvSpPr>
          <p:nvPr/>
        </p:nvSpPr>
        <p:spPr bwMode="auto">
          <a:xfrm>
            <a:off x="3322639" y="31035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67" name="Rectangle 87">
            <a:extLst>
              <a:ext uri="{FF2B5EF4-FFF2-40B4-BE49-F238E27FC236}">
                <a16:creationId xmlns:a16="http://schemas.microsoft.com/office/drawing/2014/main" id="{CBEA91F1-8F91-46DB-9C24-4BECF53EE96B}"/>
              </a:ext>
            </a:extLst>
          </p:cNvPr>
          <p:cNvSpPr>
            <a:spLocks noChangeArrowheads="1"/>
          </p:cNvSpPr>
          <p:nvPr/>
        </p:nvSpPr>
        <p:spPr bwMode="auto">
          <a:xfrm>
            <a:off x="7772400" y="39338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68" name="Rectangle 88">
            <a:extLst>
              <a:ext uri="{FF2B5EF4-FFF2-40B4-BE49-F238E27FC236}">
                <a16:creationId xmlns:a16="http://schemas.microsoft.com/office/drawing/2014/main" id="{EC411077-D11D-4F3D-BF40-3F834AC0FA30}"/>
              </a:ext>
            </a:extLst>
          </p:cNvPr>
          <p:cNvSpPr>
            <a:spLocks noChangeArrowheads="1"/>
          </p:cNvSpPr>
          <p:nvPr/>
        </p:nvSpPr>
        <p:spPr bwMode="auto">
          <a:xfrm>
            <a:off x="3575050" y="25574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69" name="Rectangle 89">
            <a:extLst>
              <a:ext uri="{FF2B5EF4-FFF2-40B4-BE49-F238E27FC236}">
                <a16:creationId xmlns:a16="http://schemas.microsoft.com/office/drawing/2014/main" id="{CD02EDB2-A060-469C-9EFC-7F63DE78A422}"/>
              </a:ext>
            </a:extLst>
          </p:cNvPr>
          <p:cNvSpPr>
            <a:spLocks noChangeArrowheads="1"/>
          </p:cNvSpPr>
          <p:nvPr/>
        </p:nvSpPr>
        <p:spPr bwMode="auto">
          <a:xfrm>
            <a:off x="2816225" y="22098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70" name="Rectangle 90">
            <a:extLst>
              <a:ext uri="{FF2B5EF4-FFF2-40B4-BE49-F238E27FC236}">
                <a16:creationId xmlns:a16="http://schemas.microsoft.com/office/drawing/2014/main" id="{16D3FEE3-9C3F-4FE8-A75E-6C4C9CC65B11}"/>
              </a:ext>
            </a:extLst>
          </p:cNvPr>
          <p:cNvSpPr>
            <a:spLocks noChangeArrowheads="1"/>
          </p:cNvSpPr>
          <p:nvPr/>
        </p:nvSpPr>
        <p:spPr bwMode="auto">
          <a:xfrm>
            <a:off x="3556000" y="31130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71" name="Rectangle 91">
            <a:extLst>
              <a:ext uri="{FF2B5EF4-FFF2-40B4-BE49-F238E27FC236}">
                <a16:creationId xmlns:a16="http://schemas.microsoft.com/office/drawing/2014/main" id="{DC862CCE-823C-4B2A-8514-CFFC86B6D776}"/>
              </a:ext>
            </a:extLst>
          </p:cNvPr>
          <p:cNvSpPr>
            <a:spLocks noChangeArrowheads="1"/>
          </p:cNvSpPr>
          <p:nvPr/>
        </p:nvSpPr>
        <p:spPr bwMode="auto">
          <a:xfrm>
            <a:off x="7896225" y="37893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72" name="Rectangle 92">
            <a:extLst>
              <a:ext uri="{FF2B5EF4-FFF2-40B4-BE49-F238E27FC236}">
                <a16:creationId xmlns:a16="http://schemas.microsoft.com/office/drawing/2014/main" id="{6065D1AE-B6E9-4FDA-9E5A-228265E88064}"/>
              </a:ext>
            </a:extLst>
          </p:cNvPr>
          <p:cNvSpPr>
            <a:spLocks noChangeArrowheads="1"/>
          </p:cNvSpPr>
          <p:nvPr/>
        </p:nvSpPr>
        <p:spPr bwMode="auto">
          <a:xfrm>
            <a:off x="3111500" y="3268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73" name="Rectangle 93">
            <a:extLst>
              <a:ext uri="{FF2B5EF4-FFF2-40B4-BE49-F238E27FC236}">
                <a16:creationId xmlns:a16="http://schemas.microsoft.com/office/drawing/2014/main" id="{B876B1BE-A4C1-4020-99F6-4BEE2A3B446B}"/>
              </a:ext>
            </a:extLst>
          </p:cNvPr>
          <p:cNvSpPr>
            <a:spLocks noChangeArrowheads="1"/>
          </p:cNvSpPr>
          <p:nvPr/>
        </p:nvSpPr>
        <p:spPr bwMode="auto">
          <a:xfrm>
            <a:off x="4267200" y="30384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74" name="Rectangle 94">
            <a:extLst>
              <a:ext uri="{FF2B5EF4-FFF2-40B4-BE49-F238E27FC236}">
                <a16:creationId xmlns:a16="http://schemas.microsoft.com/office/drawing/2014/main" id="{DFADA435-BB7F-4567-943E-EB976379E652}"/>
              </a:ext>
            </a:extLst>
          </p:cNvPr>
          <p:cNvSpPr>
            <a:spLocks noChangeArrowheads="1"/>
          </p:cNvSpPr>
          <p:nvPr/>
        </p:nvSpPr>
        <p:spPr bwMode="auto">
          <a:xfrm>
            <a:off x="3244850" y="48768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75" name="Rectangle 95">
            <a:extLst>
              <a:ext uri="{FF2B5EF4-FFF2-40B4-BE49-F238E27FC236}">
                <a16:creationId xmlns:a16="http://schemas.microsoft.com/office/drawing/2014/main" id="{76448DE4-C4D2-40DC-BF19-5F92B06227ED}"/>
              </a:ext>
            </a:extLst>
          </p:cNvPr>
          <p:cNvSpPr>
            <a:spLocks noChangeArrowheads="1"/>
          </p:cNvSpPr>
          <p:nvPr/>
        </p:nvSpPr>
        <p:spPr bwMode="auto">
          <a:xfrm>
            <a:off x="7608889" y="42211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76" name="Rectangle 96">
            <a:extLst>
              <a:ext uri="{FF2B5EF4-FFF2-40B4-BE49-F238E27FC236}">
                <a16:creationId xmlns:a16="http://schemas.microsoft.com/office/drawing/2014/main" id="{F907E028-1D70-488D-9B44-C1749FFDDBAC}"/>
              </a:ext>
            </a:extLst>
          </p:cNvPr>
          <p:cNvSpPr>
            <a:spLocks noChangeArrowheads="1"/>
          </p:cNvSpPr>
          <p:nvPr/>
        </p:nvSpPr>
        <p:spPr bwMode="auto">
          <a:xfrm>
            <a:off x="7064375" y="33861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77" name="Rectangle 97">
            <a:extLst>
              <a:ext uri="{FF2B5EF4-FFF2-40B4-BE49-F238E27FC236}">
                <a16:creationId xmlns:a16="http://schemas.microsoft.com/office/drawing/2014/main" id="{3864352C-8F5E-4C05-AEDF-5B75C5E3591E}"/>
              </a:ext>
            </a:extLst>
          </p:cNvPr>
          <p:cNvSpPr>
            <a:spLocks noChangeArrowheads="1"/>
          </p:cNvSpPr>
          <p:nvPr/>
        </p:nvSpPr>
        <p:spPr bwMode="auto">
          <a:xfrm>
            <a:off x="2168525" y="51482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78" name="Rectangle 98">
            <a:extLst>
              <a:ext uri="{FF2B5EF4-FFF2-40B4-BE49-F238E27FC236}">
                <a16:creationId xmlns:a16="http://schemas.microsoft.com/office/drawing/2014/main" id="{CEC2EE33-AFBD-489B-B16A-7E9534429750}"/>
              </a:ext>
            </a:extLst>
          </p:cNvPr>
          <p:cNvSpPr>
            <a:spLocks noChangeArrowheads="1"/>
          </p:cNvSpPr>
          <p:nvPr/>
        </p:nvSpPr>
        <p:spPr bwMode="auto">
          <a:xfrm>
            <a:off x="4056064" y="57356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79" name="Rectangle 99">
            <a:extLst>
              <a:ext uri="{FF2B5EF4-FFF2-40B4-BE49-F238E27FC236}">
                <a16:creationId xmlns:a16="http://schemas.microsoft.com/office/drawing/2014/main" id="{E6A2B9F9-3A6A-4269-9DBD-EEE0E59115D9}"/>
              </a:ext>
            </a:extLst>
          </p:cNvPr>
          <p:cNvSpPr>
            <a:spLocks noChangeArrowheads="1"/>
          </p:cNvSpPr>
          <p:nvPr/>
        </p:nvSpPr>
        <p:spPr bwMode="auto">
          <a:xfrm>
            <a:off x="6053138" y="39116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80" name="Rectangle 100">
            <a:extLst>
              <a:ext uri="{FF2B5EF4-FFF2-40B4-BE49-F238E27FC236}">
                <a16:creationId xmlns:a16="http://schemas.microsoft.com/office/drawing/2014/main" id="{B4E6462C-5E4B-48CF-A890-D7F11A7674CB}"/>
              </a:ext>
            </a:extLst>
          </p:cNvPr>
          <p:cNvSpPr>
            <a:spLocks noChangeArrowheads="1"/>
          </p:cNvSpPr>
          <p:nvPr/>
        </p:nvSpPr>
        <p:spPr bwMode="auto">
          <a:xfrm>
            <a:off x="2108200" y="61277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81" name="Rectangle 101">
            <a:extLst>
              <a:ext uri="{FF2B5EF4-FFF2-40B4-BE49-F238E27FC236}">
                <a16:creationId xmlns:a16="http://schemas.microsoft.com/office/drawing/2014/main" id="{A484515C-3635-41BD-B593-081445A3FEC6}"/>
              </a:ext>
            </a:extLst>
          </p:cNvPr>
          <p:cNvSpPr>
            <a:spLocks noChangeArrowheads="1"/>
          </p:cNvSpPr>
          <p:nvPr/>
        </p:nvSpPr>
        <p:spPr bwMode="auto">
          <a:xfrm>
            <a:off x="8256589" y="1628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582" name="Rectangle 102">
            <a:extLst>
              <a:ext uri="{FF2B5EF4-FFF2-40B4-BE49-F238E27FC236}">
                <a16:creationId xmlns:a16="http://schemas.microsoft.com/office/drawing/2014/main" id="{A19D2C2F-8D2D-4B14-BA58-4596A112DCC5}"/>
              </a:ext>
            </a:extLst>
          </p:cNvPr>
          <p:cNvSpPr>
            <a:spLocks noChangeArrowheads="1"/>
          </p:cNvSpPr>
          <p:nvPr/>
        </p:nvSpPr>
        <p:spPr bwMode="auto">
          <a:xfrm>
            <a:off x="7608889" y="19161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583" name="Rectangle 103">
            <a:extLst>
              <a:ext uri="{FF2B5EF4-FFF2-40B4-BE49-F238E27FC236}">
                <a16:creationId xmlns:a16="http://schemas.microsoft.com/office/drawing/2014/main" id="{93473252-F480-4D4A-9610-2C4291BA5776}"/>
              </a:ext>
            </a:extLst>
          </p:cNvPr>
          <p:cNvSpPr>
            <a:spLocks noChangeArrowheads="1"/>
          </p:cNvSpPr>
          <p:nvPr/>
        </p:nvSpPr>
        <p:spPr bwMode="auto">
          <a:xfrm>
            <a:off x="7697789" y="21542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84" name="Rectangle 104">
            <a:extLst>
              <a:ext uri="{FF2B5EF4-FFF2-40B4-BE49-F238E27FC236}">
                <a16:creationId xmlns:a16="http://schemas.microsoft.com/office/drawing/2014/main" id="{A1D13460-2300-4BC0-8769-3661671F9D5E}"/>
              </a:ext>
            </a:extLst>
          </p:cNvPr>
          <p:cNvSpPr>
            <a:spLocks noChangeArrowheads="1"/>
          </p:cNvSpPr>
          <p:nvPr/>
        </p:nvSpPr>
        <p:spPr bwMode="auto">
          <a:xfrm>
            <a:off x="7958139" y="23891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585" name="Rectangle 105">
            <a:extLst>
              <a:ext uri="{FF2B5EF4-FFF2-40B4-BE49-F238E27FC236}">
                <a16:creationId xmlns:a16="http://schemas.microsoft.com/office/drawing/2014/main" id="{1C3EF2AA-AA9A-41E8-8897-067E127FD1B9}"/>
              </a:ext>
            </a:extLst>
          </p:cNvPr>
          <p:cNvSpPr>
            <a:spLocks noChangeArrowheads="1"/>
          </p:cNvSpPr>
          <p:nvPr/>
        </p:nvSpPr>
        <p:spPr bwMode="auto">
          <a:xfrm>
            <a:off x="4279900" y="22701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86" name="Rectangle 106">
            <a:extLst>
              <a:ext uri="{FF2B5EF4-FFF2-40B4-BE49-F238E27FC236}">
                <a16:creationId xmlns:a16="http://schemas.microsoft.com/office/drawing/2014/main" id="{5C901136-1F35-4EAD-B4BB-A7E6F04B43A8}"/>
              </a:ext>
            </a:extLst>
          </p:cNvPr>
          <p:cNvSpPr>
            <a:spLocks noChangeArrowheads="1"/>
          </p:cNvSpPr>
          <p:nvPr/>
        </p:nvSpPr>
        <p:spPr bwMode="auto">
          <a:xfrm>
            <a:off x="2581275" y="26416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87" name="Rectangle 107">
            <a:extLst>
              <a:ext uri="{FF2B5EF4-FFF2-40B4-BE49-F238E27FC236}">
                <a16:creationId xmlns:a16="http://schemas.microsoft.com/office/drawing/2014/main" id="{190A1CE0-79B6-4894-A167-D188B8611ED4}"/>
              </a:ext>
            </a:extLst>
          </p:cNvPr>
          <p:cNvSpPr>
            <a:spLocks noChangeArrowheads="1"/>
          </p:cNvSpPr>
          <p:nvPr/>
        </p:nvSpPr>
        <p:spPr bwMode="auto">
          <a:xfrm>
            <a:off x="5232400" y="14128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588" name="Rectangle 108">
            <a:extLst>
              <a:ext uri="{FF2B5EF4-FFF2-40B4-BE49-F238E27FC236}">
                <a16:creationId xmlns:a16="http://schemas.microsoft.com/office/drawing/2014/main" id="{A1402F4F-7E65-42CC-8896-DEB55B6008EA}"/>
              </a:ext>
            </a:extLst>
          </p:cNvPr>
          <p:cNvSpPr>
            <a:spLocks noChangeArrowheads="1"/>
          </p:cNvSpPr>
          <p:nvPr/>
        </p:nvSpPr>
        <p:spPr bwMode="auto">
          <a:xfrm>
            <a:off x="6672263" y="22050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589" name="Rectangle 109">
            <a:extLst>
              <a:ext uri="{FF2B5EF4-FFF2-40B4-BE49-F238E27FC236}">
                <a16:creationId xmlns:a16="http://schemas.microsoft.com/office/drawing/2014/main" id="{2FEEAF74-211D-4C59-8EC1-39806C486234}"/>
              </a:ext>
            </a:extLst>
          </p:cNvPr>
          <p:cNvSpPr>
            <a:spLocks noChangeArrowheads="1"/>
          </p:cNvSpPr>
          <p:nvPr/>
        </p:nvSpPr>
        <p:spPr bwMode="auto">
          <a:xfrm>
            <a:off x="2640014" y="13414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590" name="Rectangle 110">
            <a:extLst>
              <a:ext uri="{FF2B5EF4-FFF2-40B4-BE49-F238E27FC236}">
                <a16:creationId xmlns:a16="http://schemas.microsoft.com/office/drawing/2014/main" id="{05067341-3820-4945-B8CC-2AA48D6870FF}"/>
              </a:ext>
            </a:extLst>
          </p:cNvPr>
          <p:cNvSpPr>
            <a:spLocks noChangeArrowheads="1"/>
          </p:cNvSpPr>
          <p:nvPr/>
        </p:nvSpPr>
        <p:spPr bwMode="auto">
          <a:xfrm>
            <a:off x="8112125" y="19891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591" name="Rectangle 111">
            <a:extLst>
              <a:ext uri="{FF2B5EF4-FFF2-40B4-BE49-F238E27FC236}">
                <a16:creationId xmlns:a16="http://schemas.microsoft.com/office/drawing/2014/main" id="{2BD80018-6779-4624-89D5-FCF0C7ED994A}"/>
              </a:ext>
            </a:extLst>
          </p:cNvPr>
          <p:cNvSpPr>
            <a:spLocks noChangeArrowheads="1"/>
          </p:cNvSpPr>
          <p:nvPr/>
        </p:nvSpPr>
        <p:spPr bwMode="auto">
          <a:xfrm>
            <a:off x="8181975" y="27193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592" name="Rectangle 112">
            <a:extLst>
              <a:ext uri="{FF2B5EF4-FFF2-40B4-BE49-F238E27FC236}">
                <a16:creationId xmlns:a16="http://schemas.microsoft.com/office/drawing/2014/main" id="{8C882B38-FA64-4207-BC5C-431B0177110D}"/>
              </a:ext>
            </a:extLst>
          </p:cNvPr>
          <p:cNvSpPr>
            <a:spLocks noChangeArrowheads="1"/>
          </p:cNvSpPr>
          <p:nvPr/>
        </p:nvSpPr>
        <p:spPr bwMode="auto">
          <a:xfrm>
            <a:off x="2779714" y="26971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93" name="Rectangle 113">
            <a:extLst>
              <a:ext uri="{FF2B5EF4-FFF2-40B4-BE49-F238E27FC236}">
                <a16:creationId xmlns:a16="http://schemas.microsoft.com/office/drawing/2014/main" id="{55A60F1F-C285-4B8B-BD72-068E0F08A4C2}"/>
              </a:ext>
            </a:extLst>
          </p:cNvPr>
          <p:cNvSpPr>
            <a:spLocks noChangeArrowheads="1"/>
          </p:cNvSpPr>
          <p:nvPr/>
        </p:nvSpPr>
        <p:spPr bwMode="auto">
          <a:xfrm>
            <a:off x="3760789" y="32289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94" name="Rectangle 114">
            <a:extLst>
              <a:ext uri="{FF2B5EF4-FFF2-40B4-BE49-F238E27FC236}">
                <a16:creationId xmlns:a16="http://schemas.microsoft.com/office/drawing/2014/main" id="{FCFBFE75-2D3C-4A50-8933-AF460A72C36C}"/>
              </a:ext>
            </a:extLst>
          </p:cNvPr>
          <p:cNvSpPr>
            <a:spLocks noChangeArrowheads="1"/>
          </p:cNvSpPr>
          <p:nvPr/>
        </p:nvSpPr>
        <p:spPr bwMode="auto">
          <a:xfrm>
            <a:off x="8510589" y="25590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595" name="Rectangle 115">
            <a:extLst>
              <a:ext uri="{FF2B5EF4-FFF2-40B4-BE49-F238E27FC236}">
                <a16:creationId xmlns:a16="http://schemas.microsoft.com/office/drawing/2014/main" id="{113D913D-AEED-4E12-8568-93BE1AD0D851}"/>
              </a:ext>
            </a:extLst>
          </p:cNvPr>
          <p:cNvSpPr>
            <a:spLocks noChangeArrowheads="1"/>
          </p:cNvSpPr>
          <p:nvPr/>
        </p:nvSpPr>
        <p:spPr bwMode="auto">
          <a:xfrm>
            <a:off x="1992313" y="44370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596" name="Rectangle 116">
            <a:extLst>
              <a:ext uri="{FF2B5EF4-FFF2-40B4-BE49-F238E27FC236}">
                <a16:creationId xmlns:a16="http://schemas.microsoft.com/office/drawing/2014/main" id="{D1446C40-008A-4C7A-8A20-899737B3CA25}"/>
              </a:ext>
            </a:extLst>
          </p:cNvPr>
          <p:cNvSpPr>
            <a:spLocks noChangeArrowheads="1"/>
          </p:cNvSpPr>
          <p:nvPr/>
        </p:nvSpPr>
        <p:spPr bwMode="auto">
          <a:xfrm>
            <a:off x="7608889" y="17002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597" name="Rectangle 117">
            <a:extLst>
              <a:ext uri="{FF2B5EF4-FFF2-40B4-BE49-F238E27FC236}">
                <a16:creationId xmlns:a16="http://schemas.microsoft.com/office/drawing/2014/main" id="{61EBDD3E-BE78-48D8-A5C2-E21907B566CD}"/>
              </a:ext>
            </a:extLst>
          </p:cNvPr>
          <p:cNvSpPr>
            <a:spLocks noChangeArrowheads="1"/>
          </p:cNvSpPr>
          <p:nvPr/>
        </p:nvSpPr>
        <p:spPr bwMode="auto">
          <a:xfrm>
            <a:off x="7535864" y="27082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598" name="Rectangle 118">
            <a:extLst>
              <a:ext uri="{FF2B5EF4-FFF2-40B4-BE49-F238E27FC236}">
                <a16:creationId xmlns:a16="http://schemas.microsoft.com/office/drawing/2014/main" id="{B69FB0C8-AE62-4EE8-8A13-4944396A2632}"/>
              </a:ext>
            </a:extLst>
          </p:cNvPr>
          <p:cNvSpPr>
            <a:spLocks noChangeArrowheads="1"/>
          </p:cNvSpPr>
          <p:nvPr/>
        </p:nvSpPr>
        <p:spPr bwMode="auto">
          <a:xfrm>
            <a:off x="8337550" y="18065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599" name="Rectangle 119">
            <a:extLst>
              <a:ext uri="{FF2B5EF4-FFF2-40B4-BE49-F238E27FC236}">
                <a16:creationId xmlns:a16="http://schemas.microsoft.com/office/drawing/2014/main" id="{7A3E747B-228C-4FD1-8AC6-A5ECB02618ED}"/>
              </a:ext>
            </a:extLst>
          </p:cNvPr>
          <p:cNvSpPr>
            <a:spLocks noChangeArrowheads="1"/>
          </p:cNvSpPr>
          <p:nvPr/>
        </p:nvSpPr>
        <p:spPr bwMode="auto">
          <a:xfrm>
            <a:off x="3575050" y="34940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00" name="Rectangle 120">
            <a:extLst>
              <a:ext uri="{FF2B5EF4-FFF2-40B4-BE49-F238E27FC236}">
                <a16:creationId xmlns:a16="http://schemas.microsoft.com/office/drawing/2014/main" id="{918B331F-0301-4BD4-AF47-78CB51866A26}"/>
              </a:ext>
            </a:extLst>
          </p:cNvPr>
          <p:cNvSpPr>
            <a:spLocks noChangeArrowheads="1"/>
          </p:cNvSpPr>
          <p:nvPr/>
        </p:nvSpPr>
        <p:spPr bwMode="auto">
          <a:xfrm>
            <a:off x="5118100" y="42862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01" name="Rectangle 121">
            <a:extLst>
              <a:ext uri="{FF2B5EF4-FFF2-40B4-BE49-F238E27FC236}">
                <a16:creationId xmlns:a16="http://schemas.microsoft.com/office/drawing/2014/main" id="{3A017B06-1DA9-4264-91B2-6AA965A01778}"/>
              </a:ext>
            </a:extLst>
          </p:cNvPr>
          <p:cNvSpPr>
            <a:spLocks noChangeArrowheads="1"/>
          </p:cNvSpPr>
          <p:nvPr/>
        </p:nvSpPr>
        <p:spPr bwMode="auto">
          <a:xfrm>
            <a:off x="8562975" y="29114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602" name="Rectangle 122">
            <a:extLst>
              <a:ext uri="{FF2B5EF4-FFF2-40B4-BE49-F238E27FC236}">
                <a16:creationId xmlns:a16="http://schemas.microsoft.com/office/drawing/2014/main" id="{08063B84-DA97-4605-8551-66832796800B}"/>
              </a:ext>
            </a:extLst>
          </p:cNvPr>
          <p:cNvSpPr>
            <a:spLocks noChangeArrowheads="1"/>
          </p:cNvSpPr>
          <p:nvPr/>
        </p:nvSpPr>
        <p:spPr bwMode="auto">
          <a:xfrm>
            <a:off x="1703389" y="21336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03" name="Rectangle 123">
            <a:extLst>
              <a:ext uri="{FF2B5EF4-FFF2-40B4-BE49-F238E27FC236}">
                <a16:creationId xmlns:a16="http://schemas.microsoft.com/office/drawing/2014/main" id="{8E02144A-5CCC-4B68-BDB3-B3A5162D92C5}"/>
              </a:ext>
            </a:extLst>
          </p:cNvPr>
          <p:cNvSpPr>
            <a:spLocks noChangeArrowheads="1"/>
          </p:cNvSpPr>
          <p:nvPr/>
        </p:nvSpPr>
        <p:spPr bwMode="auto">
          <a:xfrm>
            <a:off x="6743700" y="16287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04" name="Rectangle 124">
            <a:extLst>
              <a:ext uri="{FF2B5EF4-FFF2-40B4-BE49-F238E27FC236}">
                <a16:creationId xmlns:a16="http://schemas.microsoft.com/office/drawing/2014/main" id="{87B7C308-5CCD-4621-A37F-FD7B3620E5FC}"/>
              </a:ext>
            </a:extLst>
          </p:cNvPr>
          <p:cNvSpPr>
            <a:spLocks noChangeArrowheads="1"/>
          </p:cNvSpPr>
          <p:nvPr/>
        </p:nvSpPr>
        <p:spPr bwMode="auto">
          <a:xfrm>
            <a:off x="2911475" y="25654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05" name="Rectangle 125">
            <a:extLst>
              <a:ext uri="{FF2B5EF4-FFF2-40B4-BE49-F238E27FC236}">
                <a16:creationId xmlns:a16="http://schemas.microsoft.com/office/drawing/2014/main" id="{2A70052F-C8CF-4AA9-A0A8-2FD0024F08D1}"/>
              </a:ext>
            </a:extLst>
          </p:cNvPr>
          <p:cNvSpPr>
            <a:spLocks noChangeArrowheads="1"/>
          </p:cNvSpPr>
          <p:nvPr/>
        </p:nvSpPr>
        <p:spPr bwMode="auto">
          <a:xfrm>
            <a:off x="6119814" y="27971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06" name="Rectangle 126">
            <a:extLst>
              <a:ext uri="{FF2B5EF4-FFF2-40B4-BE49-F238E27FC236}">
                <a16:creationId xmlns:a16="http://schemas.microsoft.com/office/drawing/2014/main" id="{04C3784B-5EE0-499A-AE4F-4B07C781B060}"/>
              </a:ext>
            </a:extLst>
          </p:cNvPr>
          <p:cNvSpPr>
            <a:spLocks noChangeArrowheads="1"/>
          </p:cNvSpPr>
          <p:nvPr/>
        </p:nvSpPr>
        <p:spPr bwMode="auto">
          <a:xfrm>
            <a:off x="4876800" y="31289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07" name="Rectangle 127">
            <a:extLst>
              <a:ext uri="{FF2B5EF4-FFF2-40B4-BE49-F238E27FC236}">
                <a16:creationId xmlns:a16="http://schemas.microsoft.com/office/drawing/2014/main" id="{2CC9CACE-7E77-426C-A419-7DA24A7821F0}"/>
              </a:ext>
            </a:extLst>
          </p:cNvPr>
          <p:cNvSpPr>
            <a:spLocks noChangeArrowheads="1"/>
          </p:cNvSpPr>
          <p:nvPr/>
        </p:nvSpPr>
        <p:spPr bwMode="auto">
          <a:xfrm>
            <a:off x="5808664" y="29241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08" name="Rectangle 128">
            <a:extLst>
              <a:ext uri="{FF2B5EF4-FFF2-40B4-BE49-F238E27FC236}">
                <a16:creationId xmlns:a16="http://schemas.microsoft.com/office/drawing/2014/main" id="{B852D16B-041D-4DCC-8A77-2BE1E37D2B9C}"/>
              </a:ext>
            </a:extLst>
          </p:cNvPr>
          <p:cNvSpPr>
            <a:spLocks noChangeArrowheads="1"/>
          </p:cNvSpPr>
          <p:nvPr/>
        </p:nvSpPr>
        <p:spPr bwMode="auto">
          <a:xfrm>
            <a:off x="7842250" y="34639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09" name="Rectangle 129">
            <a:extLst>
              <a:ext uri="{FF2B5EF4-FFF2-40B4-BE49-F238E27FC236}">
                <a16:creationId xmlns:a16="http://schemas.microsoft.com/office/drawing/2014/main" id="{EE7C457D-F60A-4A0E-B126-43B81441F6FE}"/>
              </a:ext>
            </a:extLst>
          </p:cNvPr>
          <p:cNvSpPr>
            <a:spLocks noChangeArrowheads="1"/>
          </p:cNvSpPr>
          <p:nvPr/>
        </p:nvSpPr>
        <p:spPr bwMode="auto">
          <a:xfrm>
            <a:off x="7240589" y="33464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10" name="Rectangle 130">
            <a:extLst>
              <a:ext uri="{FF2B5EF4-FFF2-40B4-BE49-F238E27FC236}">
                <a16:creationId xmlns:a16="http://schemas.microsoft.com/office/drawing/2014/main" id="{0B2BDDEA-89D5-4D56-83B1-9A36C64553EC}"/>
              </a:ext>
            </a:extLst>
          </p:cNvPr>
          <p:cNvSpPr>
            <a:spLocks noChangeArrowheads="1"/>
          </p:cNvSpPr>
          <p:nvPr/>
        </p:nvSpPr>
        <p:spPr bwMode="auto">
          <a:xfrm>
            <a:off x="6367464" y="29146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11" name="Rectangle 131">
            <a:extLst>
              <a:ext uri="{FF2B5EF4-FFF2-40B4-BE49-F238E27FC236}">
                <a16:creationId xmlns:a16="http://schemas.microsoft.com/office/drawing/2014/main" id="{EE0D44AB-CE0A-4D98-948F-E80CE9FD1123}"/>
              </a:ext>
            </a:extLst>
          </p:cNvPr>
          <p:cNvSpPr>
            <a:spLocks noChangeArrowheads="1"/>
          </p:cNvSpPr>
          <p:nvPr/>
        </p:nvSpPr>
        <p:spPr bwMode="auto">
          <a:xfrm>
            <a:off x="8731250" y="43942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12" name="Rectangle 132">
            <a:extLst>
              <a:ext uri="{FF2B5EF4-FFF2-40B4-BE49-F238E27FC236}">
                <a16:creationId xmlns:a16="http://schemas.microsoft.com/office/drawing/2014/main" id="{EE4B7CB8-3885-49C3-88A3-1372B5D4747C}"/>
              </a:ext>
            </a:extLst>
          </p:cNvPr>
          <p:cNvSpPr>
            <a:spLocks noChangeArrowheads="1"/>
          </p:cNvSpPr>
          <p:nvPr/>
        </p:nvSpPr>
        <p:spPr bwMode="auto">
          <a:xfrm>
            <a:off x="7519989" y="33575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613" name="Rectangle 133">
            <a:extLst>
              <a:ext uri="{FF2B5EF4-FFF2-40B4-BE49-F238E27FC236}">
                <a16:creationId xmlns:a16="http://schemas.microsoft.com/office/drawing/2014/main" id="{94D55A69-4C5C-4E99-8A2A-37584CB8857C}"/>
              </a:ext>
            </a:extLst>
          </p:cNvPr>
          <p:cNvSpPr>
            <a:spLocks noChangeArrowheads="1"/>
          </p:cNvSpPr>
          <p:nvPr/>
        </p:nvSpPr>
        <p:spPr bwMode="auto">
          <a:xfrm>
            <a:off x="3937000" y="3738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14" name="Rectangle 134">
            <a:extLst>
              <a:ext uri="{FF2B5EF4-FFF2-40B4-BE49-F238E27FC236}">
                <a16:creationId xmlns:a16="http://schemas.microsoft.com/office/drawing/2014/main" id="{47FAC8FA-D5DF-4B5B-A4C0-705381D2302E}"/>
              </a:ext>
            </a:extLst>
          </p:cNvPr>
          <p:cNvSpPr>
            <a:spLocks noChangeArrowheads="1"/>
          </p:cNvSpPr>
          <p:nvPr/>
        </p:nvSpPr>
        <p:spPr bwMode="auto">
          <a:xfrm>
            <a:off x="8616950" y="42148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15" name="Rectangle 135">
            <a:extLst>
              <a:ext uri="{FF2B5EF4-FFF2-40B4-BE49-F238E27FC236}">
                <a16:creationId xmlns:a16="http://schemas.microsoft.com/office/drawing/2014/main" id="{AFB4E2D9-DDD3-4C54-B0EC-2EBC2CBB32C2}"/>
              </a:ext>
            </a:extLst>
          </p:cNvPr>
          <p:cNvSpPr>
            <a:spLocks noChangeArrowheads="1"/>
          </p:cNvSpPr>
          <p:nvPr/>
        </p:nvSpPr>
        <p:spPr bwMode="auto">
          <a:xfrm>
            <a:off x="7391400" y="30686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16" name="Rectangle 136">
            <a:extLst>
              <a:ext uri="{FF2B5EF4-FFF2-40B4-BE49-F238E27FC236}">
                <a16:creationId xmlns:a16="http://schemas.microsoft.com/office/drawing/2014/main" id="{B57E51B5-B5F2-4584-8D83-DC469A97560B}"/>
              </a:ext>
            </a:extLst>
          </p:cNvPr>
          <p:cNvSpPr>
            <a:spLocks noChangeArrowheads="1"/>
          </p:cNvSpPr>
          <p:nvPr/>
        </p:nvSpPr>
        <p:spPr bwMode="auto">
          <a:xfrm>
            <a:off x="7594600" y="4913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617" name="Rectangle 137">
            <a:extLst>
              <a:ext uri="{FF2B5EF4-FFF2-40B4-BE49-F238E27FC236}">
                <a16:creationId xmlns:a16="http://schemas.microsoft.com/office/drawing/2014/main" id="{DB325CD8-686D-49C5-BCB1-4EE3DD1E4AC4}"/>
              </a:ext>
            </a:extLst>
          </p:cNvPr>
          <p:cNvSpPr>
            <a:spLocks noChangeArrowheads="1"/>
          </p:cNvSpPr>
          <p:nvPr/>
        </p:nvSpPr>
        <p:spPr bwMode="auto">
          <a:xfrm>
            <a:off x="2208214" y="47244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18" name="Rectangle 138">
            <a:extLst>
              <a:ext uri="{FF2B5EF4-FFF2-40B4-BE49-F238E27FC236}">
                <a16:creationId xmlns:a16="http://schemas.microsoft.com/office/drawing/2014/main" id="{AAAF04E3-5283-483E-B1D9-403E21FC74FC}"/>
              </a:ext>
            </a:extLst>
          </p:cNvPr>
          <p:cNvSpPr>
            <a:spLocks noChangeArrowheads="1"/>
          </p:cNvSpPr>
          <p:nvPr/>
        </p:nvSpPr>
        <p:spPr bwMode="auto">
          <a:xfrm>
            <a:off x="3648075" y="48688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19" name="Rectangle 139">
            <a:extLst>
              <a:ext uri="{FF2B5EF4-FFF2-40B4-BE49-F238E27FC236}">
                <a16:creationId xmlns:a16="http://schemas.microsoft.com/office/drawing/2014/main" id="{BA054C86-862C-45AD-8E1F-EAADDB547BDF}"/>
              </a:ext>
            </a:extLst>
          </p:cNvPr>
          <p:cNvSpPr>
            <a:spLocks noChangeArrowheads="1"/>
          </p:cNvSpPr>
          <p:nvPr/>
        </p:nvSpPr>
        <p:spPr bwMode="auto">
          <a:xfrm>
            <a:off x="3022600" y="29178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20" name="Rectangle 140">
            <a:extLst>
              <a:ext uri="{FF2B5EF4-FFF2-40B4-BE49-F238E27FC236}">
                <a16:creationId xmlns:a16="http://schemas.microsoft.com/office/drawing/2014/main" id="{D5A9668A-0629-4FF5-9A43-EC847DD68EB6}"/>
              </a:ext>
            </a:extLst>
          </p:cNvPr>
          <p:cNvSpPr>
            <a:spLocks noChangeArrowheads="1"/>
          </p:cNvSpPr>
          <p:nvPr/>
        </p:nvSpPr>
        <p:spPr bwMode="auto">
          <a:xfrm>
            <a:off x="4064000" y="3135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21" name="Rectangle 141">
            <a:extLst>
              <a:ext uri="{FF2B5EF4-FFF2-40B4-BE49-F238E27FC236}">
                <a16:creationId xmlns:a16="http://schemas.microsoft.com/office/drawing/2014/main" id="{DF1FF359-4BA5-4D1A-8A09-7BB544C47E84}"/>
              </a:ext>
            </a:extLst>
          </p:cNvPr>
          <p:cNvSpPr>
            <a:spLocks noChangeArrowheads="1"/>
          </p:cNvSpPr>
          <p:nvPr/>
        </p:nvSpPr>
        <p:spPr bwMode="auto">
          <a:xfrm>
            <a:off x="3359150" y="170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22" name="Rectangle 142">
            <a:extLst>
              <a:ext uri="{FF2B5EF4-FFF2-40B4-BE49-F238E27FC236}">
                <a16:creationId xmlns:a16="http://schemas.microsoft.com/office/drawing/2014/main" id="{5F092F93-EB0C-4E26-BE21-CCC2BB473586}"/>
              </a:ext>
            </a:extLst>
          </p:cNvPr>
          <p:cNvSpPr>
            <a:spLocks noChangeArrowheads="1"/>
          </p:cNvSpPr>
          <p:nvPr/>
        </p:nvSpPr>
        <p:spPr bwMode="auto">
          <a:xfrm>
            <a:off x="4567239" y="32781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23" name="Rectangle 143">
            <a:extLst>
              <a:ext uri="{FF2B5EF4-FFF2-40B4-BE49-F238E27FC236}">
                <a16:creationId xmlns:a16="http://schemas.microsoft.com/office/drawing/2014/main" id="{0F039D8F-8CAF-44E8-8339-C4A79FC6A4A5}"/>
              </a:ext>
            </a:extLst>
          </p:cNvPr>
          <p:cNvSpPr>
            <a:spLocks noChangeArrowheads="1"/>
          </p:cNvSpPr>
          <p:nvPr/>
        </p:nvSpPr>
        <p:spPr bwMode="auto">
          <a:xfrm>
            <a:off x="3863975" y="22050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24" name="Rectangle 144">
            <a:extLst>
              <a:ext uri="{FF2B5EF4-FFF2-40B4-BE49-F238E27FC236}">
                <a16:creationId xmlns:a16="http://schemas.microsoft.com/office/drawing/2014/main" id="{0DA68FF4-AB10-4B69-84D0-CC0C5D3FAD24}"/>
              </a:ext>
            </a:extLst>
          </p:cNvPr>
          <p:cNvSpPr>
            <a:spLocks noChangeArrowheads="1"/>
          </p:cNvSpPr>
          <p:nvPr/>
        </p:nvSpPr>
        <p:spPr bwMode="auto">
          <a:xfrm>
            <a:off x="2566988" y="28463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25" name="Rectangle 145">
            <a:extLst>
              <a:ext uri="{FF2B5EF4-FFF2-40B4-BE49-F238E27FC236}">
                <a16:creationId xmlns:a16="http://schemas.microsoft.com/office/drawing/2014/main" id="{D5C9D66C-81CE-4D3F-8D86-14B7A31732A7}"/>
              </a:ext>
            </a:extLst>
          </p:cNvPr>
          <p:cNvSpPr>
            <a:spLocks noChangeArrowheads="1"/>
          </p:cNvSpPr>
          <p:nvPr/>
        </p:nvSpPr>
        <p:spPr bwMode="auto">
          <a:xfrm>
            <a:off x="4079875" y="33496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26" name="Rectangle 146">
            <a:extLst>
              <a:ext uri="{FF2B5EF4-FFF2-40B4-BE49-F238E27FC236}">
                <a16:creationId xmlns:a16="http://schemas.microsoft.com/office/drawing/2014/main" id="{ABFE1CC2-D0EE-4F5A-9274-ADD875D65209}"/>
              </a:ext>
            </a:extLst>
          </p:cNvPr>
          <p:cNvSpPr>
            <a:spLocks noChangeArrowheads="1"/>
          </p:cNvSpPr>
          <p:nvPr/>
        </p:nvSpPr>
        <p:spPr bwMode="auto">
          <a:xfrm>
            <a:off x="4114800" y="35417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27" name="Rectangle 147">
            <a:extLst>
              <a:ext uri="{FF2B5EF4-FFF2-40B4-BE49-F238E27FC236}">
                <a16:creationId xmlns:a16="http://schemas.microsoft.com/office/drawing/2014/main" id="{87B6D53B-C0CD-4E65-B303-B7617DD3ED67}"/>
              </a:ext>
            </a:extLst>
          </p:cNvPr>
          <p:cNvSpPr>
            <a:spLocks noChangeArrowheads="1"/>
          </p:cNvSpPr>
          <p:nvPr/>
        </p:nvSpPr>
        <p:spPr bwMode="auto">
          <a:xfrm>
            <a:off x="5359400" y="44307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628" name="Rectangle 148">
            <a:extLst>
              <a:ext uri="{FF2B5EF4-FFF2-40B4-BE49-F238E27FC236}">
                <a16:creationId xmlns:a16="http://schemas.microsoft.com/office/drawing/2014/main" id="{BD247A7A-3D15-4E7B-B725-E46F6EAF04D5}"/>
              </a:ext>
            </a:extLst>
          </p:cNvPr>
          <p:cNvSpPr>
            <a:spLocks noChangeArrowheads="1"/>
          </p:cNvSpPr>
          <p:nvPr/>
        </p:nvSpPr>
        <p:spPr bwMode="auto">
          <a:xfrm>
            <a:off x="5303839" y="4149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29" name="Rectangle 149">
            <a:extLst>
              <a:ext uri="{FF2B5EF4-FFF2-40B4-BE49-F238E27FC236}">
                <a16:creationId xmlns:a16="http://schemas.microsoft.com/office/drawing/2014/main" id="{BE2FF556-40E8-4A3D-A6DD-3F7E7F9B6C73}"/>
              </a:ext>
            </a:extLst>
          </p:cNvPr>
          <p:cNvSpPr>
            <a:spLocks noChangeArrowheads="1"/>
          </p:cNvSpPr>
          <p:nvPr/>
        </p:nvSpPr>
        <p:spPr bwMode="auto">
          <a:xfrm>
            <a:off x="4943475" y="19891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30" name="Rectangle 150">
            <a:extLst>
              <a:ext uri="{FF2B5EF4-FFF2-40B4-BE49-F238E27FC236}">
                <a16:creationId xmlns:a16="http://schemas.microsoft.com/office/drawing/2014/main" id="{0AC679AC-97D0-4863-85FD-30CB7582B972}"/>
              </a:ext>
            </a:extLst>
          </p:cNvPr>
          <p:cNvSpPr>
            <a:spLocks noChangeArrowheads="1"/>
          </p:cNvSpPr>
          <p:nvPr/>
        </p:nvSpPr>
        <p:spPr bwMode="auto">
          <a:xfrm>
            <a:off x="2135189" y="34940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31" name="Rectangle 151">
            <a:extLst>
              <a:ext uri="{FF2B5EF4-FFF2-40B4-BE49-F238E27FC236}">
                <a16:creationId xmlns:a16="http://schemas.microsoft.com/office/drawing/2014/main" id="{DDC0623B-7518-4128-AE5A-EC7170953FE3}"/>
              </a:ext>
            </a:extLst>
          </p:cNvPr>
          <p:cNvSpPr>
            <a:spLocks noChangeArrowheads="1"/>
          </p:cNvSpPr>
          <p:nvPr/>
        </p:nvSpPr>
        <p:spPr bwMode="auto">
          <a:xfrm>
            <a:off x="8243889" y="3032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632" name="Rectangle 152">
            <a:extLst>
              <a:ext uri="{FF2B5EF4-FFF2-40B4-BE49-F238E27FC236}">
                <a16:creationId xmlns:a16="http://schemas.microsoft.com/office/drawing/2014/main" id="{5B65A1C1-2AB6-447B-82DC-DE55E7701738}"/>
              </a:ext>
            </a:extLst>
          </p:cNvPr>
          <p:cNvSpPr>
            <a:spLocks noChangeArrowheads="1"/>
          </p:cNvSpPr>
          <p:nvPr/>
        </p:nvSpPr>
        <p:spPr bwMode="auto">
          <a:xfrm>
            <a:off x="4495800" y="36385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33" name="Rectangle 153">
            <a:extLst>
              <a:ext uri="{FF2B5EF4-FFF2-40B4-BE49-F238E27FC236}">
                <a16:creationId xmlns:a16="http://schemas.microsoft.com/office/drawing/2014/main" id="{DE371962-602E-4767-93BB-A8CFEBA81C18}"/>
              </a:ext>
            </a:extLst>
          </p:cNvPr>
          <p:cNvSpPr>
            <a:spLocks noChangeArrowheads="1"/>
          </p:cNvSpPr>
          <p:nvPr/>
        </p:nvSpPr>
        <p:spPr bwMode="auto">
          <a:xfrm>
            <a:off x="7477125" y="36210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634" name="Rectangle 154">
            <a:extLst>
              <a:ext uri="{FF2B5EF4-FFF2-40B4-BE49-F238E27FC236}">
                <a16:creationId xmlns:a16="http://schemas.microsoft.com/office/drawing/2014/main" id="{267A092E-B5CB-44CD-A744-09A1E54B1357}"/>
              </a:ext>
            </a:extLst>
          </p:cNvPr>
          <p:cNvSpPr>
            <a:spLocks noChangeArrowheads="1"/>
          </p:cNvSpPr>
          <p:nvPr/>
        </p:nvSpPr>
        <p:spPr bwMode="auto">
          <a:xfrm>
            <a:off x="3775075" y="29178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35" name="Rectangle 155">
            <a:extLst>
              <a:ext uri="{FF2B5EF4-FFF2-40B4-BE49-F238E27FC236}">
                <a16:creationId xmlns:a16="http://schemas.microsoft.com/office/drawing/2014/main" id="{1919503C-41B7-4D53-9E26-D5AAA781AB76}"/>
              </a:ext>
            </a:extLst>
          </p:cNvPr>
          <p:cNvSpPr>
            <a:spLocks noChangeArrowheads="1"/>
          </p:cNvSpPr>
          <p:nvPr/>
        </p:nvSpPr>
        <p:spPr bwMode="auto">
          <a:xfrm>
            <a:off x="8040688" y="32845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36" name="Rectangle 156">
            <a:extLst>
              <a:ext uri="{FF2B5EF4-FFF2-40B4-BE49-F238E27FC236}">
                <a16:creationId xmlns:a16="http://schemas.microsoft.com/office/drawing/2014/main" id="{7D30A7FC-33F1-4CB8-803C-B6DDF9012970}"/>
              </a:ext>
            </a:extLst>
          </p:cNvPr>
          <p:cNvSpPr>
            <a:spLocks noChangeArrowheads="1"/>
          </p:cNvSpPr>
          <p:nvPr/>
        </p:nvSpPr>
        <p:spPr bwMode="auto">
          <a:xfrm>
            <a:off x="4999039" y="45021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37" name="Rectangle 157">
            <a:extLst>
              <a:ext uri="{FF2B5EF4-FFF2-40B4-BE49-F238E27FC236}">
                <a16:creationId xmlns:a16="http://schemas.microsoft.com/office/drawing/2014/main" id="{57074B8C-AC17-462D-85E2-95832B86E419}"/>
              </a:ext>
            </a:extLst>
          </p:cNvPr>
          <p:cNvSpPr>
            <a:spLocks noChangeArrowheads="1"/>
          </p:cNvSpPr>
          <p:nvPr/>
        </p:nvSpPr>
        <p:spPr bwMode="auto">
          <a:xfrm>
            <a:off x="8302625" y="44815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38" name="Rectangle 158">
            <a:extLst>
              <a:ext uri="{FF2B5EF4-FFF2-40B4-BE49-F238E27FC236}">
                <a16:creationId xmlns:a16="http://schemas.microsoft.com/office/drawing/2014/main" id="{3D9F8381-7790-4AE1-9C93-639179B152A1}"/>
              </a:ext>
            </a:extLst>
          </p:cNvPr>
          <p:cNvSpPr>
            <a:spLocks noChangeArrowheads="1"/>
          </p:cNvSpPr>
          <p:nvPr/>
        </p:nvSpPr>
        <p:spPr bwMode="auto">
          <a:xfrm>
            <a:off x="4079875" y="53006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39" name="Rectangle 159">
            <a:extLst>
              <a:ext uri="{FF2B5EF4-FFF2-40B4-BE49-F238E27FC236}">
                <a16:creationId xmlns:a16="http://schemas.microsoft.com/office/drawing/2014/main" id="{C2E57E39-21F2-4BB7-97F7-827744473052}"/>
              </a:ext>
            </a:extLst>
          </p:cNvPr>
          <p:cNvSpPr>
            <a:spLocks noChangeArrowheads="1"/>
          </p:cNvSpPr>
          <p:nvPr/>
        </p:nvSpPr>
        <p:spPr bwMode="auto">
          <a:xfrm>
            <a:off x="7175500" y="37163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40" name="Rectangle 160">
            <a:extLst>
              <a:ext uri="{FF2B5EF4-FFF2-40B4-BE49-F238E27FC236}">
                <a16:creationId xmlns:a16="http://schemas.microsoft.com/office/drawing/2014/main" id="{65AE9A58-AA88-48DE-B4C9-8FD68C067EF6}"/>
              </a:ext>
            </a:extLst>
          </p:cNvPr>
          <p:cNvSpPr>
            <a:spLocks noChangeArrowheads="1"/>
          </p:cNvSpPr>
          <p:nvPr/>
        </p:nvSpPr>
        <p:spPr bwMode="auto">
          <a:xfrm>
            <a:off x="1774825" y="57340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641" name="Rectangle 161">
            <a:extLst>
              <a:ext uri="{FF2B5EF4-FFF2-40B4-BE49-F238E27FC236}">
                <a16:creationId xmlns:a16="http://schemas.microsoft.com/office/drawing/2014/main" id="{B7893C81-1E0F-40B7-BA03-E35BF34BE8CC}"/>
              </a:ext>
            </a:extLst>
          </p:cNvPr>
          <p:cNvSpPr>
            <a:spLocks noChangeArrowheads="1"/>
          </p:cNvSpPr>
          <p:nvPr/>
        </p:nvSpPr>
        <p:spPr bwMode="auto">
          <a:xfrm>
            <a:off x="1774825" y="170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42" name="Rectangle 162">
            <a:extLst>
              <a:ext uri="{FF2B5EF4-FFF2-40B4-BE49-F238E27FC236}">
                <a16:creationId xmlns:a16="http://schemas.microsoft.com/office/drawing/2014/main" id="{BC79B401-74F0-4C57-9E0A-A40DE56C2C20}"/>
              </a:ext>
            </a:extLst>
          </p:cNvPr>
          <p:cNvSpPr>
            <a:spLocks noChangeArrowheads="1"/>
          </p:cNvSpPr>
          <p:nvPr/>
        </p:nvSpPr>
        <p:spPr bwMode="auto">
          <a:xfrm>
            <a:off x="2279650" y="44370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43" name="Rectangle 163">
            <a:extLst>
              <a:ext uri="{FF2B5EF4-FFF2-40B4-BE49-F238E27FC236}">
                <a16:creationId xmlns:a16="http://schemas.microsoft.com/office/drawing/2014/main" id="{49F23447-AC20-4404-B88A-CAB8E35D82EE}"/>
              </a:ext>
            </a:extLst>
          </p:cNvPr>
          <p:cNvSpPr>
            <a:spLocks noChangeArrowheads="1"/>
          </p:cNvSpPr>
          <p:nvPr/>
        </p:nvSpPr>
        <p:spPr bwMode="auto">
          <a:xfrm>
            <a:off x="2522539" y="50704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644" name="Rectangle 164">
            <a:extLst>
              <a:ext uri="{FF2B5EF4-FFF2-40B4-BE49-F238E27FC236}">
                <a16:creationId xmlns:a16="http://schemas.microsoft.com/office/drawing/2014/main" id="{50A4EDE6-B430-4CBC-A82B-49145A8AA047}"/>
              </a:ext>
            </a:extLst>
          </p:cNvPr>
          <p:cNvSpPr>
            <a:spLocks noChangeArrowheads="1"/>
          </p:cNvSpPr>
          <p:nvPr/>
        </p:nvSpPr>
        <p:spPr bwMode="auto">
          <a:xfrm>
            <a:off x="4440238" y="54451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45" name="Rectangle 165">
            <a:extLst>
              <a:ext uri="{FF2B5EF4-FFF2-40B4-BE49-F238E27FC236}">
                <a16:creationId xmlns:a16="http://schemas.microsoft.com/office/drawing/2014/main" id="{1587A3A2-DB2A-4730-8736-2F7DE7EA2B65}"/>
              </a:ext>
            </a:extLst>
          </p:cNvPr>
          <p:cNvSpPr>
            <a:spLocks noChangeArrowheads="1"/>
          </p:cNvSpPr>
          <p:nvPr/>
        </p:nvSpPr>
        <p:spPr bwMode="auto">
          <a:xfrm>
            <a:off x="1774825" y="29241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46" name="Rectangle 166">
            <a:extLst>
              <a:ext uri="{FF2B5EF4-FFF2-40B4-BE49-F238E27FC236}">
                <a16:creationId xmlns:a16="http://schemas.microsoft.com/office/drawing/2014/main" id="{02052358-F895-4CB6-A1FE-C1BA572B98BD}"/>
              </a:ext>
            </a:extLst>
          </p:cNvPr>
          <p:cNvSpPr>
            <a:spLocks noChangeArrowheads="1"/>
          </p:cNvSpPr>
          <p:nvPr/>
        </p:nvSpPr>
        <p:spPr bwMode="auto">
          <a:xfrm>
            <a:off x="2947989" y="40211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47" name="Rectangle 167">
            <a:extLst>
              <a:ext uri="{FF2B5EF4-FFF2-40B4-BE49-F238E27FC236}">
                <a16:creationId xmlns:a16="http://schemas.microsoft.com/office/drawing/2014/main" id="{0A2E869A-9283-409D-A9A2-CCE8F8C31833}"/>
              </a:ext>
            </a:extLst>
          </p:cNvPr>
          <p:cNvSpPr>
            <a:spLocks noChangeArrowheads="1"/>
          </p:cNvSpPr>
          <p:nvPr/>
        </p:nvSpPr>
        <p:spPr bwMode="auto">
          <a:xfrm>
            <a:off x="7202488" y="216535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48" name="Rectangle 168">
            <a:extLst>
              <a:ext uri="{FF2B5EF4-FFF2-40B4-BE49-F238E27FC236}">
                <a16:creationId xmlns:a16="http://schemas.microsoft.com/office/drawing/2014/main" id="{45767B18-AB51-4010-92A2-6B7687EB6593}"/>
              </a:ext>
            </a:extLst>
          </p:cNvPr>
          <p:cNvSpPr>
            <a:spLocks noChangeArrowheads="1"/>
          </p:cNvSpPr>
          <p:nvPr/>
        </p:nvSpPr>
        <p:spPr bwMode="auto">
          <a:xfrm>
            <a:off x="3616325" y="41703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49" name="Rectangle 169">
            <a:extLst>
              <a:ext uri="{FF2B5EF4-FFF2-40B4-BE49-F238E27FC236}">
                <a16:creationId xmlns:a16="http://schemas.microsoft.com/office/drawing/2014/main" id="{F282D055-8F8B-41D7-A031-BB54E8EAFE7C}"/>
              </a:ext>
            </a:extLst>
          </p:cNvPr>
          <p:cNvSpPr>
            <a:spLocks noChangeArrowheads="1"/>
          </p:cNvSpPr>
          <p:nvPr/>
        </p:nvSpPr>
        <p:spPr bwMode="auto">
          <a:xfrm>
            <a:off x="7951788" y="21336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50" name="Rectangle 170">
            <a:extLst>
              <a:ext uri="{FF2B5EF4-FFF2-40B4-BE49-F238E27FC236}">
                <a16:creationId xmlns:a16="http://schemas.microsoft.com/office/drawing/2014/main" id="{D3BF85F3-13C4-49D3-BE6E-1906F0868985}"/>
              </a:ext>
            </a:extLst>
          </p:cNvPr>
          <p:cNvSpPr>
            <a:spLocks noChangeArrowheads="1"/>
          </p:cNvSpPr>
          <p:nvPr/>
        </p:nvSpPr>
        <p:spPr bwMode="auto">
          <a:xfrm>
            <a:off x="4586289" y="59705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51" name="Rectangle 171">
            <a:extLst>
              <a:ext uri="{FF2B5EF4-FFF2-40B4-BE49-F238E27FC236}">
                <a16:creationId xmlns:a16="http://schemas.microsoft.com/office/drawing/2014/main" id="{E66C0632-F348-4FA4-BEA5-C2A5C7426500}"/>
              </a:ext>
            </a:extLst>
          </p:cNvPr>
          <p:cNvSpPr>
            <a:spLocks noChangeArrowheads="1"/>
          </p:cNvSpPr>
          <p:nvPr/>
        </p:nvSpPr>
        <p:spPr bwMode="auto">
          <a:xfrm>
            <a:off x="8832850" y="22764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652" name="Rectangle 172">
            <a:extLst>
              <a:ext uri="{FF2B5EF4-FFF2-40B4-BE49-F238E27FC236}">
                <a16:creationId xmlns:a16="http://schemas.microsoft.com/office/drawing/2014/main" id="{D966A590-83BF-44EA-B187-1821E4089A54}"/>
              </a:ext>
            </a:extLst>
          </p:cNvPr>
          <p:cNvSpPr>
            <a:spLocks noChangeArrowheads="1"/>
          </p:cNvSpPr>
          <p:nvPr/>
        </p:nvSpPr>
        <p:spPr bwMode="auto">
          <a:xfrm>
            <a:off x="5176839" y="60880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53" name="Rectangle 173">
            <a:extLst>
              <a:ext uri="{FF2B5EF4-FFF2-40B4-BE49-F238E27FC236}">
                <a16:creationId xmlns:a16="http://schemas.microsoft.com/office/drawing/2014/main" id="{7D0B5E60-4D17-419A-9DE4-B560C6E2F555}"/>
              </a:ext>
            </a:extLst>
          </p:cNvPr>
          <p:cNvSpPr>
            <a:spLocks noChangeArrowheads="1"/>
          </p:cNvSpPr>
          <p:nvPr/>
        </p:nvSpPr>
        <p:spPr bwMode="auto">
          <a:xfrm>
            <a:off x="5522914" y="37417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54" name="Rectangle 174">
            <a:extLst>
              <a:ext uri="{FF2B5EF4-FFF2-40B4-BE49-F238E27FC236}">
                <a16:creationId xmlns:a16="http://schemas.microsoft.com/office/drawing/2014/main" id="{B5ABA5D0-1D27-4689-96ED-066FF5C8FEF5}"/>
              </a:ext>
            </a:extLst>
          </p:cNvPr>
          <p:cNvSpPr>
            <a:spLocks noChangeArrowheads="1"/>
          </p:cNvSpPr>
          <p:nvPr/>
        </p:nvSpPr>
        <p:spPr bwMode="auto">
          <a:xfrm>
            <a:off x="4291013" y="381635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55" name="Rectangle 175">
            <a:extLst>
              <a:ext uri="{FF2B5EF4-FFF2-40B4-BE49-F238E27FC236}">
                <a16:creationId xmlns:a16="http://schemas.microsoft.com/office/drawing/2014/main" id="{46B06954-CC19-4848-B2D9-392BDDE33813}"/>
              </a:ext>
            </a:extLst>
          </p:cNvPr>
          <p:cNvSpPr>
            <a:spLocks noChangeArrowheads="1"/>
          </p:cNvSpPr>
          <p:nvPr/>
        </p:nvSpPr>
        <p:spPr bwMode="auto">
          <a:xfrm>
            <a:off x="6432550" y="25717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56" name="Rectangle 176">
            <a:extLst>
              <a:ext uri="{FF2B5EF4-FFF2-40B4-BE49-F238E27FC236}">
                <a16:creationId xmlns:a16="http://schemas.microsoft.com/office/drawing/2014/main" id="{665EDF30-7999-40D6-85A8-816F8F016E18}"/>
              </a:ext>
            </a:extLst>
          </p:cNvPr>
          <p:cNvSpPr>
            <a:spLocks noChangeArrowheads="1"/>
          </p:cNvSpPr>
          <p:nvPr/>
        </p:nvSpPr>
        <p:spPr bwMode="auto">
          <a:xfrm>
            <a:off x="6656388" y="29178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57" name="Rectangle 177">
            <a:extLst>
              <a:ext uri="{FF2B5EF4-FFF2-40B4-BE49-F238E27FC236}">
                <a16:creationId xmlns:a16="http://schemas.microsoft.com/office/drawing/2014/main" id="{4A7CE8BB-341C-4E8C-9C76-060A5749B9CE}"/>
              </a:ext>
            </a:extLst>
          </p:cNvPr>
          <p:cNvSpPr>
            <a:spLocks noChangeArrowheads="1"/>
          </p:cNvSpPr>
          <p:nvPr/>
        </p:nvSpPr>
        <p:spPr bwMode="auto">
          <a:xfrm>
            <a:off x="1774825" y="32845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58" name="Rectangle 178">
            <a:extLst>
              <a:ext uri="{FF2B5EF4-FFF2-40B4-BE49-F238E27FC236}">
                <a16:creationId xmlns:a16="http://schemas.microsoft.com/office/drawing/2014/main" id="{3B8D1804-F31F-4CFB-98FD-173B6815BAF5}"/>
              </a:ext>
            </a:extLst>
          </p:cNvPr>
          <p:cNvSpPr>
            <a:spLocks noChangeArrowheads="1"/>
          </p:cNvSpPr>
          <p:nvPr/>
        </p:nvSpPr>
        <p:spPr bwMode="auto">
          <a:xfrm>
            <a:off x="6167439" y="48688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659" name="Rectangle 179">
            <a:extLst>
              <a:ext uri="{FF2B5EF4-FFF2-40B4-BE49-F238E27FC236}">
                <a16:creationId xmlns:a16="http://schemas.microsoft.com/office/drawing/2014/main" id="{8CC3A9A3-7643-4729-81CF-91DEDD6256E4}"/>
              </a:ext>
            </a:extLst>
          </p:cNvPr>
          <p:cNvSpPr>
            <a:spLocks noChangeArrowheads="1"/>
          </p:cNvSpPr>
          <p:nvPr/>
        </p:nvSpPr>
        <p:spPr bwMode="auto">
          <a:xfrm>
            <a:off x="2279650" y="29908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60" name="Rectangle 180">
            <a:extLst>
              <a:ext uri="{FF2B5EF4-FFF2-40B4-BE49-F238E27FC236}">
                <a16:creationId xmlns:a16="http://schemas.microsoft.com/office/drawing/2014/main" id="{91B36B39-1A50-411B-A3B3-A039461493A1}"/>
              </a:ext>
            </a:extLst>
          </p:cNvPr>
          <p:cNvSpPr>
            <a:spLocks noChangeArrowheads="1"/>
          </p:cNvSpPr>
          <p:nvPr/>
        </p:nvSpPr>
        <p:spPr bwMode="auto">
          <a:xfrm>
            <a:off x="8135939" y="57578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61" name="Rectangle 181">
            <a:extLst>
              <a:ext uri="{FF2B5EF4-FFF2-40B4-BE49-F238E27FC236}">
                <a16:creationId xmlns:a16="http://schemas.microsoft.com/office/drawing/2014/main" id="{5E08F7C7-B467-4953-9114-877958F77A9F}"/>
              </a:ext>
            </a:extLst>
          </p:cNvPr>
          <p:cNvSpPr>
            <a:spLocks noChangeArrowheads="1"/>
          </p:cNvSpPr>
          <p:nvPr/>
        </p:nvSpPr>
        <p:spPr bwMode="auto">
          <a:xfrm>
            <a:off x="8715375" y="18970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62" name="Rectangle 182">
            <a:extLst>
              <a:ext uri="{FF2B5EF4-FFF2-40B4-BE49-F238E27FC236}">
                <a16:creationId xmlns:a16="http://schemas.microsoft.com/office/drawing/2014/main" id="{7559DDBE-D2B6-42DA-8005-4948EFD6E572}"/>
              </a:ext>
            </a:extLst>
          </p:cNvPr>
          <p:cNvSpPr>
            <a:spLocks noChangeArrowheads="1"/>
          </p:cNvSpPr>
          <p:nvPr/>
        </p:nvSpPr>
        <p:spPr bwMode="auto">
          <a:xfrm>
            <a:off x="6311900" y="3141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63" name="Rectangle 183">
            <a:extLst>
              <a:ext uri="{FF2B5EF4-FFF2-40B4-BE49-F238E27FC236}">
                <a16:creationId xmlns:a16="http://schemas.microsoft.com/office/drawing/2014/main" id="{35815A15-CBB1-4EFE-8C27-BF6B1C87E8C7}"/>
              </a:ext>
            </a:extLst>
          </p:cNvPr>
          <p:cNvSpPr>
            <a:spLocks noChangeArrowheads="1"/>
          </p:cNvSpPr>
          <p:nvPr/>
        </p:nvSpPr>
        <p:spPr bwMode="auto">
          <a:xfrm>
            <a:off x="8480425" y="47561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64" name="Rectangle 184">
            <a:extLst>
              <a:ext uri="{FF2B5EF4-FFF2-40B4-BE49-F238E27FC236}">
                <a16:creationId xmlns:a16="http://schemas.microsoft.com/office/drawing/2014/main" id="{C1BBE469-BC57-4E99-BFF4-7360D5CE36CC}"/>
              </a:ext>
            </a:extLst>
          </p:cNvPr>
          <p:cNvSpPr>
            <a:spLocks noChangeArrowheads="1"/>
          </p:cNvSpPr>
          <p:nvPr/>
        </p:nvSpPr>
        <p:spPr bwMode="auto">
          <a:xfrm>
            <a:off x="4656139" y="19161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65" name="Rectangle 185">
            <a:extLst>
              <a:ext uri="{FF2B5EF4-FFF2-40B4-BE49-F238E27FC236}">
                <a16:creationId xmlns:a16="http://schemas.microsoft.com/office/drawing/2014/main" id="{0EE0F9BC-8D6D-418A-A8BC-5275B6C0DA84}"/>
              </a:ext>
            </a:extLst>
          </p:cNvPr>
          <p:cNvSpPr>
            <a:spLocks noChangeArrowheads="1"/>
          </p:cNvSpPr>
          <p:nvPr/>
        </p:nvSpPr>
        <p:spPr bwMode="auto">
          <a:xfrm>
            <a:off x="8688389" y="40052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66" name="Rectangle 186">
            <a:extLst>
              <a:ext uri="{FF2B5EF4-FFF2-40B4-BE49-F238E27FC236}">
                <a16:creationId xmlns:a16="http://schemas.microsoft.com/office/drawing/2014/main" id="{233B145A-A5C4-421C-9237-929D57991D45}"/>
              </a:ext>
            </a:extLst>
          </p:cNvPr>
          <p:cNvSpPr>
            <a:spLocks noChangeArrowheads="1"/>
          </p:cNvSpPr>
          <p:nvPr/>
        </p:nvSpPr>
        <p:spPr bwMode="auto">
          <a:xfrm>
            <a:off x="2063750" y="32845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667" name="Rectangle 187">
            <a:extLst>
              <a:ext uri="{FF2B5EF4-FFF2-40B4-BE49-F238E27FC236}">
                <a16:creationId xmlns:a16="http://schemas.microsoft.com/office/drawing/2014/main" id="{A1C5999E-F64F-49B1-9E7A-08D4F2BE8988}"/>
              </a:ext>
            </a:extLst>
          </p:cNvPr>
          <p:cNvSpPr>
            <a:spLocks noChangeArrowheads="1"/>
          </p:cNvSpPr>
          <p:nvPr/>
        </p:nvSpPr>
        <p:spPr bwMode="auto">
          <a:xfrm>
            <a:off x="1774825" y="47974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68" name="Rectangle 188">
            <a:extLst>
              <a:ext uri="{FF2B5EF4-FFF2-40B4-BE49-F238E27FC236}">
                <a16:creationId xmlns:a16="http://schemas.microsoft.com/office/drawing/2014/main" id="{A78AFE02-82E5-475D-881E-A7F53595ECFA}"/>
              </a:ext>
            </a:extLst>
          </p:cNvPr>
          <p:cNvSpPr>
            <a:spLocks noChangeArrowheads="1"/>
          </p:cNvSpPr>
          <p:nvPr/>
        </p:nvSpPr>
        <p:spPr bwMode="auto">
          <a:xfrm>
            <a:off x="4927600" y="42862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69" name="Rectangle 189">
            <a:extLst>
              <a:ext uri="{FF2B5EF4-FFF2-40B4-BE49-F238E27FC236}">
                <a16:creationId xmlns:a16="http://schemas.microsoft.com/office/drawing/2014/main" id="{069CBE3F-4A20-46AF-A952-15817A8B8B48}"/>
              </a:ext>
            </a:extLst>
          </p:cNvPr>
          <p:cNvSpPr>
            <a:spLocks noChangeArrowheads="1"/>
          </p:cNvSpPr>
          <p:nvPr/>
        </p:nvSpPr>
        <p:spPr bwMode="auto">
          <a:xfrm>
            <a:off x="2135189" y="5445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70" name="Rectangle 190">
            <a:extLst>
              <a:ext uri="{FF2B5EF4-FFF2-40B4-BE49-F238E27FC236}">
                <a16:creationId xmlns:a16="http://schemas.microsoft.com/office/drawing/2014/main" id="{BB264F0B-394C-4C26-9016-093941FBB803}"/>
              </a:ext>
            </a:extLst>
          </p:cNvPr>
          <p:cNvSpPr>
            <a:spLocks noChangeArrowheads="1"/>
          </p:cNvSpPr>
          <p:nvPr/>
        </p:nvSpPr>
        <p:spPr bwMode="auto">
          <a:xfrm>
            <a:off x="2063750" y="24209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71" name="Rectangle 191">
            <a:extLst>
              <a:ext uri="{FF2B5EF4-FFF2-40B4-BE49-F238E27FC236}">
                <a16:creationId xmlns:a16="http://schemas.microsoft.com/office/drawing/2014/main" id="{E99FB294-229D-42F9-927D-C76ADC3E4F1E}"/>
              </a:ext>
            </a:extLst>
          </p:cNvPr>
          <p:cNvSpPr>
            <a:spLocks noChangeArrowheads="1"/>
          </p:cNvSpPr>
          <p:nvPr/>
        </p:nvSpPr>
        <p:spPr bwMode="auto">
          <a:xfrm>
            <a:off x="2351089" y="4149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72" name="Rectangle 192">
            <a:extLst>
              <a:ext uri="{FF2B5EF4-FFF2-40B4-BE49-F238E27FC236}">
                <a16:creationId xmlns:a16="http://schemas.microsoft.com/office/drawing/2014/main" id="{D9444A6D-28FB-4917-B609-1593EE1A0CD6}"/>
              </a:ext>
            </a:extLst>
          </p:cNvPr>
          <p:cNvSpPr>
            <a:spLocks noChangeArrowheads="1"/>
          </p:cNvSpPr>
          <p:nvPr/>
        </p:nvSpPr>
        <p:spPr bwMode="auto">
          <a:xfrm>
            <a:off x="7470775" y="46164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73" name="Rectangle 193">
            <a:extLst>
              <a:ext uri="{FF2B5EF4-FFF2-40B4-BE49-F238E27FC236}">
                <a16:creationId xmlns:a16="http://schemas.microsoft.com/office/drawing/2014/main" id="{CA0B4F9A-F8DF-4A67-960D-258501027EB3}"/>
              </a:ext>
            </a:extLst>
          </p:cNvPr>
          <p:cNvSpPr>
            <a:spLocks noChangeArrowheads="1"/>
          </p:cNvSpPr>
          <p:nvPr/>
        </p:nvSpPr>
        <p:spPr bwMode="auto">
          <a:xfrm>
            <a:off x="8672514" y="35718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74" name="Rectangle 194">
            <a:extLst>
              <a:ext uri="{FF2B5EF4-FFF2-40B4-BE49-F238E27FC236}">
                <a16:creationId xmlns:a16="http://schemas.microsoft.com/office/drawing/2014/main" id="{6DFC2974-587D-4F8D-879A-807804C6C351}"/>
              </a:ext>
            </a:extLst>
          </p:cNvPr>
          <p:cNvSpPr>
            <a:spLocks noChangeArrowheads="1"/>
          </p:cNvSpPr>
          <p:nvPr/>
        </p:nvSpPr>
        <p:spPr bwMode="auto">
          <a:xfrm>
            <a:off x="4349750" y="24844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75" name="Rectangle 195">
            <a:extLst>
              <a:ext uri="{FF2B5EF4-FFF2-40B4-BE49-F238E27FC236}">
                <a16:creationId xmlns:a16="http://schemas.microsoft.com/office/drawing/2014/main" id="{2509B71D-ACD0-4013-9526-1680CF3E1E75}"/>
              </a:ext>
            </a:extLst>
          </p:cNvPr>
          <p:cNvSpPr>
            <a:spLocks noChangeArrowheads="1"/>
          </p:cNvSpPr>
          <p:nvPr/>
        </p:nvSpPr>
        <p:spPr bwMode="auto">
          <a:xfrm>
            <a:off x="8139114" y="4803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76" name="Rectangle 196">
            <a:extLst>
              <a:ext uri="{FF2B5EF4-FFF2-40B4-BE49-F238E27FC236}">
                <a16:creationId xmlns:a16="http://schemas.microsoft.com/office/drawing/2014/main" id="{3441CB13-AFF9-4B64-A0C7-D9FF040AAB06}"/>
              </a:ext>
            </a:extLst>
          </p:cNvPr>
          <p:cNvSpPr>
            <a:spLocks noChangeArrowheads="1"/>
          </p:cNvSpPr>
          <p:nvPr/>
        </p:nvSpPr>
        <p:spPr bwMode="auto">
          <a:xfrm>
            <a:off x="3432175" y="1484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77" name="Rectangle 197">
            <a:extLst>
              <a:ext uri="{FF2B5EF4-FFF2-40B4-BE49-F238E27FC236}">
                <a16:creationId xmlns:a16="http://schemas.microsoft.com/office/drawing/2014/main" id="{736E4B0E-2288-4907-B592-ED7360FAE480}"/>
              </a:ext>
            </a:extLst>
          </p:cNvPr>
          <p:cNvSpPr>
            <a:spLocks noChangeArrowheads="1"/>
          </p:cNvSpPr>
          <p:nvPr/>
        </p:nvSpPr>
        <p:spPr bwMode="auto">
          <a:xfrm>
            <a:off x="5705475" y="38735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78" name="Rectangle 198">
            <a:extLst>
              <a:ext uri="{FF2B5EF4-FFF2-40B4-BE49-F238E27FC236}">
                <a16:creationId xmlns:a16="http://schemas.microsoft.com/office/drawing/2014/main" id="{1A755450-D701-4280-9029-EDCCCA29DBA2}"/>
              </a:ext>
            </a:extLst>
          </p:cNvPr>
          <p:cNvSpPr>
            <a:spLocks noChangeArrowheads="1"/>
          </p:cNvSpPr>
          <p:nvPr/>
        </p:nvSpPr>
        <p:spPr bwMode="auto">
          <a:xfrm>
            <a:off x="3792539" y="1628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79" name="Rectangle 199">
            <a:extLst>
              <a:ext uri="{FF2B5EF4-FFF2-40B4-BE49-F238E27FC236}">
                <a16:creationId xmlns:a16="http://schemas.microsoft.com/office/drawing/2014/main" id="{AB95975F-E828-4736-91F2-2A94624DF208}"/>
              </a:ext>
            </a:extLst>
          </p:cNvPr>
          <p:cNvSpPr>
            <a:spLocks noChangeArrowheads="1"/>
          </p:cNvSpPr>
          <p:nvPr/>
        </p:nvSpPr>
        <p:spPr bwMode="auto">
          <a:xfrm>
            <a:off x="6383339" y="40052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80" name="Rectangle 200">
            <a:extLst>
              <a:ext uri="{FF2B5EF4-FFF2-40B4-BE49-F238E27FC236}">
                <a16:creationId xmlns:a16="http://schemas.microsoft.com/office/drawing/2014/main" id="{19E76853-67BE-49BB-B821-723287AE31A3}"/>
              </a:ext>
            </a:extLst>
          </p:cNvPr>
          <p:cNvSpPr>
            <a:spLocks noChangeArrowheads="1"/>
          </p:cNvSpPr>
          <p:nvPr/>
        </p:nvSpPr>
        <p:spPr bwMode="auto">
          <a:xfrm>
            <a:off x="2557464" y="58102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81" name="Rectangle 201">
            <a:extLst>
              <a:ext uri="{FF2B5EF4-FFF2-40B4-BE49-F238E27FC236}">
                <a16:creationId xmlns:a16="http://schemas.microsoft.com/office/drawing/2014/main" id="{95E325D1-9BDD-4B97-8DC5-471FDDF97E96}"/>
              </a:ext>
            </a:extLst>
          </p:cNvPr>
          <p:cNvSpPr>
            <a:spLocks noChangeArrowheads="1"/>
          </p:cNvSpPr>
          <p:nvPr/>
        </p:nvSpPr>
        <p:spPr bwMode="auto">
          <a:xfrm>
            <a:off x="6070600" y="41370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82" name="Rectangle 202">
            <a:extLst>
              <a:ext uri="{FF2B5EF4-FFF2-40B4-BE49-F238E27FC236}">
                <a16:creationId xmlns:a16="http://schemas.microsoft.com/office/drawing/2014/main" id="{CE9713E9-43C0-45CD-B0ED-B72E912F6C30}"/>
              </a:ext>
            </a:extLst>
          </p:cNvPr>
          <p:cNvSpPr>
            <a:spLocks noChangeArrowheads="1"/>
          </p:cNvSpPr>
          <p:nvPr/>
        </p:nvSpPr>
        <p:spPr bwMode="auto">
          <a:xfrm>
            <a:off x="3006725" y="58213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83" name="Rectangle 203">
            <a:extLst>
              <a:ext uri="{FF2B5EF4-FFF2-40B4-BE49-F238E27FC236}">
                <a16:creationId xmlns:a16="http://schemas.microsoft.com/office/drawing/2014/main" id="{CAF8C94C-3E85-4C8E-930D-E7ADEEFC83F4}"/>
              </a:ext>
            </a:extLst>
          </p:cNvPr>
          <p:cNvSpPr>
            <a:spLocks noChangeArrowheads="1"/>
          </p:cNvSpPr>
          <p:nvPr/>
        </p:nvSpPr>
        <p:spPr bwMode="auto">
          <a:xfrm>
            <a:off x="3071814" y="60928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84" name="Rectangle 204">
            <a:extLst>
              <a:ext uri="{FF2B5EF4-FFF2-40B4-BE49-F238E27FC236}">
                <a16:creationId xmlns:a16="http://schemas.microsoft.com/office/drawing/2014/main" id="{962268A1-F0B4-4E1D-9DD8-475684626552}"/>
              </a:ext>
            </a:extLst>
          </p:cNvPr>
          <p:cNvSpPr>
            <a:spLocks noChangeArrowheads="1"/>
          </p:cNvSpPr>
          <p:nvPr/>
        </p:nvSpPr>
        <p:spPr bwMode="auto">
          <a:xfrm>
            <a:off x="6456364" y="19161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685" name="Rectangle 205">
            <a:extLst>
              <a:ext uri="{FF2B5EF4-FFF2-40B4-BE49-F238E27FC236}">
                <a16:creationId xmlns:a16="http://schemas.microsoft.com/office/drawing/2014/main" id="{E3239A6F-051F-48A2-A231-F5E97F610941}"/>
              </a:ext>
            </a:extLst>
          </p:cNvPr>
          <p:cNvSpPr>
            <a:spLocks noChangeArrowheads="1"/>
          </p:cNvSpPr>
          <p:nvPr/>
        </p:nvSpPr>
        <p:spPr bwMode="auto">
          <a:xfrm>
            <a:off x="5735639" y="5445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686" name="Rectangle 206">
            <a:extLst>
              <a:ext uri="{FF2B5EF4-FFF2-40B4-BE49-F238E27FC236}">
                <a16:creationId xmlns:a16="http://schemas.microsoft.com/office/drawing/2014/main" id="{9D731746-F88F-4CC1-99AD-533D17593476}"/>
              </a:ext>
            </a:extLst>
          </p:cNvPr>
          <p:cNvSpPr>
            <a:spLocks noChangeArrowheads="1"/>
          </p:cNvSpPr>
          <p:nvPr/>
        </p:nvSpPr>
        <p:spPr bwMode="auto">
          <a:xfrm>
            <a:off x="6591300" y="58134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87" name="Rectangle 207">
            <a:extLst>
              <a:ext uri="{FF2B5EF4-FFF2-40B4-BE49-F238E27FC236}">
                <a16:creationId xmlns:a16="http://schemas.microsoft.com/office/drawing/2014/main" id="{54317527-8C61-4AFC-905E-B6145B1CFB24}"/>
              </a:ext>
            </a:extLst>
          </p:cNvPr>
          <p:cNvSpPr>
            <a:spLocks noChangeArrowheads="1"/>
          </p:cNvSpPr>
          <p:nvPr/>
        </p:nvSpPr>
        <p:spPr bwMode="auto">
          <a:xfrm>
            <a:off x="1774825" y="26368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88" name="Rectangle 208">
            <a:extLst>
              <a:ext uri="{FF2B5EF4-FFF2-40B4-BE49-F238E27FC236}">
                <a16:creationId xmlns:a16="http://schemas.microsoft.com/office/drawing/2014/main" id="{FBED7CDA-E0BB-4FCC-8C03-944BD8A35435}"/>
              </a:ext>
            </a:extLst>
          </p:cNvPr>
          <p:cNvSpPr>
            <a:spLocks noChangeArrowheads="1"/>
          </p:cNvSpPr>
          <p:nvPr/>
        </p:nvSpPr>
        <p:spPr bwMode="auto">
          <a:xfrm>
            <a:off x="2351089" y="33575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689" name="Rectangle 209">
            <a:extLst>
              <a:ext uri="{FF2B5EF4-FFF2-40B4-BE49-F238E27FC236}">
                <a16:creationId xmlns:a16="http://schemas.microsoft.com/office/drawing/2014/main" id="{26CFE910-4C04-4F9F-ABFF-AC22260F5427}"/>
              </a:ext>
            </a:extLst>
          </p:cNvPr>
          <p:cNvSpPr>
            <a:spLocks noChangeArrowheads="1"/>
          </p:cNvSpPr>
          <p:nvPr/>
        </p:nvSpPr>
        <p:spPr bwMode="auto">
          <a:xfrm>
            <a:off x="2424113" y="55895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90" name="Rectangle 210">
            <a:extLst>
              <a:ext uri="{FF2B5EF4-FFF2-40B4-BE49-F238E27FC236}">
                <a16:creationId xmlns:a16="http://schemas.microsoft.com/office/drawing/2014/main" id="{B16D2F37-B872-4D86-BBBD-14526D8BC8D2}"/>
              </a:ext>
            </a:extLst>
          </p:cNvPr>
          <p:cNvSpPr>
            <a:spLocks noChangeArrowheads="1"/>
          </p:cNvSpPr>
          <p:nvPr/>
        </p:nvSpPr>
        <p:spPr bwMode="auto">
          <a:xfrm>
            <a:off x="8256589" y="37893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91" name="Rectangle 211">
            <a:extLst>
              <a:ext uri="{FF2B5EF4-FFF2-40B4-BE49-F238E27FC236}">
                <a16:creationId xmlns:a16="http://schemas.microsoft.com/office/drawing/2014/main" id="{AF99DA10-8625-4E6C-A299-CC488450995B}"/>
              </a:ext>
            </a:extLst>
          </p:cNvPr>
          <p:cNvSpPr>
            <a:spLocks noChangeArrowheads="1"/>
          </p:cNvSpPr>
          <p:nvPr/>
        </p:nvSpPr>
        <p:spPr bwMode="auto">
          <a:xfrm>
            <a:off x="6456364" y="60928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692" name="Rectangle 212">
            <a:extLst>
              <a:ext uri="{FF2B5EF4-FFF2-40B4-BE49-F238E27FC236}">
                <a16:creationId xmlns:a16="http://schemas.microsoft.com/office/drawing/2014/main" id="{721A5047-C5AE-410E-AFAA-2F2FA555866E}"/>
              </a:ext>
            </a:extLst>
          </p:cNvPr>
          <p:cNvSpPr>
            <a:spLocks noChangeArrowheads="1"/>
          </p:cNvSpPr>
          <p:nvPr/>
        </p:nvSpPr>
        <p:spPr bwMode="auto">
          <a:xfrm>
            <a:off x="4468814" y="26797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693" name="Rectangle 213">
            <a:extLst>
              <a:ext uri="{FF2B5EF4-FFF2-40B4-BE49-F238E27FC236}">
                <a16:creationId xmlns:a16="http://schemas.microsoft.com/office/drawing/2014/main" id="{5F76C945-326A-4344-9D45-7CB60738B6EB}"/>
              </a:ext>
            </a:extLst>
          </p:cNvPr>
          <p:cNvSpPr>
            <a:spLocks noChangeArrowheads="1"/>
          </p:cNvSpPr>
          <p:nvPr/>
        </p:nvSpPr>
        <p:spPr bwMode="auto">
          <a:xfrm>
            <a:off x="7032625" y="5300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94" name="Rectangle 214">
            <a:extLst>
              <a:ext uri="{FF2B5EF4-FFF2-40B4-BE49-F238E27FC236}">
                <a16:creationId xmlns:a16="http://schemas.microsoft.com/office/drawing/2014/main" id="{E384D7B2-C07C-4BC4-9A61-F7F43937DEE4}"/>
              </a:ext>
            </a:extLst>
          </p:cNvPr>
          <p:cNvSpPr>
            <a:spLocks noChangeArrowheads="1"/>
          </p:cNvSpPr>
          <p:nvPr/>
        </p:nvSpPr>
        <p:spPr bwMode="auto">
          <a:xfrm>
            <a:off x="4527550" y="28590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95" name="Rectangle 215">
            <a:extLst>
              <a:ext uri="{FF2B5EF4-FFF2-40B4-BE49-F238E27FC236}">
                <a16:creationId xmlns:a16="http://schemas.microsoft.com/office/drawing/2014/main" id="{F966F78F-C8FD-4A6A-B969-BE2C109D32FD}"/>
              </a:ext>
            </a:extLst>
          </p:cNvPr>
          <p:cNvSpPr>
            <a:spLocks noChangeArrowheads="1"/>
          </p:cNvSpPr>
          <p:nvPr/>
        </p:nvSpPr>
        <p:spPr bwMode="auto">
          <a:xfrm>
            <a:off x="2640014" y="1628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96" name="Rectangle 216">
            <a:extLst>
              <a:ext uri="{FF2B5EF4-FFF2-40B4-BE49-F238E27FC236}">
                <a16:creationId xmlns:a16="http://schemas.microsoft.com/office/drawing/2014/main" id="{9ACEDD6D-F46F-4469-9E12-2A9808F5535E}"/>
              </a:ext>
            </a:extLst>
          </p:cNvPr>
          <p:cNvSpPr>
            <a:spLocks noChangeArrowheads="1"/>
          </p:cNvSpPr>
          <p:nvPr/>
        </p:nvSpPr>
        <p:spPr bwMode="auto">
          <a:xfrm>
            <a:off x="8656639" y="50307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97" name="Rectangle 217">
            <a:extLst>
              <a:ext uri="{FF2B5EF4-FFF2-40B4-BE49-F238E27FC236}">
                <a16:creationId xmlns:a16="http://schemas.microsoft.com/office/drawing/2014/main" id="{CF1F2E17-C6F8-4008-ACA9-766C186BD01B}"/>
              </a:ext>
            </a:extLst>
          </p:cNvPr>
          <p:cNvSpPr>
            <a:spLocks noChangeArrowheads="1"/>
          </p:cNvSpPr>
          <p:nvPr/>
        </p:nvSpPr>
        <p:spPr bwMode="auto">
          <a:xfrm>
            <a:off x="4367214" y="1628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98" name="Rectangle 218">
            <a:extLst>
              <a:ext uri="{FF2B5EF4-FFF2-40B4-BE49-F238E27FC236}">
                <a16:creationId xmlns:a16="http://schemas.microsoft.com/office/drawing/2014/main" id="{F2D02A33-E650-494E-B7AE-3D1AE5C4F906}"/>
              </a:ext>
            </a:extLst>
          </p:cNvPr>
          <p:cNvSpPr>
            <a:spLocks noChangeArrowheads="1"/>
          </p:cNvSpPr>
          <p:nvPr/>
        </p:nvSpPr>
        <p:spPr bwMode="auto">
          <a:xfrm>
            <a:off x="4656139" y="30718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699" name="Rectangle 219">
            <a:extLst>
              <a:ext uri="{FF2B5EF4-FFF2-40B4-BE49-F238E27FC236}">
                <a16:creationId xmlns:a16="http://schemas.microsoft.com/office/drawing/2014/main" id="{30BA6AA8-A991-4AC4-B9A2-D0355418CC07}"/>
              </a:ext>
            </a:extLst>
          </p:cNvPr>
          <p:cNvSpPr>
            <a:spLocks noChangeArrowheads="1"/>
          </p:cNvSpPr>
          <p:nvPr/>
        </p:nvSpPr>
        <p:spPr bwMode="auto">
          <a:xfrm>
            <a:off x="5448300" y="22764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00" name="Rectangle 220">
            <a:extLst>
              <a:ext uri="{FF2B5EF4-FFF2-40B4-BE49-F238E27FC236}">
                <a16:creationId xmlns:a16="http://schemas.microsoft.com/office/drawing/2014/main" id="{D0BC2745-B85C-434E-BC3D-F95CD33CAAF9}"/>
              </a:ext>
            </a:extLst>
          </p:cNvPr>
          <p:cNvSpPr>
            <a:spLocks noChangeArrowheads="1"/>
          </p:cNvSpPr>
          <p:nvPr/>
        </p:nvSpPr>
        <p:spPr bwMode="auto">
          <a:xfrm>
            <a:off x="2735264" y="23669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01" name="Rectangle 221">
            <a:extLst>
              <a:ext uri="{FF2B5EF4-FFF2-40B4-BE49-F238E27FC236}">
                <a16:creationId xmlns:a16="http://schemas.microsoft.com/office/drawing/2014/main" id="{C5E7D3EC-6213-4DC3-BA75-637920E7294B}"/>
              </a:ext>
            </a:extLst>
          </p:cNvPr>
          <p:cNvSpPr>
            <a:spLocks noChangeArrowheads="1"/>
          </p:cNvSpPr>
          <p:nvPr/>
        </p:nvSpPr>
        <p:spPr bwMode="auto">
          <a:xfrm>
            <a:off x="4511675" y="21336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702" name="Rectangle 222">
            <a:extLst>
              <a:ext uri="{FF2B5EF4-FFF2-40B4-BE49-F238E27FC236}">
                <a16:creationId xmlns:a16="http://schemas.microsoft.com/office/drawing/2014/main" id="{C9612E92-FC1C-4525-A912-8372C2D26EF3}"/>
              </a:ext>
            </a:extLst>
          </p:cNvPr>
          <p:cNvSpPr>
            <a:spLocks noChangeArrowheads="1"/>
          </p:cNvSpPr>
          <p:nvPr/>
        </p:nvSpPr>
        <p:spPr bwMode="auto">
          <a:xfrm>
            <a:off x="2651125" y="40703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703" name="Rectangle 223">
            <a:extLst>
              <a:ext uri="{FF2B5EF4-FFF2-40B4-BE49-F238E27FC236}">
                <a16:creationId xmlns:a16="http://schemas.microsoft.com/office/drawing/2014/main" id="{C5B55CF0-089B-487E-BDAD-798188FED607}"/>
              </a:ext>
            </a:extLst>
          </p:cNvPr>
          <p:cNvSpPr>
            <a:spLocks noChangeArrowheads="1"/>
          </p:cNvSpPr>
          <p:nvPr/>
        </p:nvSpPr>
        <p:spPr bwMode="auto">
          <a:xfrm>
            <a:off x="2495550" y="24209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04" name="Rectangle 224">
            <a:extLst>
              <a:ext uri="{FF2B5EF4-FFF2-40B4-BE49-F238E27FC236}">
                <a16:creationId xmlns:a16="http://schemas.microsoft.com/office/drawing/2014/main" id="{76223155-1C98-4682-919D-4D8CB0C3759C}"/>
              </a:ext>
            </a:extLst>
          </p:cNvPr>
          <p:cNvSpPr>
            <a:spLocks noChangeArrowheads="1"/>
          </p:cNvSpPr>
          <p:nvPr/>
        </p:nvSpPr>
        <p:spPr bwMode="auto">
          <a:xfrm>
            <a:off x="4065588" y="234315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05" name="Rectangle 225">
            <a:extLst>
              <a:ext uri="{FF2B5EF4-FFF2-40B4-BE49-F238E27FC236}">
                <a16:creationId xmlns:a16="http://schemas.microsoft.com/office/drawing/2014/main" id="{C0255A57-75A8-4895-8F88-0CCA86896C1D}"/>
              </a:ext>
            </a:extLst>
          </p:cNvPr>
          <p:cNvSpPr>
            <a:spLocks noChangeArrowheads="1"/>
          </p:cNvSpPr>
          <p:nvPr/>
        </p:nvSpPr>
        <p:spPr bwMode="auto">
          <a:xfrm>
            <a:off x="3271839" y="37893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06" name="Rectangle 226">
            <a:extLst>
              <a:ext uri="{FF2B5EF4-FFF2-40B4-BE49-F238E27FC236}">
                <a16:creationId xmlns:a16="http://schemas.microsoft.com/office/drawing/2014/main" id="{FA632FA2-784F-431D-8A9F-EE8182D04BB6}"/>
              </a:ext>
            </a:extLst>
          </p:cNvPr>
          <p:cNvSpPr>
            <a:spLocks noChangeArrowheads="1"/>
          </p:cNvSpPr>
          <p:nvPr/>
        </p:nvSpPr>
        <p:spPr bwMode="auto">
          <a:xfrm>
            <a:off x="3905250" y="58420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07" name="Rectangle 227">
            <a:extLst>
              <a:ext uri="{FF2B5EF4-FFF2-40B4-BE49-F238E27FC236}">
                <a16:creationId xmlns:a16="http://schemas.microsoft.com/office/drawing/2014/main" id="{71DE3569-B655-41BF-9F9D-D04AA66AAA62}"/>
              </a:ext>
            </a:extLst>
          </p:cNvPr>
          <p:cNvSpPr>
            <a:spLocks noChangeArrowheads="1"/>
          </p:cNvSpPr>
          <p:nvPr/>
        </p:nvSpPr>
        <p:spPr bwMode="auto">
          <a:xfrm>
            <a:off x="3802064" y="44402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08" name="Rectangle 228">
            <a:extLst>
              <a:ext uri="{FF2B5EF4-FFF2-40B4-BE49-F238E27FC236}">
                <a16:creationId xmlns:a16="http://schemas.microsoft.com/office/drawing/2014/main" id="{8C4CA11B-536A-4864-8D66-156E4719817F}"/>
              </a:ext>
            </a:extLst>
          </p:cNvPr>
          <p:cNvSpPr>
            <a:spLocks noChangeArrowheads="1"/>
          </p:cNvSpPr>
          <p:nvPr/>
        </p:nvSpPr>
        <p:spPr bwMode="auto">
          <a:xfrm>
            <a:off x="7893050" y="58531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09" name="Rectangle 229">
            <a:extLst>
              <a:ext uri="{FF2B5EF4-FFF2-40B4-BE49-F238E27FC236}">
                <a16:creationId xmlns:a16="http://schemas.microsoft.com/office/drawing/2014/main" id="{7B60A4E8-EDA7-4CEC-A402-D24D86680D87}"/>
              </a:ext>
            </a:extLst>
          </p:cNvPr>
          <p:cNvSpPr>
            <a:spLocks noChangeArrowheads="1"/>
          </p:cNvSpPr>
          <p:nvPr/>
        </p:nvSpPr>
        <p:spPr bwMode="auto">
          <a:xfrm>
            <a:off x="4224339" y="28527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10" name="Rectangle 230">
            <a:extLst>
              <a:ext uri="{FF2B5EF4-FFF2-40B4-BE49-F238E27FC236}">
                <a16:creationId xmlns:a16="http://schemas.microsoft.com/office/drawing/2014/main" id="{6FE1808E-B10D-47BC-9592-44E31D62A733}"/>
              </a:ext>
            </a:extLst>
          </p:cNvPr>
          <p:cNvSpPr>
            <a:spLocks noChangeArrowheads="1"/>
          </p:cNvSpPr>
          <p:nvPr/>
        </p:nvSpPr>
        <p:spPr bwMode="auto">
          <a:xfrm>
            <a:off x="4803775" y="58642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11" name="Rectangle 231">
            <a:extLst>
              <a:ext uri="{FF2B5EF4-FFF2-40B4-BE49-F238E27FC236}">
                <a16:creationId xmlns:a16="http://schemas.microsoft.com/office/drawing/2014/main" id="{2612F303-07F5-4A90-8AF2-C86DC437B340}"/>
              </a:ext>
            </a:extLst>
          </p:cNvPr>
          <p:cNvSpPr>
            <a:spLocks noChangeArrowheads="1"/>
          </p:cNvSpPr>
          <p:nvPr/>
        </p:nvSpPr>
        <p:spPr bwMode="auto">
          <a:xfrm>
            <a:off x="4656139" y="23495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712" name="Rectangle 232">
            <a:extLst>
              <a:ext uri="{FF2B5EF4-FFF2-40B4-BE49-F238E27FC236}">
                <a16:creationId xmlns:a16="http://schemas.microsoft.com/office/drawing/2014/main" id="{B1828317-54F1-4DF3-A3D6-823707B1A6E9}"/>
              </a:ext>
            </a:extLst>
          </p:cNvPr>
          <p:cNvSpPr>
            <a:spLocks noChangeArrowheads="1"/>
          </p:cNvSpPr>
          <p:nvPr/>
        </p:nvSpPr>
        <p:spPr bwMode="auto">
          <a:xfrm>
            <a:off x="5232400" y="20605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13" name="Rectangle 233">
            <a:extLst>
              <a:ext uri="{FF2B5EF4-FFF2-40B4-BE49-F238E27FC236}">
                <a16:creationId xmlns:a16="http://schemas.microsoft.com/office/drawing/2014/main" id="{7D0D215F-1A34-4CC1-88F6-F20BEE47C59A}"/>
              </a:ext>
            </a:extLst>
          </p:cNvPr>
          <p:cNvSpPr>
            <a:spLocks noChangeArrowheads="1"/>
          </p:cNvSpPr>
          <p:nvPr/>
        </p:nvSpPr>
        <p:spPr bwMode="auto">
          <a:xfrm>
            <a:off x="5159375" y="5516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14" name="Rectangle 234">
            <a:extLst>
              <a:ext uri="{FF2B5EF4-FFF2-40B4-BE49-F238E27FC236}">
                <a16:creationId xmlns:a16="http://schemas.microsoft.com/office/drawing/2014/main" id="{2502C5E6-5B8A-42C2-9B20-BF11E94E79A0}"/>
              </a:ext>
            </a:extLst>
          </p:cNvPr>
          <p:cNvSpPr>
            <a:spLocks noChangeArrowheads="1"/>
          </p:cNvSpPr>
          <p:nvPr/>
        </p:nvSpPr>
        <p:spPr bwMode="auto">
          <a:xfrm>
            <a:off x="2517775" y="32781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15" name="Rectangle 235">
            <a:extLst>
              <a:ext uri="{FF2B5EF4-FFF2-40B4-BE49-F238E27FC236}">
                <a16:creationId xmlns:a16="http://schemas.microsoft.com/office/drawing/2014/main" id="{3F102C65-8039-4A76-A908-679A6599AC49}"/>
              </a:ext>
            </a:extLst>
          </p:cNvPr>
          <p:cNvSpPr>
            <a:spLocks noChangeArrowheads="1"/>
          </p:cNvSpPr>
          <p:nvPr/>
        </p:nvSpPr>
        <p:spPr bwMode="auto">
          <a:xfrm>
            <a:off x="2786064" y="32559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16" name="Rectangle 236">
            <a:extLst>
              <a:ext uri="{FF2B5EF4-FFF2-40B4-BE49-F238E27FC236}">
                <a16:creationId xmlns:a16="http://schemas.microsoft.com/office/drawing/2014/main" id="{CE6B2C73-68AC-474F-9296-87EBDA6ACDCB}"/>
              </a:ext>
            </a:extLst>
          </p:cNvPr>
          <p:cNvSpPr>
            <a:spLocks noChangeArrowheads="1"/>
          </p:cNvSpPr>
          <p:nvPr/>
        </p:nvSpPr>
        <p:spPr bwMode="auto">
          <a:xfrm>
            <a:off x="3575050" y="5516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17" name="Rectangle 237">
            <a:extLst>
              <a:ext uri="{FF2B5EF4-FFF2-40B4-BE49-F238E27FC236}">
                <a16:creationId xmlns:a16="http://schemas.microsoft.com/office/drawing/2014/main" id="{83B9C244-1ADB-4242-8C3C-448893F740C6}"/>
              </a:ext>
            </a:extLst>
          </p:cNvPr>
          <p:cNvSpPr>
            <a:spLocks noChangeArrowheads="1"/>
          </p:cNvSpPr>
          <p:nvPr/>
        </p:nvSpPr>
        <p:spPr bwMode="auto">
          <a:xfrm>
            <a:off x="3792539" y="35734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718" name="Rectangle 238">
            <a:extLst>
              <a:ext uri="{FF2B5EF4-FFF2-40B4-BE49-F238E27FC236}">
                <a16:creationId xmlns:a16="http://schemas.microsoft.com/office/drawing/2014/main" id="{6B5A8092-4371-4B9D-988C-59716772F6B8}"/>
              </a:ext>
            </a:extLst>
          </p:cNvPr>
          <p:cNvSpPr>
            <a:spLocks noChangeArrowheads="1"/>
          </p:cNvSpPr>
          <p:nvPr/>
        </p:nvSpPr>
        <p:spPr bwMode="auto">
          <a:xfrm>
            <a:off x="4872039" y="47244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19" name="Rectangle 239">
            <a:extLst>
              <a:ext uri="{FF2B5EF4-FFF2-40B4-BE49-F238E27FC236}">
                <a16:creationId xmlns:a16="http://schemas.microsoft.com/office/drawing/2014/main" id="{B965CCE7-5F1D-4178-973C-1F3B516CFE92}"/>
              </a:ext>
            </a:extLst>
          </p:cNvPr>
          <p:cNvSpPr>
            <a:spLocks noChangeArrowheads="1"/>
          </p:cNvSpPr>
          <p:nvPr/>
        </p:nvSpPr>
        <p:spPr bwMode="auto">
          <a:xfrm>
            <a:off x="4872039" y="26368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20" name="Rectangle 240">
            <a:extLst>
              <a:ext uri="{FF2B5EF4-FFF2-40B4-BE49-F238E27FC236}">
                <a16:creationId xmlns:a16="http://schemas.microsoft.com/office/drawing/2014/main" id="{334AC117-2E5B-441E-B68B-DF7D55B04644}"/>
              </a:ext>
            </a:extLst>
          </p:cNvPr>
          <p:cNvSpPr>
            <a:spLocks noChangeArrowheads="1"/>
          </p:cNvSpPr>
          <p:nvPr/>
        </p:nvSpPr>
        <p:spPr bwMode="auto">
          <a:xfrm>
            <a:off x="3216275" y="14128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721" name="Rectangle 241">
            <a:extLst>
              <a:ext uri="{FF2B5EF4-FFF2-40B4-BE49-F238E27FC236}">
                <a16:creationId xmlns:a16="http://schemas.microsoft.com/office/drawing/2014/main" id="{EB17AFF6-5D47-4161-B4C6-6296591DA9D5}"/>
              </a:ext>
            </a:extLst>
          </p:cNvPr>
          <p:cNvSpPr>
            <a:spLocks noChangeArrowheads="1"/>
          </p:cNvSpPr>
          <p:nvPr/>
        </p:nvSpPr>
        <p:spPr bwMode="auto">
          <a:xfrm>
            <a:off x="3216275" y="35734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22" name="Rectangle 242">
            <a:extLst>
              <a:ext uri="{FF2B5EF4-FFF2-40B4-BE49-F238E27FC236}">
                <a16:creationId xmlns:a16="http://schemas.microsoft.com/office/drawing/2014/main" id="{A4D04FCE-0ED8-4C8A-9B3F-62D37AFF8D7C}"/>
              </a:ext>
            </a:extLst>
          </p:cNvPr>
          <p:cNvSpPr>
            <a:spLocks noChangeArrowheads="1"/>
          </p:cNvSpPr>
          <p:nvPr/>
        </p:nvSpPr>
        <p:spPr bwMode="auto">
          <a:xfrm>
            <a:off x="4295775" y="50847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23" name="Rectangle 243">
            <a:extLst>
              <a:ext uri="{FF2B5EF4-FFF2-40B4-BE49-F238E27FC236}">
                <a16:creationId xmlns:a16="http://schemas.microsoft.com/office/drawing/2014/main" id="{C694A35C-A5D1-46DE-9EAF-C14033CC22AB}"/>
              </a:ext>
            </a:extLst>
          </p:cNvPr>
          <p:cNvSpPr>
            <a:spLocks noChangeArrowheads="1"/>
          </p:cNvSpPr>
          <p:nvPr/>
        </p:nvSpPr>
        <p:spPr bwMode="auto">
          <a:xfrm>
            <a:off x="4727575" y="34290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24" name="Rectangle 244">
            <a:extLst>
              <a:ext uri="{FF2B5EF4-FFF2-40B4-BE49-F238E27FC236}">
                <a16:creationId xmlns:a16="http://schemas.microsoft.com/office/drawing/2014/main" id="{ED18BFBD-2E76-460F-8219-CF2CD6D838EC}"/>
              </a:ext>
            </a:extLst>
          </p:cNvPr>
          <p:cNvSpPr>
            <a:spLocks noChangeArrowheads="1"/>
          </p:cNvSpPr>
          <p:nvPr/>
        </p:nvSpPr>
        <p:spPr bwMode="auto">
          <a:xfrm>
            <a:off x="2208214" y="27082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725" name="Rectangle 245">
            <a:extLst>
              <a:ext uri="{FF2B5EF4-FFF2-40B4-BE49-F238E27FC236}">
                <a16:creationId xmlns:a16="http://schemas.microsoft.com/office/drawing/2014/main" id="{FD7DCCEA-88BB-42DC-B6EF-71EC912AB3DB}"/>
              </a:ext>
            </a:extLst>
          </p:cNvPr>
          <p:cNvSpPr>
            <a:spLocks noChangeArrowheads="1"/>
          </p:cNvSpPr>
          <p:nvPr/>
        </p:nvSpPr>
        <p:spPr bwMode="auto">
          <a:xfrm>
            <a:off x="2286000" y="3776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726" name="Rectangle 246">
            <a:extLst>
              <a:ext uri="{FF2B5EF4-FFF2-40B4-BE49-F238E27FC236}">
                <a16:creationId xmlns:a16="http://schemas.microsoft.com/office/drawing/2014/main" id="{A962BBB0-C6CA-4875-8617-E1234184987C}"/>
              </a:ext>
            </a:extLst>
          </p:cNvPr>
          <p:cNvSpPr>
            <a:spLocks noChangeArrowheads="1"/>
          </p:cNvSpPr>
          <p:nvPr/>
        </p:nvSpPr>
        <p:spPr bwMode="auto">
          <a:xfrm>
            <a:off x="2874964" y="51752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727" name="Rectangle 247">
            <a:extLst>
              <a:ext uri="{FF2B5EF4-FFF2-40B4-BE49-F238E27FC236}">
                <a16:creationId xmlns:a16="http://schemas.microsoft.com/office/drawing/2014/main" id="{F01307C4-E5E0-4802-BCD9-6887512D1760}"/>
              </a:ext>
            </a:extLst>
          </p:cNvPr>
          <p:cNvSpPr>
            <a:spLocks noChangeArrowheads="1"/>
          </p:cNvSpPr>
          <p:nvPr/>
        </p:nvSpPr>
        <p:spPr bwMode="auto">
          <a:xfrm>
            <a:off x="3575050" y="59420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28" name="Rectangle 248">
            <a:extLst>
              <a:ext uri="{FF2B5EF4-FFF2-40B4-BE49-F238E27FC236}">
                <a16:creationId xmlns:a16="http://schemas.microsoft.com/office/drawing/2014/main" id="{932C80CD-140C-4F43-B9DE-44100CF36E9C}"/>
              </a:ext>
            </a:extLst>
          </p:cNvPr>
          <p:cNvSpPr>
            <a:spLocks noChangeArrowheads="1"/>
          </p:cNvSpPr>
          <p:nvPr/>
        </p:nvSpPr>
        <p:spPr bwMode="auto">
          <a:xfrm>
            <a:off x="5448300" y="170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29" name="Rectangle 249">
            <a:extLst>
              <a:ext uri="{FF2B5EF4-FFF2-40B4-BE49-F238E27FC236}">
                <a16:creationId xmlns:a16="http://schemas.microsoft.com/office/drawing/2014/main" id="{8FB5D62D-CD17-4F05-863B-55D26425CB0A}"/>
              </a:ext>
            </a:extLst>
          </p:cNvPr>
          <p:cNvSpPr>
            <a:spLocks noChangeArrowheads="1"/>
          </p:cNvSpPr>
          <p:nvPr/>
        </p:nvSpPr>
        <p:spPr bwMode="auto">
          <a:xfrm>
            <a:off x="2994025" y="42148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730" name="Rectangle 250">
            <a:extLst>
              <a:ext uri="{FF2B5EF4-FFF2-40B4-BE49-F238E27FC236}">
                <a16:creationId xmlns:a16="http://schemas.microsoft.com/office/drawing/2014/main" id="{9518A132-FA84-4E0B-B694-602659FC7A25}"/>
              </a:ext>
            </a:extLst>
          </p:cNvPr>
          <p:cNvSpPr>
            <a:spLocks noChangeArrowheads="1"/>
          </p:cNvSpPr>
          <p:nvPr/>
        </p:nvSpPr>
        <p:spPr bwMode="auto">
          <a:xfrm>
            <a:off x="3071814" y="5445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31" name="Rectangle 251">
            <a:extLst>
              <a:ext uri="{FF2B5EF4-FFF2-40B4-BE49-F238E27FC236}">
                <a16:creationId xmlns:a16="http://schemas.microsoft.com/office/drawing/2014/main" id="{EAE686A8-FF71-45E7-9D69-142C5EB4616D}"/>
              </a:ext>
            </a:extLst>
          </p:cNvPr>
          <p:cNvSpPr>
            <a:spLocks noChangeArrowheads="1"/>
          </p:cNvSpPr>
          <p:nvPr/>
        </p:nvSpPr>
        <p:spPr bwMode="auto">
          <a:xfrm>
            <a:off x="7767639" y="30543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732" name="Rectangle 252">
            <a:extLst>
              <a:ext uri="{FF2B5EF4-FFF2-40B4-BE49-F238E27FC236}">
                <a16:creationId xmlns:a16="http://schemas.microsoft.com/office/drawing/2014/main" id="{94E3236A-34F5-499F-AE1F-BCC568E3E6AC}"/>
              </a:ext>
            </a:extLst>
          </p:cNvPr>
          <p:cNvSpPr>
            <a:spLocks noChangeArrowheads="1"/>
          </p:cNvSpPr>
          <p:nvPr/>
        </p:nvSpPr>
        <p:spPr bwMode="auto">
          <a:xfrm>
            <a:off x="5254625" y="58753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33" name="Rectangle 253">
            <a:extLst>
              <a:ext uri="{FF2B5EF4-FFF2-40B4-BE49-F238E27FC236}">
                <a16:creationId xmlns:a16="http://schemas.microsoft.com/office/drawing/2014/main" id="{960D4460-0D0A-4E37-B2A0-8A7F790FCACE}"/>
              </a:ext>
            </a:extLst>
          </p:cNvPr>
          <p:cNvSpPr>
            <a:spLocks noChangeArrowheads="1"/>
          </p:cNvSpPr>
          <p:nvPr/>
        </p:nvSpPr>
        <p:spPr bwMode="auto">
          <a:xfrm>
            <a:off x="4410075" y="58531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34" name="Rectangle 254">
            <a:extLst>
              <a:ext uri="{FF2B5EF4-FFF2-40B4-BE49-F238E27FC236}">
                <a16:creationId xmlns:a16="http://schemas.microsoft.com/office/drawing/2014/main" id="{508CA7E8-4197-4049-850A-A6325E432130}"/>
              </a:ext>
            </a:extLst>
          </p:cNvPr>
          <p:cNvSpPr>
            <a:spLocks noChangeArrowheads="1"/>
          </p:cNvSpPr>
          <p:nvPr/>
        </p:nvSpPr>
        <p:spPr bwMode="auto">
          <a:xfrm>
            <a:off x="6645275" y="49228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35" name="Rectangle 255">
            <a:extLst>
              <a:ext uri="{FF2B5EF4-FFF2-40B4-BE49-F238E27FC236}">
                <a16:creationId xmlns:a16="http://schemas.microsoft.com/office/drawing/2014/main" id="{E0201274-8F31-4C6C-BDC5-67F6ED0AE6EF}"/>
              </a:ext>
            </a:extLst>
          </p:cNvPr>
          <p:cNvSpPr>
            <a:spLocks noChangeArrowheads="1"/>
          </p:cNvSpPr>
          <p:nvPr/>
        </p:nvSpPr>
        <p:spPr bwMode="auto">
          <a:xfrm>
            <a:off x="5703889" y="58848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36" name="Rectangle 256">
            <a:extLst>
              <a:ext uri="{FF2B5EF4-FFF2-40B4-BE49-F238E27FC236}">
                <a16:creationId xmlns:a16="http://schemas.microsoft.com/office/drawing/2014/main" id="{C954709B-DEB6-4088-829C-EA16E5A0ED8D}"/>
              </a:ext>
            </a:extLst>
          </p:cNvPr>
          <p:cNvSpPr>
            <a:spLocks noChangeArrowheads="1"/>
          </p:cNvSpPr>
          <p:nvPr/>
        </p:nvSpPr>
        <p:spPr bwMode="auto">
          <a:xfrm>
            <a:off x="6096000" y="19161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37" name="Rectangle 257">
            <a:extLst>
              <a:ext uri="{FF2B5EF4-FFF2-40B4-BE49-F238E27FC236}">
                <a16:creationId xmlns:a16="http://schemas.microsoft.com/office/drawing/2014/main" id="{4DBDB81B-CF35-49C5-80F1-BBE6EF369436}"/>
              </a:ext>
            </a:extLst>
          </p:cNvPr>
          <p:cNvSpPr>
            <a:spLocks noChangeArrowheads="1"/>
          </p:cNvSpPr>
          <p:nvPr/>
        </p:nvSpPr>
        <p:spPr bwMode="auto">
          <a:xfrm>
            <a:off x="6153150" y="58959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38" name="Rectangle 258">
            <a:extLst>
              <a:ext uri="{FF2B5EF4-FFF2-40B4-BE49-F238E27FC236}">
                <a16:creationId xmlns:a16="http://schemas.microsoft.com/office/drawing/2014/main" id="{8DDD42F3-61D9-4A69-A275-4933BD821D6A}"/>
              </a:ext>
            </a:extLst>
          </p:cNvPr>
          <p:cNvSpPr>
            <a:spLocks noChangeArrowheads="1"/>
          </p:cNvSpPr>
          <p:nvPr/>
        </p:nvSpPr>
        <p:spPr bwMode="auto">
          <a:xfrm>
            <a:off x="4424364" y="44434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39" name="Rectangle 259">
            <a:extLst>
              <a:ext uri="{FF2B5EF4-FFF2-40B4-BE49-F238E27FC236}">
                <a16:creationId xmlns:a16="http://schemas.microsoft.com/office/drawing/2014/main" id="{7E7ECE4C-130F-4F0C-B53A-7DA537939304}"/>
              </a:ext>
            </a:extLst>
          </p:cNvPr>
          <p:cNvSpPr>
            <a:spLocks noChangeArrowheads="1"/>
          </p:cNvSpPr>
          <p:nvPr/>
        </p:nvSpPr>
        <p:spPr bwMode="auto">
          <a:xfrm>
            <a:off x="4802188" y="44545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40" name="Rectangle 260">
            <a:extLst>
              <a:ext uri="{FF2B5EF4-FFF2-40B4-BE49-F238E27FC236}">
                <a16:creationId xmlns:a16="http://schemas.microsoft.com/office/drawing/2014/main" id="{27A3266C-2E80-4FFB-91E5-3FBBA87784C2}"/>
              </a:ext>
            </a:extLst>
          </p:cNvPr>
          <p:cNvSpPr>
            <a:spLocks noChangeArrowheads="1"/>
          </p:cNvSpPr>
          <p:nvPr/>
        </p:nvSpPr>
        <p:spPr bwMode="auto">
          <a:xfrm>
            <a:off x="5395914" y="35385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41" name="Rectangle 261">
            <a:extLst>
              <a:ext uri="{FF2B5EF4-FFF2-40B4-BE49-F238E27FC236}">
                <a16:creationId xmlns:a16="http://schemas.microsoft.com/office/drawing/2014/main" id="{F8A2A533-920C-4645-B07A-0DFB53119E25}"/>
              </a:ext>
            </a:extLst>
          </p:cNvPr>
          <p:cNvSpPr>
            <a:spLocks noChangeArrowheads="1"/>
          </p:cNvSpPr>
          <p:nvPr/>
        </p:nvSpPr>
        <p:spPr bwMode="auto">
          <a:xfrm>
            <a:off x="5591175" y="27813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742" name="Rectangle 262">
            <a:extLst>
              <a:ext uri="{FF2B5EF4-FFF2-40B4-BE49-F238E27FC236}">
                <a16:creationId xmlns:a16="http://schemas.microsoft.com/office/drawing/2014/main" id="{89C8CFA7-480E-4351-85D1-D7C90F1DDE83}"/>
              </a:ext>
            </a:extLst>
          </p:cNvPr>
          <p:cNvSpPr>
            <a:spLocks noChangeArrowheads="1"/>
          </p:cNvSpPr>
          <p:nvPr/>
        </p:nvSpPr>
        <p:spPr bwMode="auto">
          <a:xfrm>
            <a:off x="2640014" y="34290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743" name="Rectangle 263">
            <a:extLst>
              <a:ext uri="{FF2B5EF4-FFF2-40B4-BE49-F238E27FC236}">
                <a16:creationId xmlns:a16="http://schemas.microsoft.com/office/drawing/2014/main" id="{E910EA51-4F5B-4BA0-9948-8F2F451DCADF}"/>
              </a:ext>
            </a:extLst>
          </p:cNvPr>
          <p:cNvSpPr>
            <a:spLocks noChangeArrowheads="1"/>
          </p:cNvSpPr>
          <p:nvPr/>
        </p:nvSpPr>
        <p:spPr bwMode="auto">
          <a:xfrm>
            <a:off x="3937000" y="39258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44" name="Rectangle 264">
            <a:extLst>
              <a:ext uri="{FF2B5EF4-FFF2-40B4-BE49-F238E27FC236}">
                <a16:creationId xmlns:a16="http://schemas.microsoft.com/office/drawing/2014/main" id="{BCECD7F0-ACAA-423B-B116-8AD3B361D163}"/>
              </a:ext>
            </a:extLst>
          </p:cNvPr>
          <p:cNvSpPr>
            <a:spLocks noChangeArrowheads="1"/>
          </p:cNvSpPr>
          <p:nvPr/>
        </p:nvSpPr>
        <p:spPr bwMode="auto">
          <a:xfrm>
            <a:off x="5159375" y="39338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745" name="Rectangle 265">
            <a:extLst>
              <a:ext uri="{FF2B5EF4-FFF2-40B4-BE49-F238E27FC236}">
                <a16:creationId xmlns:a16="http://schemas.microsoft.com/office/drawing/2014/main" id="{F89FC978-27CC-4A69-A517-962183DCAF54}"/>
              </a:ext>
            </a:extLst>
          </p:cNvPr>
          <p:cNvSpPr>
            <a:spLocks noChangeArrowheads="1"/>
          </p:cNvSpPr>
          <p:nvPr/>
        </p:nvSpPr>
        <p:spPr bwMode="auto">
          <a:xfrm>
            <a:off x="5562600" y="43529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46" name="Rectangle 266">
            <a:extLst>
              <a:ext uri="{FF2B5EF4-FFF2-40B4-BE49-F238E27FC236}">
                <a16:creationId xmlns:a16="http://schemas.microsoft.com/office/drawing/2014/main" id="{B6FB7679-D2C1-4847-A345-67A42691F889}"/>
              </a:ext>
            </a:extLst>
          </p:cNvPr>
          <p:cNvSpPr>
            <a:spLocks noChangeArrowheads="1"/>
          </p:cNvSpPr>
          <p:nvPr/>
        </p:nvSpPr>
        <p:spPr bwMode="auto">
          <a:xfrm>
            <a:off x="3575050" y="52292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47" name="Rectangle 267">
            <a:extLst>
              <a:ext uri="{FF2B5EF4-FFF2-40B4-BE49-F238E27FC236}">
                <a16:creationId xmlns:a16="http://schemas.microsoft.com/office/drawing/2014/main" id="{2B361724-641E-4887-88A9-6E1C8CFFA2A9}"/>
              </a:ext>
            </a:extLst>
          </p:cNvPr>
          <p:cNvSpPr>
            <a:spLocks noChangeArrowheads="1"/>
          </p:cNvSpPr>
          <p:nvPr/>
        </p:nvSpPr>
        <p:spPr bwMode="auto">
          <a:xfrm>
            <a:off x="4283075" y="46466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748" name="Rectangle 268">
            <a:extLst>
              <a:ext uri="{FF2B5EF4-FFF2-40B4-BE49-F238E27FC236}">
                <a16:creationId xmlns:a16="http://schemas.microsoft.com/office/drawing/2014/main" id="{D9CBA3A7-8A8E-4702-9E57-D52BA041D2EC}"/>
              </a:ext>
            </a:extLst>
          </p:cNvPr>
          <p:cNvSpPr>
            <a:spLocks noChangeArrowheads="1"/>
          </p:cNvSpPr>
          <p:nvPr/>
        </p:nvSpPr>
        <p:spPr bwMode="auto">
          <a:xfrm>
            <a:off x="7464425" y="40052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49" name="Rectangle 269">
            <a:extLst>
              <a:ext uri="{FF2B5EF4-FFF2-40B4-BE49-F238E27FC236}">
                <a16:creationId xmlns:a16="http://schemas.microsoft.com/office/drawing/2014/main" id="{21C849C0-742A-4EA2-A4BF-05A5970F5B76}"/>
              </a:ext>
            </a:extLst>
          </p:cNvPr>
          <p:cNvSpPr>
            <a:spLocks noChangeArrowheads="1"/>
          </p:cNvSpPr>
          <p:nvPr/>
        </p:nvSpPr>
        <p:spPr bwMode="auto">
          <a:xfrm>
            <a:off x="3719514" y="37814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50" name="Rectangle 270">
            <a:extLst>
              <a:ext uri="{FF2B5EF4-FFF2-40B4-BE49-F238E27FC236}">
                <a16:creationId xmlns:a16="http://schemas.microsoft.com/office/drawing/2014/main" id="{8135E255-7A6D-445E-B31C-E4C28A71B794}"/>
              </a:ext>
            </a:extLst>
          </p:cNvPr>
          <p:cNvSpPr>
            <a:spLocks noChangeArrowheads="1"/>
          </p:cNvSpPr>
          <p:nvPr/>
        </p:nvSpPr>
        <p:spPr bwMode="auto">
          <a:xfrm>
            <a:off x="4783138" y="60864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752" name="Rectangle 272">
            <a:extLst>
              <a:ext uri="{FF2B5EF4-FFF2-40B4-BE49-F238E27FC236}">
                <a16:creationId xmlns:a16="http://schemas.microsoft.com/office/drawing/2014/main" id="{50A429A5-D75E-480D-8BE8-A58B545490B6}"/>
              </a:ext>
            </a:extLst>
          </p:cNvPr>
          <p:cNvSpPr>
            <a:spLocks noChangeArrowheads="1"/>
          </p:cNvSpPr>
          <p:nvPr/>
        </p:nvSpPr>
        <p:spPr bwMode="auto">
          <a:xfrm>
            <a:off x="5470525" y="60483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53" name="Rectangle 273">
            <a:extLst>
              <a:ext uri="{FF2B5EF4-FFF2-40B4-BE49-F238E27FC236}">
                <a16:creationId xmlns:a16="http://schemas.microsoft.com/office/drawing/2014/main" id="{76BABE05-4AFC-40DA-8D2D-5818701B387A}"/>
              </a:ext>
            </a:extLst>
          </p:cNvPr>
          <p:cNvSpPr>
            <a:spLocks noChangeArrowheads="1"/>
          </p:cNvSpPr>
          <p:nvPr/>
        </p:nvSpPr>
        <p:spPr bwMode="auto">
          <a:xfrm>
            <a:off x="7254875" y="52752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54" name="Rectangle 274">
            <a:extLst>
              <a:ext uri="{FF2B5EF4-FFF2-40B4-BE49-F238E27FC236}">
                <a16:creationId xmlns:a16="http://schemas.microsoft.com/office/drawing/2014/main" id="{4D69A452-179F-464A-8C37-CA496BDEB209}"/>
              </a:ext>
            </a:extLst>
          </p:cNvPr>
          <p:cNvSpPr>
            <a:spLocks noChangeArrowheads="1"/>
          </p:cNvSpPr>
          <p:nvPr/>
        </p:nvSpPr>
        <p:spPr bwMode="auto">
          <a:xfrm>
            <a:off x="3260725" y="33877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55" name="Rectangle 275">
            <a:extLst>
              <a:ext uri="{FF2B5EF4-FFF2-40B4-BE49-F238E27FC236}">
                <a16:creationId xmlns:a16="http://schemas.microsoft.com/office/drawing/2014/main" id="{394BB201-F189-41E0-AF4E-A94BB5A4BBDA}"/>
              </a:ext>
            </a:extLst>
          </p:cNvPr>
          <p:cNvSpPr>
            <a:spLocks noChangeArrowheads="1"/>
          </p:cNvSpPr>
          <p:nvPr/>
        </p:nvSpPr>
        <p:spPr bwMode="auto">
          <a:xfrm>
            <a:off x="4800600" y="5516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756" name="Rectangle 276">
            <a:extLst>
              <a:ext uri="{FF2B5EF4-FFF2-40B4-BE49-F238E27FC236}">
                <a16:creationId xmlns:a16="http://schemas.microsoft.com/office/drawing/2014/main" id="{0F723252-FFC4-4C2B-AEE6-55BEF6858994}"/>
              </a:ext>
            </a:extLst>
          </p:cNvPr>
          <p:cNvSpPr>
            <a:spLocks noChangeArrowheads="1"/>
          </p:cNvSpPr>
          <p:nvPr/>
        </p:nvSpPr>
        <p:spPr bwMode="auto">
          <a:xfrm>
            <a:off x="5087939" y="36449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57" name="Rectangle 277">
            <a:extLst>
              <a:ext uri="{FF2B5EF4-FFF2-40B4-BE49-F238E27FC236}">
                <a16:creationId xmlns:a16="http://schemas.microsoft.com/office/drawing/2014/main" id="{50E2A3AC-0F59-46BA-BF06-E351E0C58D10}"/>
              </a:ext>
            </a:extLst>
          </p:cNvPr>
          <p:cNvSpPr>
            <a:spLocks noChangeArrowheads="1"/>
          </p:cNvSpPr>
          <p:nvPr/>
        </p:nvSpPr>
        <p:spPr bwMode="auto">
          <a:xfrm>
            <a:off x="7796214" y="55372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58" name="Rectangle 278">
            <a:extLst>
              <a:ext uri="{FF2B5EF4-FFF2-40B4-BE49-F238E27FC236}">
                <a16:creationId xmlns:a16="http://schemas.microsoft.com/office/drawing/2014/main" id="{D3A53632-5190-4DE8-8E47-380DBF34E242}"/>
              </a:ext>
            </a:extLst>
          </p:cNvPr>
          <p:cNvSpPr>
            <a:spLocks noChangeArrowheads="1"/>
          </p:cNvSpPr>
          <p:nvPr/>
        </p:nvSpPr>
        <p:spPr bwMode="auto">
          <a:xfrm>
            <a:off x="3463925" y="3738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759" name="Rectangle 279">
            <a:extLst>
              <a:ext uri="{FF2B5EF4-FFF2-40B4-BE49-F238E27FC236}">
                <a16:creationId xmlns:a16="http://schemas.microsoft.com/office/drawing/2014/main" id="{0BF6CC6E-ED43-4B8C-8133-540C37214908}"/>
              </a:ext>
            </a:extLst>
          </p:cNvPr>
          <p:cNvSpPr>
            <a:spLocks noChangeArrowheads="1"/>
          </p:cNvSpPr>
          <p:nvPr/>
        </p:nvSpPr>
        <p:spPr bwMode="auto">
          <a:xfrm>
            <a:off x="7051675" y="59166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760" name="Rectangle 280">
            <a:extLst>
              <a:ext uri="{FF2B5EF4-FFF2-40B4-BE49-F238E27FC236}">
                <a16:creationId xmlns:a16="http://schemas.microsoft.com/office/drawing/2014/main" id="{0D0C6A75-E052-4A5E-876B-A21F215F31DC}"/>
              </a:ext>
            </a:extLst>
          </p:cNvPr>
          <p:cNvSpPr>
            <a:spLocks noChangeArrowheads="1"/>
          </p:cNvSpPr>
          <p:nvPr/>
        </p:nvSpPr>
        <p:spPr bwMode="auto">
          <a:xfrm>
            <a:off x="5519739" y="46529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61" name="Rectangle 281">
            <a:extLst>
              <a:ext uri="{FF2B5EF4-FFF2-40B4-BE49-F238E27FC236}">
                <a16:creationId xmlns:a16="http://schemas.microsoft.com/office/drawing/2014/main" id="{546EB2A5-0CD5-4892-8F08-255D50E15497}"/>
              </a:ext>
            </a:extLst>
          </p:cNvPr>
          <p:cNvSpPr>
            <a:spLocks noChangeArrowheads="1"/>
          </p:cNvSpPr>
          <p:nvPr/>
        </p:nvSpPr>
        <p:spPr bwMode="auto">
          <a:xfrm>
            <a:off x="4140200" y="39989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762" name="Rectangle 282">
            <a:extLst>
              <a:ext uri="{FF2B5EF4-FFF2-40B4-BE49-F238E27FC236}">
                <a16:creationId xmlns:a16="http://schemas.microsoft.com/office/drawing/2014/main" id="{D2ADA552-9B1C-4895-B0F7-2835752CDC27}"/>
              </a:ext>
            </a:extLst>
          </p:cNvPr>
          <p:cNvSpPr>
            <a:spLocks noChangeArrowheads="1"/>
          </p:cNvSpPr>
          <p:nvPr/>
        </p:nvSpPr>
        <p:spPr bwMode="auto">
          <a:xfrm>
            <a:off x="7500939" y="5927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63" name="Rectangle 283">
            <a:extLst>
              <a:ext uri="{FF2B5EF4-FFF2-40B4-BE49-F238E27FC236}">
                <a16:creationId xmlns:a16="http://schemas.microsoft.com/office/drawing/2014/main" id="{70C416C2-26D3-4667-AFAD-ED5F21327CDD}"/>
              </a:ext>
            </a:extLst>
          </p:cNvPr>
          <p:cNvSpPr>
            <a:spLocks noChangeArrowheads="1"/>
          </p:cNvSpPr>
          <p:nvPr/>
        </p:nvSpPr>
        <p:spPr bwMode="auto">
          <a:xfrm>
            <a:off x="5953125" y="44767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64" name="Rectangle 284">
            <a:extLst>
              <a:ext uri="{FF2B5EF4-FFF2-40B4-BE49-F238E27FC236}">
                <a16:creationId xmlns:a16="http://schemas.microsoft.com/office/drawing/2014/main" id="{3E8CCC97-D4C6-49D4-A41B-EF7E6603BB98}"/>
              </a:ext>
            </a:extLst>
          </p:cNvPr>
          <p:cNvSpPr>
            <a:spLocks noChangeArrowheads="1"/>
          </p:cNvSpPr>
          <p:nvPr/>
        </p:nvSpPr>
        <p:spPr bwMode="auto">
          <a:xfrm>
            <a:off x="4511675" y="47974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65" name="Rectangle 285">
            <a:extLst>
              <a:ext uri="{FF2B5EF4-FFF2-40B4-BE49-F238E27FC236}">
                <a16:creationId xmlns:a16="http://schemas.microsoft.com/office/drawing/2014/main" id="{2FB1FAA9-98CC-4FE0-9FB9-ED2729EA1992}"/>
              </a:ext>
            </a:extLst>
          </p:cNvPr>
          <p:cNvSpPr>
            <a:spLocks noChangeArrowheads="1"/>
          </p:cNvSpPr>
          <p:nvPr/>
        </p:nvSpPr>
        <p:spPr bwMode="auto">
          <a:xfrm>
            <a:off x="3395663" y="42211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766" name="Rectangle 286">
            <a:extLst>
              <a:ext uri="{FF2B5EF4-FFF2-40B4-BE49-F238E27FC236}">
                <a16:creationId xmlns:a16="http://schemas.microsoft.com/office/drawing/2014/main" id="{D85309B3-A401-45FC-B7BE-6ACE8E1022DB}"/>
              </a:ext>
            </a:extLst>
          </p:cNvPr>
          <p:cNvSpPr>
            <a:spLocks noChangeArrowheads="1"/>
          </p:cNvSpPr>
          <p:nvPr/>
        </p:nvSpPr>
        <p:spPr bwMode="auto">
          <a:xfrm>
            <a:off x="5618164" y="35734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67" name="Rectangle 287">
            <a:extLst>
              <a:ext uri="{FF2B5EF4-FFF2-40B4-BE49-F238E27FC236}">
                <a16:creationId xmlns:a16="http://schemas.microsoft.com/office/drawing/2014/main" id="{D08E1726-6E33-417E-9356-84FCC0C3955F}"/>
              </a:ext>
            </a:extLst>
          </p:cNvPr>
          <p:cNvSpPr>
            <a:spLocks noChangeArrowheads="1"/>
          </p:cNvSpPr>
          <p:nvPr/>
        </p:nvSpPr>
        <p:spPr bwMode="auto">
          <a:xfrm>
            <a:off x="6729414" y="43195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68" name="Rectangle 288">
            <a:extLst>
              <a:ext uri="{FF2B5EF4-FFF2-40B4-BE49-F238E27FC236}">
                <a16:creationId xmlns:a16="http://schemas.microsoft.com/office/drawing/2014/main" id="{9D75D70D-CFC7-4C64-9E02-7162D2D0DCC5}"/>
              </a:ext>
            </a:extLst>
          </p:cNvPr>
          <p:cNvSpPr>
            <a:spLocks noChangeArrowheads="1"/>
          </p:cNvSpPr>
          <p:nvPr/>
        </p:nvSpPr>
        <p:spPr bwMode="auto">
          <a:xfrm>
            <a:off x="5448300" y="3141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69" name="Rectangle 289">
            <a:extLst>
              <a:ext uri="{FF2B5EF4-FFF2-40B4-BE49-F238E27FC236}">
                <a16:creationId xmlns:a16="http://schemas.microsoft.com/office/drawing/2014/main" id="{3BFB5D48-0F70-4FE6-AE95-08A7105FB13F}"/>
              </a:ext>
            </a:extLst>
          </p:cNvPr>
          <p:cNvSpPr>
            <a:spLocks noChangeArrowheads="1"/>
          </p:cNvSpPr>
          <p:nvPr/>
        </p:nvSpPr>
        <p:spPr bwMode="auto">
          <a:xfrm>
            <a:off x="6527800" y="45751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70" name="Rectangle 290">
            <a:extLst>
              <a:ext uri="{FF2B5EF4-FFF2-40B4-BE49-F238E27FC236}">
                <a16:creationId xmlns:a16="http://schemas.microsoft.com/office/drawing/2014/main" id="{B7CDC520-060D-4753-B8CE-862E0DEA8180}"/>
              </a:ext>
            </a:extLst>
          </p:cNvPr>
          <p:cNvSpPr>
            <a:spLocks noChangeArrowheads="1"/>
          </p:cNvSpPr>
          <p:nvPr/>
        </p:nvSpPr>
        <p:spPr bwMode="auto">
          <a:xfrm>
            <a:off x="6878638" y="44688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71" name="Rectangle 291">
            <a:extLst>
              <a:ext uri="{FF2B5EF4-FFF2-40B4-BE49-F238E27FC236}">
                <a16:creationId xmlns:a16="http://schemas.microsoft.com/office/drawing/2014/main" id="{1F42244D-E24D-4537-9EA9-9C9D6D9634A4}"/>
              </a:ext>
            </a:extLst>
          </p:cNvPr>
          <p:cNvSpPr>
            <a:spLocks noChangeArrowheads="1"/>
          </p:cNvSpPr>
          <p:nvPr/>
        </p:nvSpPr>
        <p:spPr bwMode="auto">
          <a:xfrm>
            <a:off x="3848100" y="42211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72" name="Rectangle 292">
            <a:extLst>
              <a:ext uri="{FF2B5EF4-FFF2-40B4-BE49-F238E27FC236}">
                <a16:creationId xmlns:a16="http://schemas.microsoft.com/office/drawing/2014/main" id="{7EC3F78E-EE1D-488B-86B7-609D5DDEB279}"/>
              </a:ext>
            </a:extLst>
          </p:cNvPr>
          <p:cNvSpPr>
            <a:spLocks noChangeArrowheads="1"/>
          </p:cNvSpPr>
          <p:nvPr/>
        </p:nvSpPr>
        <p:spPr bwMode="auto">
          <a:xfrm>
            <a:off x="5719764" y="45021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773" name="Rectangle 293">
            <a:extLst>
              <a:ext uri="{FF2B5EF4-FFF2-40B4-BE49-F238E27FC236}">
                <a16:creationId xmlns:a16="http://schemas.microsoft.com/office/drawing/2014/main" id="{64DBDD6C-A4C3-4EB1-85C8-7FEA249BD1D5}"/>
              </a:ext>
            </a:extLst>
          </p:cNvPr>
          <p:cNvSpPr>
            <a:spLocks noChangeArrowheads="1"/>
          </p:cNvSpPr>
          <p:nvPr/>
        </p:nvSpPr>
        <p:spPr bwMode="auto">
          <a:xfrm>
            <a:off x="5765800" y="47180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74" name="Rectangle 294">
            <a:extLst>
              <a:ext uri="{FF2B5EF4-FFF2-40B4-BE49-F238E27FC236}">
                <a16:creationId xmlns:a16="http://schemas.microsoft.com/office/drawing/2014/main" id="{E6649BE0-FF15-4BD2-B954-6595F0376EF5}"/>
              </a:ext>
            </a:extLst>
          </p:cNvPr>
          <p:cNvSpPr>
            <a:spLocks noChangeArrowheads="1"/>
          </p:cNvSpPr>
          <p:nvPr/>
        </p:nvSpPr>
        <p:spPr bwMode="auto">
          <a:xfrm>
            <a:off x="4583113" y="51577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75" name="Rectangle 295">
            <a:extLst>
              <a:ext uri="{FF2B5EF4-FFF2-40B4-BE49-F238E27FC236}">
                <a16:creationId xmlns:a16="http://schemas.microsoft.com/office/drawing/2014/main" id="{72DD4A45-4FFB-4EB5-B4B2-9019360D2DF4}"/>
              </a:ext>
            </a:extLst>
          </p:cNvPr>
          <p:cNvSpPr>
            <a:spLocks noChangeArrowheads="1"/>
          </p:cNvSpPr>
          <p:nvPr/>
        </p:nvSpPr>
        <p:spPr bwMode="auto">
          <a:xfrm>
            <a:off x="3432175" y="28527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776" name="Rectangle 296">
            <a:extLst>
              <a:ext uri="{FF2B5EF4-FFF2-40B4-BE49-F238E27FC236}">
                <a16:creationId xmlns:a16="http://schemas.microsoft.com/office/drawing/2014/main" id="{91B3ADD3-95B7-494F-AB8D-65BB51872222}"/>
              </a:ext>
            </a:extLst>
          </p:cNvPr>
          <p:cNvSpPr>
            <a:spLocks noChangeArrowheads="1"/>
          </p:cNvSpPr>
          <p:nvPr/>
        </p:nvSpPr>
        <p:spPr bwMode="auto">
          <a:xfrm>
            <a:off x="7389814" y="51435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77" name="Rectangle 297">
            <a:extLst>
              <a:ext uri="{FF2B5EF4-FFF2-40B4-BE49-F238E27FC236}">
                <a16:creationId xmlns:a16="http://schemas.microsoft.com/office/drawing/2014/main" id="{07901191-0012-4E1C-A701-978641A4D035}"/>
              </a:ext>
            </a:extLst>
          </p:cNvPr>
          <p:cNvSpPr>
            <a:spLocks noChangeArrowheads="1"/>
          </p:cNvSpPr>
          <p:nvPr/>
        </p:nvSpPr>
        <p:spPr bwMode="auto">
          <a:xfrm>
            <a:off x="5194300" y="49514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78" name="Rectangle 298">
            <a:extLst>
              <a:ext uri="{FF2B5EF4-FFF2-40B4-BE49-F238E27FC236}">
                <a16:creationId xmlns:a16="http://schemas.microsoft.com/office/drawing/2014/main" id="{B0FC778D-8176-4DC3-A244-3E3134408351}"/>
              </a:ext>
            </a:extLst>
          </p:cNvPr>
          <p:cNvSpPr>
            <a:spLocks noChangeArrowheads="1"/>
          </p:cNvSpPr>
          <p:nvPr/>
        </p:nvSpPr>
        <p:spPr bwMode="auto">
          <a:xfrm>
            <a:off x="6240464" y="15573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79" name="Rectangle 299">
            <a:extLst>
              <a:ext uri="{FF2B5EF4-FFF2-40B4-BE49-F238E27FC236}">
                <a16:creationId xmlns:a16="http://schemas.microsoft.com/office/drawing/2014/main" id="{7A0D4DCC-4628-43AE-9110-478CEA7D0436}"/>
              </a:ext>
            </a:extLst>
          </p:cNvPr>
          <p:cNvSpPr>
            <a:spLocks noChangeArrowheads="1"/>
          </p:cNvSpPr>
          <p:nvPr/>
        </p:nvSpPr>
        <p:spPr bwMode="auto">
          <a:xfrm>
            <a:off x="5159375" y="46529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780" name="Rectangle 300">
            <a:extLst>
              <a:ext uri="{FF2B5EF4-FFF2-40B4-BE49-F238E27FC236}">
                <a16:creationId xmlns:a16="http://schemas.microsoft.com/office/drawing/2014/main" id="{22E5F807-E987-43A4-AECC-B60733C132FD}"/>
              </a:ext>
            </a:extLst>
          </p:cNvPr>
          <p:cNvSpPr>
            <a:spLocks noChangeArrowheads="1"/>
          </p:cNvSpPr>
          <p:nvPr/>
        </p:nvSpPr>
        <p:spPr bwMode="auto">
          <a:xfrm>
            <a:off x="4818063" y="37893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81" name="Rectangle 301">
            <a:extLst>
              <a:ext uri="{FF2B5EF4-FFF2-40B4-BE49-F238E27FC236}">
                <a16:creationId xmlns:a16="http://schemas.microsoft.com/office/drawing/2014/main" id="{3B2576CF-9EE6-45FC-8B21-4A30BBCA88D2}"/>
              </a:ext>
            </a:extLst>
          </p:cNvPr>
          <p:cNvSpPr>
            <a:spLocks noChangeArrowheads="1"/>
          </p:cNvSpPr>
          <p:nvPr/>
        </p:nvSpPr>
        <p:spPr bwMode="auto">
          <a:xfrm>
            <a:off x="8112125" y="60213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82" name="Rectangle 302">
            <a:extLst>
              <a:ext uri="{FF2B5EF4-FFF2-40B4-BE49-F238E27FC236}">
                <a16:creationId xmlns:a16="http://schemas.microsoft.com/office/drawing/2014/main" id="{6202CC48-EC6D-45E7-8BCD-C3950A25FCC3}"/>
              </a:ext>
            </a:extLst>
          </p:cNvPr>
          <p:cNvSpPr>
            <a:spLocks noChangeArrowheads="1"/>
          </p:cNvSpPr>
          <p:nvPr/>
        </p:nvSpPr>
        <p:spPr bwMode="auto">
          <a:xfrm>
            <a:off x="5494338" y="40020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83" name="Rectangle 303">
            <a:extLst>
              <a:ext uri="{FF2B5EF4-FFF2-40B4-BE49-F238E27FC236}">
                <a16:creationId xmlns:a16="http://schemas.microsoft.com/office/drawing/2014/main" id="{D5BB1F47-D019-4465-B2F8-63CE112E51E4}"/>
              </a:ext>
            </a:extLst>
          </p:cNvPr>
          <p:cNvSpPr>
            <a:spLocks noChangeArrowheads="1"/>
          </p:cNvSpPr>
          <p:nvPr/>
        </p:nvSpPr>
        <p:spPr bwMode="auto">
          <a:xfrm>
            <a:off x="4943475" y="52292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84" name="Rectangle 304">
            <a:extLst>
              <a:ext uri="{FF2B5EF4-FFF2-40B4-BE49-F238E27FC236}">
                <a16:creationId xmlns:a16="http://schemas.microsoft.com/office/drawing/2014/main" id="{4586DB50-0575-441A-B4D4-B24B290A32E2}"/>
              </a:ext>
            </a:extLst>
          </p:cNvPr>
          <p:cNvSpPr>
            <a:spLocks noChangeArrowheads="1"/>
          </p:cNvSpPr>
          <p:nvPr/>
        </p:nvSpPr>
        <p:spPr bwMode="auto">
          <a:xfrm>
            <a:off x="3101975" y="45434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85" name="Rectangle 305">
            <a:extLst>
              <a:ext uri="{FF2B5EF4-FFF2-40B4-BE49-F238E27FC236}">
                <a16:creationId xmlns:a16="http://schemas.microsoft.com/office/drawing/2014/main" id="{935A571D-EAD4-4E4B-A103-071373CAEE68}"/>
              </a:ext>
            </a:extLst>
          </p:cNvPr>
          <p:cNvSpPr>
            <a:spLocks noChangeArrowheads="1"/>
          </p:cNvSpPr>
          <p:nvPr/>
        </p:nvSpPr>
        <p:spPr bwMode="auto">
          <a:xfrm>
            <a:off x="6307139" y="43084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86" name="Rectangle 306">
            <a:extLst>
              <a:ext uri="{FF2B5EF4-FFF2-40B4-BE49-F238E27FC236}">
                <a16:creationId xmlns:a16="http://schemas.microsoft.com/office/drawing/2014/main" id="{B773C450-AD0C-42B4-B5EE-99E9269B0C66}"/>
              </a:ext>
            </a:extLst>
          </p:cNvPr>
          <p:cNvSpPr>
            <a:spLocks noChangeArrowheads="1"/>
          </p:cNvSpPr>
          <p:nvPr/>
        </p:nvSpPr>
        <p:spPr bwMode="auto">
          <a:xfrm>
            <a:off x="5808664" y="4149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787" name="Rectangle 307">
            <a:extLst>
              <a:ext uri="{FF2B5EF4-FFF2-40B4-BE49-F238E27FC236}">
                <a16:creationId xmlns:a16="http://schemas.microsoft.com/office/drawing/2014/main" id="{E9CD061A-DB22-441C-B07C-77B22846D4CD}"/>
              </a:ext>
            </a:extLst>
          </p:cNvPr>
          <p:cNvSpPr>
            <a:spLocks noChangeArrowheads="1"/>
          </p:cNvSpPr>
          <p:nvPr/>
        </p:nvSpPr>
        <p:spPr bwMode="auto">
          <a:xfrm>
            <a:off x="5246689" y="26828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88" name="Rectangle 308">
            <a:extLst>
              <a:ext uri="{FF2B5EF4-FFF2-40B4-BE49-F238E27FC236}">
                <a16:creationId xmlns:a16="http://schemas.microsoft.com/office/drawing/2014/main" id="{15652FBB-B00C-4F08-B6EF-488B3C4855D9}"/>
              </a:ext>
            </a:extLst>
          </p:cNvPr>
          <p:cNvSpPr>
            <a:spLocks noChangeArrowheads="1"/>
          </p:cNvSpPr>
          <p:nvPr/>
        </p:nvSpPr>
        <p:spPr bwMode="auto">
          <a:xfrm>
            <a:off x="3327400" y="45545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89" name="Rectangle 309">
            <a:extLst>
              <a:ext uri="{FF2B5EF4-FFF2-40B4-BE49-F238E27FC236}">
                <a16:creationId xmlns:a16="http://schemas.microsoft.com/office/drawing/2014/main" id="{898D7262-5E2E-4741-926B-92EC24AFB900}"/>
              </a:ext>
            </a:extLst>
          </p:cNvPr>
          <p:cNvSpPr>
            <a:spLocks noChangeArrowheads="1"/>
          </p:cNvSpPr>
          <p:nvPr/>
        </p:nvSpPr>
        <p:spPr bwMode="auto">
          <a:xfrm>
            <a:off x="5375275" y="50069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90" name="Rectangle 310">
            <a:extLst>
              <a:ext uri="{FF2B5EF4-FFF2-40B4-BE49-F238E27FC236}">
                <a16:creationId xmlns:a16="http://schemas.microsoft.com/office/drawing/2014/main" id="{C7EBE90E-7D91-44FE-8ACB-D129422DF9FC}"/>
              </a:ext>
            </a:extLst>
          </p:cNvPr>
          <p:cNvSpPr>
            <a:spLocks noChangeArrowheads="1"/>
          </p:cNvSpPr>
          <p:nvPr/>
        </p:nvSpPr>
        <p:spPr bwMode="auto">
          <a:xfrm>
            <a:off x="5935664" y="37099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791" name="Rectangle 311">
            <a:extLst>
              <a:ext uri="{FF2B5EF4-FFF2-40B4-BE49-F238E27FC236}">
                <a16:creationId xmlns:a16="http://schemas.microsoft.com/office/drawing/2014/main" id="{386DCCD2-67B1-4087-B6AB-9AEA5E5B7C3A}"/>
              </a:ext>
            </a:extLst>
          </p:cNvPr>
          <p:cNvSpPr>
            <a:spLocks noChangeArrowheads="1"/>
          </p:cNvSpPr>
          <p:nvPr/>
        </p:nvSpPr>
        <p:spPr bwMode="auto">
          <a:xfrm>
            <a:off x="3552825" y="45656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792" name="Rectangle 312">
            <a:extLst>
              <a:ext uri="{FF2B5EF4-FFF2-40B4-BE49-F238E27FC236}">
                <a16:creationId xmlns:a16="http://schemas.microsoft.com/office/drawing/2014/main" id="{FA47309B-3129-4940-9A34-87F7D11976F9}"/>
              </a:ext>
            </a:extLst>
          </p:cNvPr>
          <p:cNvSpPr>
            <a:spLocks noChangeArrowheads="1"/>
          </p:cNvSpPr>
          <p:nvPr/>
        </p:nvSpPr>
        <p:spPr bwMode="auto">
          <a:xfrm>
            <a:off x="8270875" y="35194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793" name="Rectangle 313">
            <a:extLst>
              <a:ext uri="{FF2B5EF4-FFF2-40B4-BE49-F238E27FC236}">
                <a16:creationId xmlns:a16="http://schemas.microsoft.com/office/drawing/2014/main" id="{9CFC4A46-EEE9-44B1-84C1-80E831023B4E}"/>
              </a:ext>
            </a:extLst>
          </p:cNvPr>
          <p:cNvSpPr>
            <a:spLocks noChangeArrowheads="1"/>
          </p:cNvSpPr>
          <p:nvPr/>
        </p:nvSpPr>
        <p:spPr bwMode="auto">
          <a:xfrm>
            <a:off x="6527800" y="35004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94" name="Rectangle 314">
            <a:extLst>
              <a:ext uri="{FF2B5EF4-FFF2-40B4-BE49-F238E27FC236}">
                <a16:creationId xmlns:a16="http://schemas.microsoft.com/office/drawing/2014/main" id="{367B1F4A-10FC-44C4-BCC2-C760F7AFAAFE}"/>
              </a:ext>
            </a:extLst>
          </p:cNvPr>
          <p:cNvSpPr>
            <a:spLocks noChangeArrowheads="1"/>
          </p:cNvSpPr>
          <p:nvPr/>
        </p:nvSpPr>
        <p:spPr bwMode="auto">
          <a:xfrm>
            <a:off x="6959600" y="42211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95" name="Rectangle 315">
            <a:extLst>
              <a:ext uri="{FF2B5EF4-FFF2-40B4-BE49-F238E27FC236}">
                <a16:creationId xmlns:a16="http://schemas.microsoft.com/office/drawing/2014/main" id="{45F774FF-F8B0-4BFA-8050-31C302563185}"/>
              </a:ext>
            </a:extLst>
          </p:cNvPr>
          <p:cNvSpPr>
            <a:spLocks noChangeArrowheads="1"/>
          </p:cNvSpPr>
          <p:nvPr/>
        </p:nvSpPr>
        <p:spPr bwMode="auto">
          <a:xfrm>
            <a:off x="6024564" y="32845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796" name="Rectangle 316">
            <a:extLst>
              <a:ext uri="{FF2B5EF4-FFF2-40B4-BE49-F238E27FC236}">
                <a16:creationId xmlns:a16="http://schemas.microsoft.com/office/drawing/2014/main" id="{B81EE023-83B2-44D8-AD39-0B65455DB503}"/>
              </a:ext>
            </a:extLst>
          </p:cNvPr>
          <p:cNvSpPr>
            <a:spLocks noChangeArrowheads="1"/>
          </p:cNvSpPr>
          <p:nvPr/>
        </p:nvSpPr>
        <p:spPr bwMode="auto">
          <a:xfrm>
            <a:off x="5375275" y="53736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97" name="Rectangle 317">
            <a:extLst>
              <a:ext uri="{FF2B5EF4-FFF2-40B4-BE49-F238E27FC236}">
                <a16:creationId xmlns:a16="http://schemas.microsoft.com/office/drawing/2014/main" id="{A739BE21-098E-43DC-BBB3-17A48583BF5A}"/>
              </a:ext>
            </a:extLst>
          </p:cNvPr>
          <p:cNvSpPr>
            <a:spLocks noChangeArrowheads="1"/>
          </p:cNvSpPr>
          <p:nvPr/>
        </p:nvSpPr>
        <p:spPr bwMode="auto">
          <a:xfrm>
            <a:off x="7989888" y="49895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98" name="Rectangle 318">
            <a:extLst>
              <a:ext uri="{FF2B5EF4-FFF2-40B4-BE49-F238E27FC236}">
                <a16:creationId xmlns:a16="http://schemas.microsoft.com/office/drawing/2014/main" id="{FCB938ED-6E7C-48E6-876D-0EE499F19E6D}"/>
              </a:ext>
            </a:extLst>
          </p:cNvPr>
          <p:cNvSpPr>
            <a:spLocks noChangeArrowheads="1"/>
          </p:cNvSpPr>
          <p:nvPr/>
        </p:nvSpPr>
        <p:spPr bwMode="auto">
          <a:xfrm>
            <a:off x="5664200" y="50133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99" name="Rectangle 319">
            <a:extLst>
              <a:ext uri="{FF2B5EF4-FFF2-40B4-BE49-F238E27FC236}">
                <a16:creationId xmlns:a16="http://schemas.microsoft.com/office/drawing/2014/main" id="{0C892D1A-3E83-433B-ABF2-3D24ED2438BA}"/>
              </a:ext>
            </a:extLst>
          </p:cNvPr>
          <p:cNvSpPr>
            <a:spLocks noChangeArrowheads="1"/>
          </p:cNvSpPr>
          <p:nvPr/>
        </p:nvSpPr>
        <p:spPr bwMode="auto">
          <a:xfrm>
            <a:off x="7248525" y="42926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800" name="Rectangle 320">
            <a:extLst>
              <a:ext uri="{FF2B5EF4-FFF2-40B4-BE49-F238E27FC236}">
                <a16:creationId xmlns:a16="http://schemas.microsoft.com/office/drawing/2014/main" id="{384A88D3-6968-40DA-BDC1-A4740AF2C06A}"/>
              </a:ext>
            </a:extLst>
          </p:cNvPr>
          <p:cNvSpPr>
            <a:spLocks noChangeArrowheads="1"/>
          </p:cNvSpPr>
          <p:nvPr/>
        </p:nvSpPr>
        <p:spPr bwMode="auto">
          <a:xfrm>
            <a:off x="8212139" y="5064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801" name="Rectangle 321">
            <a:extLst>
              <a:ext uri="{FF2B5EF4-FFF2-40B4-BE49-F238E27FC236}">
                <a16:creationId xmlns:a16="http://schemas.microsoft.com/office/drawing/2014/main" id="{DE7535E9-CBC3-453B-A497-8CDA323D9501}"/>
              </a:ext>
            </a:extLst>
          </p:cNvPr>
          <p:cNvSpPr>
            <a:spLocks noChangeArrowheads="1"/>
          </p:cNvSpPr>
          <p:nvPr/>
        </p:nvSpPr>
        <p:spPr bwMode="auto">
          <a:xfrm>
            <a:off x="7824789" y="27082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802" name="Rectangle 322">
            <a:extLst>
              <a:ext uri="{FF2B5EF4-FFF2-40B4-BE49-F238E27FC236}">
                <a16:creationId xmlns:a16="http://schemas.microsoft.com/office/drawing/2014/main" id="{B7C998E0-294C-488A-97A3-4465A1B9D26A}"/>
              </a:ext>
            </a:extLst>
          </p:cNvPr>
          <p:cNvSpPr>
            <a:spLocks noChangeArrowheads="1"/>
          </p:cNvSpPr>
          <p:nvPr/>
        </p:nvSpPr>
        <p:spPr bwMode="auto">
          <a:xfrm>
            <a:off x="6672264" y="47244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803" name="Rectangle 323">
            <a:extLst>
              <a:ext uri="{FF2B5EF4-FFF2-40B4-BE49-F238E27FC236}">
                <a16:creationId xmlns:a16="http://schemas.microsoft.com/office/drawing/2014/main" id="{3D51E4F0-5E8A-4311-A1EA-E590DEAE2414}"/>
              </a:ext>
            </a:extLst>
          </p:cNvPr>
          <p:cNvSpPr>
            <a:spLocks noChangeArrowheads="1"/>
          </p:cNvSpPr>
          <p:nvPr/>
        </p:nvSpPr>
        <p:spPr bwMode="auto">
          <a:xfrm>
            <a:off x="6848475" y="46529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804" name="Rectangle 324">
            <a:extLst>
              <a:ext uri="{FF2B5EF4-FFF2-40B4-BE49-F238E27FC236}">
                <a16:creationId xmlns:a16="http://schemas.microsoft.com/office/drawing/2014/main" id="{1BBA413C-B3E5-4E13-9390-724D6BD93780}"/>
              </a:ext>
            </a:extLst>
          </p:cNvPr>
          <p:cNvSpPr>
            <a:spLocks noChangeArrowheads="1"/>
          </p:cNvSpPr>
          <p:nvPr/>
        </p:nvSpPr>
        <p:spPr bwMode="auto">
          <a:xfrm>
            <a:off x="4151314" y="14128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805" name="Rectangle 325">
            <a:extLst>
              <a:ext uri="{FF2B5EF4-FFF2-40B4-BE49-F238E27FC236}">
                <a16:creationId xmlns:a16="http://schemas.microsoft.com/office/drawing/2014/main" id="{2F102197-9915-4823-9501-DDB30C1B2839}"/>
              </a:ext>
            </a:extLst>
          </p:cNvPr>
          <p:cNvSpPr>
            <a:spLocks noChangeArrowheads="1"/>
          </p:cNvSpPr>
          <p:nvPr/>
        </p:nvSpPr>
        <p:spPr bwMode="auto">
          <a:xfrm>
            <a:off x="7526339" y="52943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806" name="Rectangle 326">
            <a:extLst>
              <a:ext uri="{FF2B5EF4-FFF2-40B4-BE49-F238E27FC236}">
                <a16:creationId xmlns:a16="http://schemas.microsoft.com/office/drawing/2014/main" id="{8806A5C7-A552-4482-8301-4B7DD8DC1EF7}"/>
              </a:ext>
            </a:extLst>
          </p:cNvPr>
          <p:cNvSpPr>
            <a:spLocks noChangeArrowheads="1"/>
          </p:cNvSpPr>
          <p:nvPr/>
        </p:nvSpPr>
        <p:spPr bwMode="auto">
          <a:xfrm>
            <a:off x="7932739" y="56705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807" name="Rectangle 327">
            <a:extLst>
              <a:ext uri="{FF2B5EF4-FFF2-40B4-BE49-F238E27FC236}">
                <a16:creationId xmlns:a16="http://schemas.microsoft.com/office/drawing/2014/main" id="{51FD8C12-996F-4216-B676-717C48D04822}"/>
              </a:ext>
            </a:extLst>
          </p:cNvPr>
          <p:cNvSpPr>
            <a:spLocks noChangeArrowheads="1"/>
          </p:cNvSpPr>
          <p:nvPr/>
        </p:nvSpPr>
        <p:spPr bwMode="auto">
          <a:xfrm>
            <a:off x="6167439" y="55102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808" name="Rectangle 328">
            <a:extLst>
              <a:ext uri="{FF2B5EF4-FFF2-40B4-BE49-F238E27FC236}">
                <a16:creationId xmlns:a16="http://schemas.microsoft.com/office/drawing/2014/main" id="{8EDBECC6-91F6-4250-8B43-31A5CCFEF688}"/>
              </a:ext>
            </a:extLst>
          </p:cNvPr>
          <p:cNvSpPr>
            <a:spLocks noChangeArrowheads="1"/>
          </p:cNvSpPr>
          <p:nvPr/>
        </p:nvSpPr>
        <p:spPr bwMode="auto">
          <a:xfrm>
            <a:off x="8472489" y="40767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809" name="Rectangle 329">
            <a:extLst>
              <a:ext uri="{FF2B5EF4-FFF2-40B4-BE49-F238E27FC236}">
                <a16:creationId xmlns:a16="http://schemas.microsoft.com/office/drawing/2014/main" id="{C4BB10E2-B6C6-4307-BB97-755482A59F71}"/>
              </a:ext>
            </a:extLst>
          </p:cNvPr>
          <p:cNvSpPr>
            <a:spLocks noChangeArrowheads="1"/>
          </p:cNvSpPr>
          <p:nvPr/>
        </p:nvSpPr>
        <p:spPr bwMode="auto">
          <a:xfrm>
            <a:off x="7088189" y="48688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810" name="Rectangle 330">
            <a:extLst>
              <a:ext uri="{FF2B5EF4-FFF2-40B4-BE49-F238E27FC236}">
                <a16:creationId xmlns:a16="http://schemas.microsoft.com/office/drawing/2014/main" id="{D89380A3-BCF6-46A4-ABC7-E581DB40E87A}"/>
              </a:ext>
            </a:extLst>
          </p:cNvPr>
          <p:cNvSpPr>
            <a:spLocks noChangeArrowheads="1"/>
          </p:cNvSpPr>
          <p:nvPr/>
        </p:nvSpPr>
        <p:spPr bwMode="auto">
          <a:xfrm>
            <a:off x="4943475" y="170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811" name="Rectangle 331">
            <a:extLst>
              <a:ext uri="{FF2B5EF4-FFF2-40B4-BE49-F238E27FC236}">
                <a16:creationId xmlns:a16="http://schemas.microsoft.com/office/drawing/2014/main" id="{4E21A049-029D-48BB-B276-C9140000FF6C}"/>
              </a:ext>
            </a:extLst>
          </p:cNvPr>
          <p:cNvSpPr>
            <a:spLocks noChangeArrowheads="1"/>
          </p:cNvSpPr>
          <p:nvPr/>
        </p:nvSpPr>
        <p:spPr bwMode="auto">
          <a:xfrm>
            <a:off x="8688389" y="46466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812" name="Rectangle 332">
            <a:extLst>
              <a:ext uri="{FF2B5EF4-FFF2-40B4-BE49-F238E27FC236}">
                <a16:creationId xmlns:a16="http://schemas.microsoft.com/office/drawing/2014/main" id="{086093F9-7B32-4C38-8816-CB10C4B1AE4E}"/>
              </a:ext>
            </a:extLst>
          </p:cNvPr>
          <p:cNvSpPr>
            <a:spLocks noChangeArrowheads="1"/>
          </p:cNvSpPr>
          <p:nvPr/>
        </p:nvSpPr>
        <p:spPr bwMode="auto">
          <a:xfrm>
            <a:off x="1847850" y="37893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813" name="Rectangle 333">
            <a:extLst>
              <a:ext uri="{FF2B5EF4-FFF2-40B4-BE49-F238E27FC236}">
                <a16:creationId xmlns:a16="http://schemas.microsoft.com/office/drawing/2014/main" id="{DA375AFC-0C23-45B9-A357-C00E50D98D9A}"/>
              </a:ext>
            </a:extLst>
          </p:cNvPr>
          <p:cNvSpPr>
            <a:spLocks noChangeArrowheads="1"/>
          </p:cNvSpPr>
          <p:nvPr/>
        </p:nvSpPr>
        <p:spPr bwMode="auto">
          <a:xfrm>
            <a:off x="2855914" y="48688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814" name="Rectangle 334">
            <a:extLst>
              <a:ext uri="{FF2B5EF4-FFF2-40B4-BE49-F238E27FC236}">
                <a16:creationId xmlns:a16="http://schemas.microsoft.com/office/drawing/2014/main" id="{31C6FBBA-DCA7-4286-B2D9-9BD05C886FA9}"/>
              </a:ext>
            </a:extLst>
          </p:cNvPr>
          <p:cNvSpPr>
            <a:spLocks noChangeArrowheads="1"/>
          </p:cNvSpPr>
          <p:nvPr/>
        </p:nvSpPr>
        <p:spPr bwMode="auto">
          <a:xfrm>
            <a:off x="5808663" y="14843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816" name="Rectangle 336">
            <a:extLst>
              <a:ext uri="{FF2B5EF4-FFF2-40B4-BE49-F238E27FC236}">
                <a16:creationId xmlns:a16="http://schemas.microsoft.com/office/drawing/2014/main" id="{72B940AA-647E-429E-8884-3B08A577AFDD}"/>
              </a:ext>
            </a:extLst>
          </p:cNvPr>
          <p:cNvSpPr>
            <a:spLocks noChangeArrowheads="1"/>
          </p:cNvSpPr>
          <p:nvPr/>
        </p:nvSpPr>
        <p:spPr bwMode="auto">
          <a:xfrm>
            <a:off x="3986213" y="28463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817" name="Rectangle 337">
            <a:extLst>
              <a:ext uri="{FF2B5EF4-FFF2-40B4-BE49-F238E27FC236}">
                <a16:creationId xmlns:a16="http://schemas.microsoft.com/office/drawing/2014/main" id="{FB3864AA-7245-4EA4-AA4D-85DD106771A7}"/>
              </a:ext>
            </a:extLst>
          </p:cNvPr>
          <p:cNvSpPr>
            <a:spLocks noChangeArrowheads="1"/>
          </p:cNvSpPr>
          <p:nvPr/>
        </p:nvSpPr>
        <p:spPr bwMode="auto">
          <a:xfrm>
            <a:off x="5214938" y="30686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818" name="Rectangle 338">
            <a:extLst>
              <a:ext uri="{FF2B5EF4-FFF2-40B4-BE49-F238E27FC236}">
                <a16:creationId xmlns:a16="http://schemas.microsoft.com/office/drawing/2014/main" id="{6A4D84BF-4DE3-457A-A429-9C6EB37B81B2}"/>
              </a:ext>
            </a:extLst>
          </p:cNvPr>
          <p:cNvSpPr>
            <a:spLocks noChangeArrowheads="1"/>
          </p:cNvSpPr>
          <p:nvPr/>
        </p:nvSpPr>
        <p:spPr bwMode="auto">
          <a:xfrm>
            <a:off x="5099050" y="33496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819" name="Rectangle 339">
            <a:extLst>
              <a:ext uri="{FF2B5EF4-FFF2-40B4-BE49-F238E27FC236}">
                <a16:creationId xmlns:a16="http://schemas.microsoft.com/office/drawing/2014/main" id="{8E7E1A85-60FA-433B-B4F7-8E23D230D4C5}"/>
              </a:ext>
            </a:extLst>
          </p:cNvPr>
          <p:cNvSpPr>
            <a:spLocks noChangeArrowheads="1"/>
          </p:cNvSpPr>
          <p:nvPr/>
        </p:nvSpPr>
        <p:spPr bwMode="auto">
          <a:xfrm>
            <a:off x="7175500" y="39258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820" name="Rectangle 340">
            <a:extLst>
              <a:ext uri="{FF2B5EF4-FFF2-40B4-BE49-F238E27FC236}">
                <a16:creationId xmlns:a16="http://schemas.microsoft.com/office/drawing/2014/main" id="{285656E1-FE46-4AB2-A1DA-C74E2C0E2B9E}"/>
              </a:ext>
            </a:extLst>
          </p:cNvPr>
          <p:cNvSpPr>
            <a:spLocks noChangeArrowheads="1"/>
          </p:cNvSpPr>
          <p:nvPr/>
        </p:nvSpPr>
        <p:spPr bwMode="auto">
          <a:xfrm>
            <a:off x="7248525" y="46910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821" name="Rectangle 341">
            <a:extLst>
              <a:ext uri="{FF2B5EF4-FFF2-40B4-BE49-F238E27FC236}">
                <a16:creationId xmlns:a16="http://schemas.microsoft.com/office/drawing/2014/main" id="{CAA92293-BF4B-4290-94CD-F17B40801B4C}"/>
              </a:ext>
            </a:extLst>
          </p:cNvPr>
          <p:cNvSpPr>
            <a:spLocks noChangeArrowheads="1"/>
          </p:cNvSpPr>
          <p:nvPr/>
        </p:nvSpPr>
        <p:spPr bwMode="auto">
          <a:xfrm>
            <a:off x="5765800" y="32781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822" name="Rectangle 342">
            <a:extLst>
              <a:ext uri="{FF2B5EF4-FFF2-40B4-BE49-F238E27FC236}">
                <a16:creationId xmlns:a16="http://schemas.microsoft.com/office/drawing/2014/main" id="{5A9B3B44-0E52-4627-A716-AA5B8E1C6CF3}"/>
              </a:ext>
            </a:extLst>
          </p:cNvPr>
          <p:cNvSpPr>
            <a:spLocks noChangeArrowheads="1"/>
          </p:cNvSpPr>
          <p:nvPr/>
        </p:nvSpPr>
        <p:spPr bwMode="auto">
          <a:xfrm>
            <a:off x="6024564" y="35004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823" name="Rectangle 343">
            <a:extLst>
              <a:ext uri="{FF2B5EF4-FFF2-40B4-BE49-F238E27FC236}">
                <a16:creationId xmlns:a16="http://schemas.microsoft.com/office/drawing/2014/main" id="{C990E032-79DC-4A3C-B317-91FD4B4DEACC}"/>
              </a:ext>
            </a:extLst>
          </p:cNvPr>
          <p:cNvSpPr>
            <a:spLocks noChangeArrowheads="1"/>
          </p:cNvSpPr>
          <p:nvPr/>
        </p:nvSpPr>
        <p:spPr bwMode="auto">
          <a:xfrm>
            <a:off x="7319964" y="49339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824" name="Rectangle 344">
            <a:extLst>
              <a:ext uri="{FF2B5EF4-FFF2-40B4-BE49-F238E27FC236}">
                <a16:creationId xmlns:a16="http://schemas.microsoft.com/office/drawing/2014/main" id="{D1CB4205-19EC-4362-8FE4-4BE767737400}"/>
              </a:ext>
            </a:extLst>
          </p:cNvPr>
          <p:cNvSpPr>
            <a:spLocks noChangeArrowheads="1"/>
          </p:cNvSpPr>
          <p:nvPr/>
        </p:nvSpPr>
        <p:spPr bwMode="auto">
          <a:xfrm>
            <a:off x="8456614" y="51498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825" name="Rectangle 345">
            <a:extLst>
              <a:ext uri="{FF2B5EF4-FFF2-40B4-BE49-F238E27FC236}">
                <a16:creationId xmlns:a16="http://schemas.microsoft.com/office/drawing/2014/main" id="{6555FA5C-7039-485F-9FDC-14ED463B8E45}"/>
              </a:ext>
            </a:extLst>
          </p:cNvPr>
          <p:cNvSpPr>
            <a:spLocks noChangeArrowheads="1"/>
          </p:cNvSpPr>
          <p:nvPr/>
        </p:nvSpPr>
        <p:spPr bwMode="auto">
          <a:xfrm>
            <a:off x="7535864" y="44370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826" name="Rectangle 346">
            <a:extLst>
              <a:ext uri="{FF2B5EF4-FFF2-40B4-BE49-F238E27FC236}">
                <a16:creationId xmlns:a16="http://schemas.microsoft.com/office/drawing/2014/main" id="{6C32E0E4-8545-4049-94AE-75F9639FD0C5}"/>
              </a:ext>
            </a:extLst>
          </p:cNvPr>
          <p:cNvSpPr>
            <a:spLocks noChangeArrowheads="1"/>
          </p:cNvSpPr>
          <p:nvPr/>
        </p:nvSpPr>
        <p:spPr bwMode="auto">
          <a:xfrm>
            <a:off x="8256589" y="53736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827" name="Rectangle 347">
            <a:extLst>
              <a:ext uri="{FF2B5EF4-FFF2-40B4-BE49-F238E27FC236}">
                <a16:creationId xmlns:a16="http://schemas.microsoft.com/office/drawing/2014/main" id="{1FDCFA95-B542-4CF1-95CA-E87F7D1843A5}"/>
              </a:ext>
            </a:extLst>
          </p:cNvPr>
          <p:cNvSpPr>
            <a:spLocks noChangeArrowheads="1"/>
          </p:cNvSpPr>
          <p:nvPr/>
        </p:nvSpPr>
        <p:spPr bwMode="auto">
          <a:xfrm>
            <a:off x="3287714" y="51577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828" name="Rectangle 348">
            <a:extLst>
              <a:ext uri="{FF2B5EF4-FFF2-40B4-BE49-F238E27FC236}">
                <a16:creationId xmlns:a16="http://schemas.microsoft.com/office/drawing/2014/main" id="{630E34A4-D1FA-4F1B-8DD8-5681A68ED899}"/>
              </a:ext>
            </a:extLst>
          </p:cNvPr>
          <p:cNvSpPr>
            <a:spLocks noChangeArrowheads="1"/>
          </p:cNvSpPr>
          <p:nvPr/>
        </p:nvSpPr>
        <p:spPr bwMode="auto">
          <a:xfrm>
            <a:off x="8543925" y="53736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829" name="Rectangle 349">
            <a:extLst>
              <a:ext uri="{FF2B5EF4-FFF2-40B4-BE49-F238E27FC236}">
                <a16:creationId xmlns:a16="http://schemas.microsoft.com/office/drawing/2014/main" id="{1A048178-55AD-4D22-8FAD-F36A143FE249}"/>
              </a:ext>
            </a:extLst>
          </p:cNvPr>
          <p:cNvSpPr>
            <a:spLocks noChangeArrowheads="1"/>
          </p:cNvSpPr>
          <p:nvPr/>
        </p:nvSpPr>
        <p:spPr bwMode="auto">
          <a:xfrm>
            <a:off x="3719514" y="62372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830" name="Rectangle 350">
            <a:extLst>
              <a:ext uri="{FF2B5EF4-FFF2-40B4-BE49-F238E27FC236}">
                <a16:creationId xmlns:a16="http://schemas.microsoft.com/office/drawing/2014/main" id="{E014A9E7-FB78-4BEC-A37D-CA42D55542C8}"/>
              </a:ext>
            </a:extLst>
          </p:cNvPr>
          <p:cNvSpPr>
            <a:spLocks noChangeArrowheads="1"/>
          </p:cNvSpPr>
          <p:nvPr/>
        </p:nvSpPr>
        <p:spPr bwMode="auto">
          <a:xfrm>
            <a:off x="2782889" y="44370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831" name="Rectangle 351">
            <a:extLst>
              <a:ext uri="{FF2B5EF4-FFF2-40B4-BE49-F238E27FC236}">
                <a16:creationId xmlns:a16="http://schemas.microsoft.com/office/drawing/2014/main" id="{46B68DB3-5718-4A6D-81D0-7086D2E134FC}"/>
              </a:ext>
            </a:extLst>
          </p:cNvPr>
          <p:cNvSpPr>
            <a:spLocks noChangeArrowheads="1"/>
          </p:cNvSpPr>
          <p:nvPr/>
        </p:nvSpPr>
        <p:spPr bwMode="auto">
          <a:xfrm>
            <a:off x="6743700" y="33575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832" name="Rectangle 352">
            <a:extLst>
              <a:ext uri="{FF2B5EF4-FFF2-40B4-BE49-F238E27FC236}">
                <a16:creationId xmlns:a16="http://schemas.microsoft.com/office/drawing/2014/main" id="{3A9FC1B2-E398-4CE6-B8C1-55B9F393DA63}"/>
              </a:ext>
            </a:extLst>
          </p:cNvPr>
          <p:cNvSpPr>
            <a:spLocks noChangeArrowheads="1"/>
          </p:cNvSpPr>
          <p:nvPr/>
        </p:nvSpPr>
        <p:spPr bwMode="auto">
          <a:xfrm>
            <a:off x="6024564" y="51577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833" name="Rectangle 353">
            <a:extLst>
              <a:ext uri="{FF2B5EF4-FFF2-40B4-BE49-F238E27FC236}">
                <a16:creationId xmlns:a16="http://schemas.microsoft.com/office/drawing/2014/main" id="{AE2B2E1E-A611-404E-B776-6A7B8084D218}"/>
              </a:ext>
            </a:extLst>
          </p:cNvPr>
          <p:cNvSpPr>
            <a:spLocks noChangeArrowheads="1"/>
          </p:cNvSpPr>
          <p:nvPr/>
        </p:nvSpPr>
        <p:spPr bwMode="auto">
          <a:xfrm>
            <a:off x="7735889" y="53736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834" name="Rectangle 354">
            <a:extLst>
              <a:ext uri="{FF2B5EF4-FFF2-40B4-BE49-F238E27FC236}">
                <a16:creationId xmlns:a16="http://schemas.microsoft.com/office/drawing/2014/main" id="{78787395-1038-423A-9A66-A37246A66BE5}"/>
              </a:ext>
            </a:extLst>
          </p:cNvPr>
          <p:cNvSpPr>
            <a:spLocks noChangeArrowheads="1"/>
          </p:cNvSpPr>
          <p:nvPr/>
        </p:nvSpPr>
        <p:spPr bwMode="auto">
          <a:xfrm>
            <a:off x="7999414" y="5445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835" name="Rectangle 355">
            <a:extLst>
              <a:ext uri="{FF2B5EF4-FFF2-40B4-BE49-F238E27FC236}">
                <a16:creationId xmlns:a16="http://schemas.microsoft.com/office/drawing/2014/main" id="{0589F993-AB8E-45D2-8507-3A2F6EEA5A0B}"/>
              </a:ext>
            </a:extLst>
          </p:cNvPr>
          <p:cNvSpPr>
            <a:spLocks noChangeArrowheads="1"/>
          </p:cNvSpPr>
          <p:nvPr/>
        </p:nvSpPr>
        <p:spPr bwMode="auto">
          <a:xfrm>
            <a:off x="2566988" y="45815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836" name="Rectangle 356">
            <a:extLst>
              <a:ext uri="{FF2B5EF4-FFF2-40B4-BE49-F238E27FC236}">
                <a16:creationId xmlns:a16="http://schemas.microsoft.com/office/drawing/2014/main" id="{FCB4FDAC-04F3-4060-8B84-6795B4C6EC3F}"/>
              </a:ext>
            </a:extLst>
          </p:cNvPr>
          <p:cNvSpPr>
            <a:spLocks noChangeArrowheads="1"/>
          </p:cNvSpPr>
          <p:nvPr/>
        </p:nvSpPr>
        <p:spPr bwMode="auto">
          <a:xfrm>
            <a:off x="4424364" y="41338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923" name="Rectangle 443">
            <a:extLst>
              <a:ext uri="{FF2B5EF4-FFF2-40B4-BE49-F238E27FC236}">
                <a16:creationId xmlns:a16="http://schemas.microsoft.com/office/drawing/2014/main" id="{F1C39243-8E42-4BE3-BB41-13FC34148F2C}"/>
              </a:ext>
            </a:extLst>
          </p:cNvPr>
          <p:cNvSpPr>
            <a:spLocks noChangeArrowheads="1"/>
          </p:cNvSpPr>
          <p:nvPr/>
        </p:nvSpPr>
        <p:spPr bwMode="auto">
          <a:xfrm>
            <a:off x="10183814" y="24860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926" name="Rectangle 446">
            <a:extLst>
              <a:ext uri="{FF2B5EF4-FFF2-40B4-BE49-F238E27FC236}">
                <a16:creationId xmlns:a16="http://schemas.microsoft.com/office/drawing/2014/main" id="{2E1AE1DE-D87A-41F0-A809-BED7D5C0800A}"/>
              </a:ext>
            </a:extLst>
          </p:cNvPr>
          <p:cNvSpPr>
            <a:spLocks noChangeArrowheads="1"/>
          </p:cNvSpPr>
          <p:nvPr/>
        </p:nvSpPr>
        <p:spPr bwMode="auto">
          <a:xfrm>
            <a:off x="10183814" y="33496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929" name="Rectangle 449">
            <a:extLst>
              <a:ext uri="{FF2B5EF4-FFF2-40B4-BE49-F238E27FC236}">
                <a16:creationId xmlns:a16="http://schemas.microsoft.com/office/drawing/2014/main" id="{B2BDAEDF-E314-466C-BAB3-DEC91C4B1E64}"/>
              </a:ext>
            </a:extLst>
          </p:cNvPr>
          <p:cNvSpPr>
            <a:spLocks noChangeArrowheads="1"/>
          </p:cNvSpPr>
          <p:nvPr/>
        </p:nvSpPr>
        <p:spPr bwMode="auto">
          <a:xfrm>
            <a:off x="10183814" y="30607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932" name="Rectangle 452">
            <a:extLst>
              <a:ext uri="{FF2B5EF4-FFF2-40B4-BE49-F238E27FC236}">
                <a16:creationId xmlns:a16="http://schemas.microsoft.com/office/drawing/2014/main" id="{618377E2-8B4C-43DF-B59E-6B0CF563E73F}"/>
              </a:ext>
            </a:extLst>
          </p:cNvPr>
          <p:cNvSpPr>
            <a:spLocks noChangeArrowheads="1"/>
          </p:cNvSpPr>
          <p:nvPr/>
        </p:nvSpPr>
        <p:spPr bwMode="auto">
          <a:xfrm>
            <a:off x="10183814" y="27733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935" name="Rectangle 455">
            <a:extLst>
              <a:ext uri="{FF2B5EF4-FFF2-40B4-BE49-F238E27FC236}">
                <a16:creationId xmlns:a16="http://schemas.microsoft.com/office/drawing/2014/main" id="{B9F13465-3F41-474F-AD8A-7C5DA5C9933E}"/>
              </a:ext>
            </a:extLst>
          </p:cNvPr>
          <p:cNvSpPr>
            <a:spLocks noChangeArrowheads="1"/>
          </p:cNvSpPr>
          <p:nvPr/>
        </p:nvSpPr>
        <p:spPr bwMode="auto">
          <a:xfrm>
            <a:off x="9894889" y="24860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938" name="Rectangle 458">
            <a:extLst>
              <a:ext uri="{FF2B5EF4-FFF2-40B4-BE49-F238E27FC236}">
                <a16:creationId xmlns:a16="http://schemas.microsoft.com/office/drawing/2014/main" id="{98AF5A44-37A7-491D-86F2-FF91EFEC9146}"/>
              </a:ext>
            </a:extLst>
          </p:cNvPr>
          <p:cNvSpPr>
            <a:spLocks noChangeArrowheads="1"/>
          </p:cNvSpPr>
          <p:nvPr/>
        </p:nvSpPr>
        <p:spPr bwMode="auto">
          <a:xfrm>
            <a:off x="9894889" y="33496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941" name="Rectangle 461">
            <a:extLst>
              <a:ext uri="{FF2B5EF4-FFF2-40B4-BE49-F238E27FC236}">
                <a16:creationId xmlns:a16="http://schemas.microsoft.com/office/drawing/2014/main" id="{403FDBAF-549A-47DD-85E1-B780C2FD8779}"/>
              </a:ext>
            </a:extLst>
          </p:cNvPr>
          <p:cNvSpPr>
            <a:spLocks noChangeArrowheads="1"/>
          </p:cNvSpPr>
          <p:nvPr/>
        </p:nvSpPr>
        <p:spPr bwMode="auto">
          <a:xfrm>
            <a:off x="9894889" y="30607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944" name="Rectangle 464">
            <a:extLst>
              <a:ext uri="{FF2B5EF4-FFF2-40B4-BE49-F238E27FC236}">
                <a16:creationId xmlns:a16="http://schemas.microsoft.com/office/drawing/2014/main" id="{2025D127-F5D3-4150-BFB9-6B1339B66779}"/>
              </a:ext>
            </a:extLst>
          </p:cNvPr>
          <p:cNvSpPr>
            <a:spLocks noChangeArrowheads="1"/>
          </p:cNvSpPr>
          <p:nvPr/>
        </p:nvSpPr>
        <p:spPr bwMode="auto">
          <a:xfrm>
            <a:off x="9894889" y="27733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Rectangle 2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anchor="b">
            <a:normAutofit/>
          </a:bodyPr>
          <a:lstStyle/>
          <a:p>
            <a:pPr algn="r"/>
            <a:r>
              <a:rPr lang="en-GB" sz="4000" b="1">
                <a:solidFill>
                  <a:srgbClr val="FFFFFF"/>
                </a:solidFill>
                <a:latin typeface="Lucida Fax" pitchFamily="18" charset="0"/>
              </a:rPr>
              <a:t>SNOWBALL SAMPLING</a:t>
            </a:r>
          </a:p>
        </p:txBody>
      </p:sp>
      <p:sp>
        <p:nvSpPr>
          <p:cNvPr id="3" name="Content Placeholder 2"/>
          <p:cNvSpPr>
            <a:spLocks noGrp="1"/>
          </p:cNvSpPr>
          <p:nvPr>
            <p:ph idx="1"/>
          </p:nvPr>
        </p:nvSpPr>
        <p:spPr>
          <a:xfrm>
            <a:off x="4037827" y="666114"/>
            <a:ext cx="8151125" cy="5546047"/>
          </a:xfrm>
        </p:spPr>
        <p:txBody>
          <a:bodyPr anchor="ctr">
            <a:normAutofit/>
          </a:bodyPr>
          <a:lstStyle/>
          <a:p>
            <a:pPr marL="0" indent="0">
              <a:buNone/>
            </a:pPr>
            <a:r>
              <a:rPr lang="en-US" altLang="zh-TW" sz="2400" dirty="0">
                <a:latin typeface="Calibri" pitchFamily="34" charset="0"/>
                <a:cs typeface="Calibri" pitchFamily="34" charset="0"/>
              </a:rPr>
              <a:t>The research starts with a key person and introduce the next one to become a chain</a:t>
            </a:r>
          </a:p>
          <a:p>
            <a:pPr lvl="1">
              <a:spcBef>
                <a:spcPts val="0"/>
              </a:spcBef>
            </a:pPr>
            <a:r>
              <a:rPr lang="en-US" sz="2000" dirty="0">
                <a:latin typeface="Calibri" pitchFamily="34" charset="0"/>
                <a:cs typeface="Calibri" pitchFamily="34" charset="0"/>
              </a:rPr>
              <a:t>Make contact with one or two cases in the population.</a:t>
            </a:r>
          </a:p>
          <a:p>
            <a:pPr lvl="1">
              <a:spcBef>
                <a:spcPts val="0"/>
              </a:spcBef>
            </a:pPr>
            <a:r>
              <a:rPr lang="en-US" sz="2000" dirty="0">
                <a:latin typeface="Calibri" pitchFamily="34" charset="0"/>
                <a:cs typeface="Calibri" pitchFamily="34" charset="0"/>
              </a:rPr>
              <a:t>Ask these cases to identify further cases.</a:t>
            </a:r>
          </a:p>
          <a:p>
            <a:pPr lvl="1">
              <a:spcBef>
                <a:spcPts val="0"/>
              </a:spcBef>
            </a:pPr>
            <a:r>
              <a:rPr lang="en-US" sz="2000" dirty="0">
                <a:latin typeface="Calibri" pitchFamily="34" charset="0"/>
                <a:cs typeface="Calibri" pitchFamily="34" charset="0"/>
              </a:rPr>
              <a:t>Ask these new cases to identify further new cases (and so on).</a:t>
            </a:r>
          </a:p>
          <a:p>
            <a:pPr lvl="1">
              <a:spcBef>
                <a:spcPts val="0"/>
              </a:spcBef>
            </a:pPr>
            <a:r>
              <a:rPr lang="en-US" sz="2000" dirty="0">
                <a:latin typeface="Calibri" pitchFamily="34" charset="0"/>
                <a:cs typeface="Calibri" pitchFamily="34" charset="0"/>
              </a:rPr>
              <a:t>Stop when either no new cases are given, or the sample is as large as is manageable.</a:t>
            </a:r>
          </a:p>
          <a:p>
            <a:pPr>
              <a:buNone/>
            </a:pPr>
            <a:r>
              <a:rPr lang="en-US" sz="2000" b="1" dirty="0">
                <a:latin typeface="Calibri" pitchFamily="34" charset="0"/>
                <a:cs typeface="Calibri" pitchFamily="34" charset="0"/>
              </a:rPr>
              <a:t>Advantages</a:t>
            </a:r>
          </a:p>
          <a:p>
            <a:r>
              <a:rPr lang="en-US" sz="2000" dirty="0">
                <a:latin typeface="Calibri" pitchFamily="34" charset="0"/>
                <a:cs typeface="Calibri" pitchFamily="34" charset="0"/>
              </a:rPr>
              <a:t>Low cost</a:t>
            </a:r>
          </a:p>
          <a:p>
            <a:r>
              <a:rPr lang="en-US" sz="2000" dirty="0">
                <a:latin typeface="Calibri" pitchFamily="34" charset="0"/>
                <a:cs typeface="Calibri" pitchFamily="34" charset="0"/>
              </a:rPr>
              <a:t>Useful in specific circumstances &amp; for locating rare populations</a:t>
            </a:r>
          </a:p>
          <a:p>
            <a:pPr>
              <a:buNone/>
            </a:pPr>
            <a:r>
              <a:rPr lang="en-US" sz="2000" b="1" dirty="0">
                <a:latin typeface="Calibri" pitchFamily="34" charset="0"/>
                <a:cs typeface="Calibri" pitchFamily="34" charset="0"/>
              </a:rPr>
              <a:t>Disadvantages</a:t>
            </a:r>
            <a:endParaRPr lang="en-US" sz="2000" dirty="0">
              <a:latin typeface="Calibri" pitchFamily="34" charset="0"/>
              <a:cs typeface="Calibri" pitchFamily="34" charset="0"/>
            </a:endParaRPr>
          </a:p>
          <a:p>
            <a:r>
              <a:rPr lang="en-US" sz="2000" dirty="0">
                <a:latin typeface="Calibri" pitchFamily="34" charset="0"/>
                <a:cs typeface="Calibri" pitchFamily="34" charset="0"/>
              </a:rPr>
              <a:t>Not independent</a:t>
            </a:r>
          </a:p>
          <a:p>
            <a:r>
              <a:rPr lang="en-US" sz="2000" dirty="0">
                <a:latin typeface="Calibri" pitchFamily="34" charset="0"/>
                <a:cs typeface="Calibri" pitchFamily="34" charset="0"/>
              </a:rPr>
              <a:t>Projecting data beyond sample not justified </a:t>
            </a:r>
          </a:p>
          <a:p>
            <a:endParaRPr lang="en-US" sz="2000" dirty="0">
              <a:latin typeface="Calibri" pitchFamily="34" charset="0"/>
              <a:cs typeface="Calibri" pitchFamily="34" charset="0"/>
            </a:endParaRPr>
          </a:p>
        </p:txBody>
      </p:sp>
      <p:sp>
        <p:nvSpPr>
          <p:cNvPr id="4" name="Rectangle 3">
            <a:extLst>
              <a:ext uri="{FF2B5EF4-FFF2-40B4-BE49-F238E27FC236}">
                <a16:creationId xmlns:a16="http://schemas.microsoft.com/office/drawing/2014/main" id="{3B4C6C40-6CFA-48B3-84DD-0C33B1E7DAE7}"/>
              </a:ext>
            </a:extLst>
          </p:cNvPr>
          <p:cNvSpPr/>
          <p:nvPr/>
        </p:nvSpPr>
        <p:spPr>
          <a:xfrm>
            <a:off x="4037826" y="31793"/>
            <a:ext cx="8154170" cy="830997"/>
          </a:xfrm>
          <a:prstGeom prst="rect">
            <a:avLst/>
          </a:prstGeom>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The researcher asks participants to identify other participants to become members of the sample.</a:t>
            </a:r>
            <a:endParaRPr kumimoji="0" lang="en-MY" sz="2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0CF68A47-0B60-4531-9D3C-26451B0946A3}"/>
              </a:ext>
            </a:extLst>
          </p:cNvPr>
          <p:cNvSpPr txBox="1"/>
          <p:nvPr/>
        </p:nvSpPr>
        <p:spPr>
          <a:xfrm>
            <a:off x="3048" y="5455331"/>
            <a:ext cx="12188952" cy="1384995"/>
          </a:xfrm>
          <a:prstGeom prst="rect">
            <a:avLst/>
          </a:prstGeom>
          <a:solidFill>
            <a:schemeClr val="accent5">
              <a:lumMod val="5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Example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You are researching experiences of homelessness in your city. Since there is no list of all homeless people in the city, probability sampling isn’t possible. You meet one person who agrees to participate in the research, and she puts you in contact with other homeless people that she knows in the area.</a:t>
            </a:r>
            <a:endParaRPr kumimoji="0" lang="en-MY" sz="22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590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B4C290D-1522-4D67-88A8-6F80A99A35E4}"/>
              </a:ext>
            </a:extLst>
          </p:cNvPr>
          <p:cNvSpPr>
            <a:spLocks noGrp="1" noChangeArrowheads="1"/>
          </p:cNvSpPr>
          <p:nvPr>
            <p:ph type="title"/>
          </p:nvPr>
        </p:nvSpPr>
        <p:spPr/>
        <p:txBody>
          <a:bodyPr/>
          <a:lstStyle/>
          <a:p>
            <a:r>
              <a:rPr lang="nl-BE" altLang="en-US" sz="4000" dirty="0">
                <a:solidFill>
                  <a:srgbClr val="FF0000"/>
                </a:solidFill>
              </a:rPr>
              <a:t>Snowball sample</a:t>
            </a:r>
            <a:endParaRPr lang="en-US" altLang="en-US" sz="4000" dirty="0">
              <a:solidFill>
                <a:srgbClr val="FF0000"/>
              </a:solidFill>
            </a:endParaRPr>
          </a:p>
        </p:txBody>
      </p:sp>
      <p:sp>
        <p:nvSpPr>
          <p:cNvPr id="21507" name="Rectangle 3">
            <a:extLst>
              <a:ext uri="{FF2B5EF4-FFF2-40B4-BE49-F238E27FC236}">
                <a16:creationId xmlns:a16="http://schemas.microsoft.com/office/drawing/2014/main" id="{425863C5-8537-418E-9DD3-A0296BFF21A0}"/>
              </a:ext>
            </a:extLst>
          </p:cNvPr>
          <p:cNvSpPr>
            <a:spLocks noChangeArrowheads="1"/>
          </p:cNvSpPr>
          <p:nvPr/>
        </p:nvSpPr>
        <p:spPr bwMode="auto">
          <a:xfrm>
            <a:off x="6886575" y="55006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08" name="Rectangle 4">
            <a:extLst>
              <a:ext uri="{FF2B5EF4-FFF2-40B4-BE49-F238E27FC236}">
                <a16:creationId xmlns:a16="http://schemas.microsoft.com/office/drawing/2014/main" id="{F3D90DDC-82A8-4F20-8579-595671119B37}"/>
              </a:ext>
            </a:extLst>
          </p:cNvPr>
          <p:cNvSpPr>
            <a:spLocks noChangeArrowheads="1"/>
          </p:cNvSpPr>
          <p:nvPr/>
        </p:nvSpPr>
        <p:spPr bwMode="auto">
          <a:xfrm>
            <a:off x="2684464" y="30495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09" name="Rectangle 5">
            <a:extLst>
              <a:ext uri="{FF2B5EF4-FFF2-40B4-BE49-F238E27FC236}">
                <a16:creationId xmlns:a16="http://schemas.microsoft.com/office/drawing/2014/main" id="{608AFE98-CBDD-43C6-A635-62DC5C68814A}"/>
              </a:ext>
            </a:extLst>
          </p:cNvPr>
          <p:cNvSpPr>
            <a:spLocks noChangeArrowheads="1"/>
          </p:cNvSpPr>
          <p:nvPr/>
        </p:nvSpPr>
        <p:spPr bwMode="auto">
          <a:xfrm>
            <a:off x="5765800" y="20923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10" name="Rectangle 6">
            <a:extLst>
              <a:ext uri="{FF2B5EF4-FFF2-40B4-BE49-F238E27FC236}">
                <a16:creationId xmlns:a16="http://schemas.microsoft.com/office/drawing/2014/main" id="{0CC1382B-BF92-4AAB-9630-B9158BDF8A5D}"/>
              </a:ext>
            </a:extLst>
          </p:cNvPr>
          <p:cNvSpPr>
            <a:spLocks noChangeArrowheads="1"/>
          </p:cNvSpPr>
          <p:nvPr/>
        </p:nvSpPr>
        <p:spPr bwMode="auto">
          <a:xfrm>
            <a:off x="6945314" y="24066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11" name="Rectangle 7">
            <a:extLst>
              <a:ext uri="{FF2B5EF4-FFF2-40B4-BE49-F238E27FC236}">
                <a16:creationId xmlns:a16="http://schemas.microsoft.com/office/drawing/2014/main" id="{422362CF-F596-40BD-9537-B121AAECE754}"/>
              </a:ext>
            </a:extLst>
          </p:cNvPr>
          <p:cNvSpPr>
            <a:spLocks noChangeArrowheads="1"/>
          </p:cNvSpPr>
          <p:nvPr/>
        </p:nvSpPr>
        <p:spPr bwMode="auto">
          <a:xfrm>
            <a:off x="7948614" y="29940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12" name="Rectangle 8">
            <a:extLst>
              <a:ext uri="{FF2B5EF4-FFF2-40B4-BE49-F238E27FC236}">
                <a16:creationId xmlns:a16="http://schemas.microsoft.com/office/drawing/2014/main" id="{00C82A98-68FD-4D6B-A8AF-A3BA2A06E46F}"/>
              </a:ext>
            </a:extLst>
          </p:cNvPr>
          <p:cNvSpPr>
            <a:spLocks noChangeArrowheads="1"/>
          </p:cNvSpPr>
          <p:nvPr/>
        </p:nvSpPr>
        <p:spPr bwMode="auto">
          <a:xfrm>
            <a:off x="6729414" y="26971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13" name="Rectangle 9">
            <a:extLst>
              <a:ext uri="{FF2B5EF4-FFF2-40B4-BE49-F238E27FC236}">
                <a16:creationId xmlns:a16="http://schemas.microsoft.com/office/drawing/2014/main" id="{4C8FBDEB-F298-457F-94FB-0E67C6336B4C}"/>
              </a:ext>
            </a:extLst>
          </p:cNvPr>
          <p:cNvSpPr>
            <a:spLocks noChangeArrowheads="1"/>
          </p:cNvSpPr>
          <p:nvPr/>
        </p:nvSpPr>
        <p:spPr bwMode="auto">
          <a:xfrm>
            <a:off x="7248525" y="24923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14" name="Rectangle 10">
            <a:extLst>
              <a:ext uri="{FF2B5EF4-FFF2-40B4-BE49-F238E27FC236}">
                <a16:creationId xmlns:a16="http://schemas.microsoft.com/office/drawing/2014/main" id="{9F4BCD12-ED0B-462F-A60F-05DD8E3F8203}"/>
              </a:ext>
            </a:extLst>
          </p:cNvPr>
          <p:cNvSpPr>
            <a:spLocks noChangeArrowheads="1"/>
          </p:cNvSpPr>
          <p:nvPr/>
        </p:nvSpPr>
        <p:spPr bwMode="auto">
          <a:xfrm>
            <a:off x="4138614" y="18303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15" name="Rectangle 11">
            <a:extLst>
              <a:ext uri="{FF2B5EF4-FFF2-40B4-BE49-F238E27FC236}">
                <a16:creationId xmlns:a16="http://schemas.microsoft.com/office/drawing/2014/main" id="{5ACABFDE-701C-4C71-9D9B-06000A208D43}"/>
              </a:ext>
            </a:extLst>
          </p:cNvPr>
          <p:cNvSpPr>
            <a:spLocks noChangeArrowheads="1"/>
          </p:cNvSpPr>
          <p:nvPr/>
        </p:nvSpPr>
        <p:spPr bwMode="auto">
          <a:xfrm>
            <a:off x="6532564" y="38941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16" name="Rectangle 12">
            <a:extLst>
              <a:ext uri="{FF2B5EF4-FFF2-40B4-BE49-F238E27FC236}">
                <a16:creationId xmlns:a16="http://schemas.microsoft.com/office/drawing/2014/main" id="{1DF0FCCC-C551-46F6-BA29-E2DB0A46CB49}"/>
              </a:ext>
            </a:extLst>
          </p:cNvPr>
          <p:cNvSpPr>
            <a:spLocks noChangeArrowheads="1"/>
          </p:cNvSpPr>
          <p:nvPr/>
        </p:nvSpPr>
        <p:spPr bwMode="auto">
          <a:xfrm>
            <a:off x="6311900" y="3357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17" name="Rectangle 13">
            <a:extLst>
              <a:ext uri="{FF2B5EF4-FFF2-40B4-BE49-F238E27FC236}">
                <a16:creationId xmlns:a16="http://schemas.microsoft.com/office/drawing/2014/main" id="{643B23B0-EB73-42D1-8BE9-24DD1F9C3318}"/>
              </a:ext>
            </a:extLst>
          </p:cNvPr>
          <p:cNvSpPr>
            <a:spLocks noChangeArrowheads="1"/>
          </p:cNvSpPr>
          <p:nvPr/>
        </p:nvSpPr>
        <p:spPr bwMode="auto">
          <a:xfrm>
            <a:off x="7864475" y="43973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18" name="Rectangle 14">
            <a:extLst>
              <a:ext uri="{FF2B5EF4-FFF2-40B4-BE49-F238E27FC236}">
                <a16:creationId xmlns:a16="http://schemas.microsoft.com/office/drawing/2014/main" id="{C625412E-F83D-405C-A7EA-6C44E6599E26}"/>
              </a:ext>
            </a:extLst>
          </p:cNvPr>
          <p:cNvSpPr>
            <a:spLocks noChangeArrowheads="1"/>
          </p:cNvSpPr>
          <p:nvPr/>
        </p:nvSpPr>
        <p:spPr bwMode="auto">
          <a:xfrm>
            <a:off x="7464425" y="24923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519" name="Rectangle 15">
            <a:extLst>
              <a:ext uri="{FF2B5EF4-FFF2-40B4-BE49-F238E27FC236}">
                <a16:creationId xmlns:a16="http://schemas.microsoft.com/office/drawing/2014/main" id="{ADB5EE2F-880F-403C-9F35-310EBD46A408}"/>
              </a:ext>
            </a:extLst>
          </p:cNvPr>
          <p:cNvSpPr>
            <a:spLocks noChangeArrowheads="1"/>
          </p:cNvSpPr>
          <p:nvPr/>
        </p:nvSpPr>
        <p:spPr bwMode="auto">
          <a:xfrm>
            <a:off x="3057525" y="27289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20" name="Rectangle 16">
            <a:extLst>
              <a:ext uri="{FF2B5EF4-FFF2-40B4-BE49-F238E27FC236}">
                <a16:creationId xmlns:a16="http://schemas.microsoft.com/office/drawing/2014/main" id="{BA54271B-B5A4-429D-9B8E-1C3977101635}"/>
              </a:ext>
            </a:extLst>
          </p:cNvPr>
          <p:cNvSpPr>
            <a:spLocks noChangeArrowheads="1"/>
          </p:cNvSpPr>
          <p:nvPr/>
        </p:nvSpPr>
        <p:spPr bwMode="auto">
          <a:xfrm>
            <a:off x="4343400" y="34305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21" name="Rectangle 17">
            <a:extLst>
              <a:ext uri="{FF2B5EF4-FFF2-40B4-BE49-F238E27FC236}">
                <a16:creationId xmlns:a16="http://schemas.microsoft.com/office/drawing/2014/main" id="{54381D8C-296D-45CC-BF3F-CB8257F92EA2}"/>
              </a:ext>
            </a:extLst>
          </p:cNvPr>
          <p:cNvSpPr>
            <a:spLocks noChangeArrowheads="1"/>
          </p:cNvSpPr>
          <p:nvPr/>
        </p:nvSpPr>
        <p:spPr bwMode="auto">
          <a:xfrm>
            <a:off x="6240464" y="37163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22" name="Rectangle 18">
            <a:extLst>
              <a:ext uri="{FF2B5EF4-FFF2-40B4-BE49-F238E27FC236}">
                <a16:creationId xmlns:a16="http://schemas.microsoft.com/office/drawing/2014/main" id="{1D5EF242-127C-4F50-98F3-28D9B008F696}"/>
              </a:ext>
            </a:extLst>
          </p:cNvPr>
          <p:cNvSpPr>
            <a:spLocks noChangeArrowheads="1"/>
          </p:cNvSpPr>
          <p:nvPr/>
        </p:nvSpPr>
        <p:spPr bwMode="auto">
          <a:xfrm>
            <a:off x="3763964" y="26463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523" name="Rectangle 19">
            <a:extLst>
              <a:ext uri="{FF2B5EF4-FFF2-40B4-BE49-F238E27FC236}">
                <a16:creationId xmlns:a16="http://schemas.microsoft.com/office/drawing/2014/main" id="{5FC96119-DC53-43E2-8162-9A2F9B933C83}"/>
              </a:ext>
            </a:extLst>
          </p:cNvPr>
          <p:cNvSpPr>
            <a:spLocks noChangeArrowheads="1"/>
          </p:cNvSpPr>
          <p:nvPr/>
        </p:nvSpPr>
        <p:spPr bwMode="auto">
          <a:xfrm>
            <a:off x="7729539" y="50990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524" name="Rectangle 20">
            <a:extLst>
              <a:ext uri="{FF2B5EF4-FFF2-40B4-BE49-F238E27FC236}">
                <a16:creationId xmlns:a16="http://schemas.microsoft.com/office/drawing/2014/main" id="{66CD0989-A0A5-45AB-AA56-03B7FC000A8F}"/>
              </a:ext>
            </a:extLst>
          </p:cNvPr>
          <p:cNvSpPr>
            <a:spLocks noChangeArrowheads="1"/>
          </p:cNvSpPr>
          <p:nvPr/>
        </p:nvSpPr>
        <p:spPr bwMode="auto">
          <a:xfrm>
            <a:off x="2800350" y="3649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525" name="Rectangle 21">
            <a:extLst>
              <a:ext uri="{FF2B5EF4-FFF2-40B4-BE49-F238E27FC236}">
                <a16:creationId xmlns:a16="http://schemas.microsoft.com/office/drawing/2014/main" id="{825E789F-E9FC-406D-A993-DF48A858A371}"/>
              </a:ext>
            </a:extLst>
          </p:cNvPr>
          <p:cNvSpPr>
            <a:spLocks noChangeArrowheads="1"/>
          </p:cNvSpPr>
          <p:nvPr/>
        </p:nvSpPr>
        <p:spPr bwMode="auto">
          <a:xfrm>
            <a:off x="4727575" y="40957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26" name="Rectangle 22">
            <a:extLst>
              <a:ext uri="{FF2B5EF4-FFF2-40B4-BE49-F238E27FC236}">
                <a16:creationId xmlns:a16="http://schemas.microsoft.com/office/drawing/2014/main" id="{B1AB2C94-1024-4449-AF1E-4A6262D30D75}"/>
              </a:ext>
            </a:extLst>
          </p:cNvPr>
          <p:cNvSpPr>
            <a:spLocks noChangeArrowheads="1"/>
          </p:cNvSpPr>
          <p:nvPr/>
        </p:nvSpPr>
        <p:spPr bwMode="auto">
          <a:xfrm>
            <a:off x="6507164" y="43561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27" name="Rectangle 23">
            <a:extLst>
              <a:ext uri="{FF2B5EF4-FFF2-40B4-BE49-F238E27FC236}">
                <a16:creationId xmlns:a16="http://schemas.microsoft.com/office/drawing/2014/main" id="{A1BB7446-1987-400B-A05E-F8EA7E919B8D}"/>
              </a:ext>
            </a:extLst>
          </p:cNvPr>
          <p:cNvSpPr>
            <a:spLocks noChangeArrowheads="1"/>
          </p:cNvSpPr>
          <p:nvPr/>
        </p:nvSpPr>
        <p:spPr bwMode="auto">
          <a:xfrm>
            <a:off x="7896225" y="46529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28" name="Rectangle 24">
            <a:extLst>
              <a:ext uri="{FF2B5EF4-FFF2-40B4-BE49-F238E27FC236}">
                <a16:creationId xmlns:a16="http://schemas.microsoft.com/office/drawing/2014/main" id="{EF3B30CD-0F05-4747-BF34-061A20CDB1C5}"/>
              </a:ext>
            </a:extLst>
          </p:cNvPr>
          <p:cNvSpPr>
            <a:spLocks noChangeArrowheads="1"/>
          </p:cNvSpPr>
          <p:nvPr/>
        </p:nvSpPr>
        <p:spPr bwMode="auto">
          <a:xfrm>
            <a:off x="2725739" y="53609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29" name="Rectangle 25">
            <a:extLst>
              <a:ext uri="{FF2B5EF4-FFF2-40B4-BE49-F238E27FC236}">
                <a16:creationId xmlns:a16="http://schemas.microsoft.com/office/drawing/2014/main" id="{5B61EBF1-6536-474F-9898-108F342B87A0}"/>
              </a:ext>
            </a:extLst>
          </p:cNvPr>
          <p:cNvSpPr>
            <a:spLocks noChangeArrowheads="1"/>
          </p:cNvSpPr>
          <p:nvPr/>
        </p:nvSpPr>
        <p:spPr bwMode="auto">
          <a:xfrm>
            <a:off x="7058025" y="19097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30" name="Rectangle 26">
            <a:extLst>
              <a:ext uri="{FF2B5EF4-FFF2-40B4-BE49-F238E27FC236}">
                <a16:creationId xmlns:a16="http://schemas.microsoft.com/office/drawing/2014/main" id="{6A89AF69-EDF4-470F-8108-AB932DB798E5}"/>
              </a:ext>
            </a:extLst>
          </p:cNvPr>
          <p:cNvSpPr>
            <a:spLocks noChangeArrowheads="1"/>
          </p:cNvSpPr>
          <p:nvPr/>
        </p:nvSpPr>
        <p:spPr bwMode="auto">
          <a:xfrm>
            <a:off x="2857500" y="34432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31" name="Rectangle 27">
            <a:extLst>
              <a:ext uri="{FF2B5EF4-FFF2-40B4-BE49-F238E27FC236}">
                <a16:creationId xmlns:a16="http://schemas.microsoft.com/office/drawing/2014/main" id="{CFF6DAEB-B9BA-4D1B-9E04-DBA9455C4752}"/>
              </a:ext>
            </a:extLst>
          </p:cNvPr>
          <p:cNvSpPr>
            <a:spLocks noChangeArrowheads="1"/>
          </p:cNvSpPr>
          <p:nvPr/>
        </p:nvSpPr>
        <p:spPr bwMode="auto">
          <a:xfrm>
            <a:off x="2811464" y="28829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32" name="Rectangle 28">
            <a:extLst>
              <a:ext uri="{FF2B5EF4-FFF2-40B4-BE49-F238E27FC236}">
                <a16:creationId xmlns:a16="http://schemas.microsoft.com/office/drawing/2014/main" id="{72127006-83E2-470C-9069-CBD036261C10}"/>
              </a:ext>
            </a:extLst>
          </p:cNvPr>
          <p:cNvSpPr>
            <a:spLocks noChangeArrowheads="1"/>
          </p:cNvSpPr>
          <p:nvPr/>
        </p:nvSpPr>
        <p:spPr bwMode="auto">
          <a:xfrm>
            <a:off x="3154364" y="57213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33" name="Rectangle 29">
            <a:extLst>
              <a:ext uri="{FF2B5EF4-FFF2-40B4-BE49-F238E27FC236}">
                <a16:creationId xmlns:a16="http://schemas.microsoft.com/office/drawing/2014/main" id="{0C4C854C-6DB2-4B8D-92FE-EAAB004F955F}"/>
              </a:ext>
            </a:extLst>
          </p:cNvPr>
          <p:cNvSpPr>
            <a:spLocks noChangeArrowheads="1"/>
          </p:cNvSpPr>
          <p:nvPr/>
        </p:nvSpPr>
        <p:spPr bwMode="auto">
          <a:xfrm>
            <a:off x="3394075" y="24971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34" name="Rectangle 30">
            <a:extLst>
              <a:ext uri="{FF2B5EF4-FFF2-40B4-BE49-F238E27FC236}">
                <a16:creationId xmlns:a16="http://schemas.microsoft.com/office/drawing/2014/main" id="{DC902879-749B-4E52-AED2-09F25D25CB45}"/>
              </a:ext>
            </a:extLst>
          </p:cNvPr>
          <p:cNvSpPr>
            <a:spLocks noChangeArrowheads="1"/>
          </p:cNvSpPr>
          <p:nvPr/>
        </p:nvSpPr>
        <p:spPr bwMode="auto">
          <a:xfrm>
            <a:off x="3838575" y="3389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535" name="Rectangle 31">
            <a:extLst>
              <a:ext uri="{FF2B5EF4-FFF2-40B4-BE49-F238E27FC236}">
                <a16:creationId xmlns:a16="http://schemas.microsoft.com/office/drawing/2014/main" id="{1A3F3380-FD9D-470E-9305-FE5D83EB29A9}"/>
              </a:ext>
            </a:extLst>
          </p:cNvPr>
          <p:cNvSpPr>
            <a:spLocks noChangeArrowheads="1"/>
          </p:cNvSpPr>
          <p:nvPr/>
        </p:nvSpPr>
        <p:spPr bwMode="auto">
          <a:xfrm>
            <a:off x="4135439" y="42084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536" name="Rectangle 32">
            <a:extLst>
              <a:ext uri="{FF2B5EF4-FFF2-40B4-BE49-F238E27FC236}">
                <a16:creationId xmlns:a16="http://schemas.microsoft.com/office/drawing/2014/main" id="{319C260D-C6DE-4C14-BB7E-EB4FBDDD6B1D}"/>
              </a:ext>
            </a:extLst>
          </p:cNvPr>
          <p:cNvSpPr>
            <a:spLocks noChangeArrowheads="1"/>
          </p:cNvSpPr>
          <p:nvPr/>
        </p:nvSpPr>
        <p:spPr bwMode="auto">
          <a:xfrm>
            <a:off x="5024439" y="49149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37" name="Rectangle 33">
            <a:extLst>
              <a:ext uri="{FF2B5EF4-FFF2-40B4-BE49-F238E27FC236}">
                <a16:creationId xmlns:a16="http://schemas.microsoft.com/office/drawing/2014/main" id="{3DD61CC1-A5DE-49A9-BED8-3EFC28783652}"/>
              </a:ext>
            </a:extLst>
          </p:cNvPr>
          <p:cNvSpPr>
            <a:spLocks noChangeArrowheads="1"/>
          </p:cNvSpPr>
          <p:nvPr/>
        </p:nvSpPr>
        <p:spPr bwMode="auto">
          <a:xfrm>
            <a:off x="6284914" y="52863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38" name="Rectangle 34">
            <a:extLst>
              <a:ext uri="{FF2B5EF4-FFF2-40B4-BE49-F238E27FC236}">
                <a16:creationId xmlns:a16="http://schemas.microsoft.com/office/drawing/2014/main" id="{D3DE3E48-16ED-4838-B3F7-DE83076B907E}"/>
              </a:ext>
            </a:extLst>
          </p:cNvPr>
          <p:cNvSpPr>
            <a:spLocks noChangeArrowheads="1"/>
          </p:cNvSpPr>
          <p:nvPr/>
        </p:nvSpPr>
        <p:spPr bwMode="auto">
          <a:xfrm>
            <a:off x="7620000" y="55467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39" name="Rectangle 35">
            <a:extLst>
              <a:ext uri="{FF2B5EF4-FFF2-40B4-BE49-F238E27FC236}">
                <a16:creationId xmlns:a16="http://schemas.microsoft.com/office/drawing/2014/main" id="{2EB0B542-2102-4435-9C35-569FBC836A5E}"/>
              </a:ext>
            </a:extLst>
          </p:cNvPr>
          <p:cNvSpPr>
            <a:spLocks noChangeArrowheads="1"/>
          </p:cNvSpPr>
          <p:nvPr/>
        </p:nvSpPr>
        <p:spPr bwMode="auto">
          <a:xfrm>
            <a:off x="8583614" y="55848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40" name="Rectangle 36">
            <a:extLst>
              <a:ext uri="{FF2B5EF4-FFF2-40B4-BE49-F238E27FC236}">
                <a16:creationId xmlns:a16="http://schemas.microsoft.com/office/drawing/2014/main" id="{7AD2EE52-A127-4D5D-8B7C-B6731F96B387}"/>
              </a:ext>
            </a:extLst>
          </p:cNvPr>
          <p:cNvSpPr>
            <a:spLocks noChangeArrowheads="1"/>
          </p:cNvSpPr>
          <p:nvPr/>
        </p:nvSpPr>
        <p:spPr bwMode="auto">
          <a:xfrm>
            <a:off x="6400800" y="56499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41" name="Rectangle 37">
            <a:extLst>
              <a:ext uri="{FF2B5EF4-FFF2-40B4-BE49-F238E27FC236}">
                <a16:creationId xmlns:a16="http://schemas.microsoft.com/office/drawing/2014/main" id="{8DD6760A-F80B-4E04-A5C1-2358054FC9AB}"/>
              </a:ext>
            </a:extLst>
          </p:cNvPr>
          <p:cNvSpPr>
            <a:spLocks noChangeArrowheads="1"/>
          </p:cNvSpPr>
          <p:nvPr/>
        </p:nvSpPr>
        <p:spPr bwMode="auto">
          <a:xfrm>
            <a:off x="3773489" y="19526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42" name="Rectangle 38">
            <a:extLst>
              <a:ext uri="{FF2B5EF4-FFF2-40B4-BE49-F238E27FC236}">
                <a16:creationId xmlns:a16="http://schemas.microsoft.com/office/drawing/2014/main" id="{34FCEFFF-04D7-480D-9727-CB78F979B58E}"/>
              </a:ext>
            </a:extLst>
          </p:cNvPr>
          <p:cNvSpPr>
            <a:spLocks noChangeArrowheads="1"/>
          </p:cNvSpPr>
          <p:nvPr/>
        </p:nvSpPr>
        <p:spPr bwMode="auto">
          <a:xfrm>
            <a:off x="4137025" y="20589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43" name="Rectangle 39">
            <a:extLst>
              <a:ext uri="{FF2B5EF4-FFF2-40B4-BE49-F238E27FC236}">
                <a16:creationId xmlns:a16="http://schemas.microsoft.com/office/drawing/2014/main" id="{DC267D93-2AE8-4065-A8A0-39A2F4703638}"/>
              </a:ext>
            </a:extLst>
          </p:cNvPr>
          <p:cNvSpPr>
            <a:spLocks noChangeArrowheads="1"/>
          </p:cNvSpPr>
          <p:nvPr/>
        </p:nvSpPr>
        <p:spPr bwMode="auto">
          <a:xfrm>
            <a:off x="8658225" y="33147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544" name="Rectangle 40">
            <a:extLst>
              <a:ext uri="{FF2B5EF4-FFF2-40B4-BE49-F238E27FC236}">
                <a16:creationId xmlns:a16="http://schemas.microsoft.com/office/drawing/2014/main" id="{8BF83AD9-B4B1-4800-8310-4295BCB2658B}"/>
              </a:ext>
            </a:extLst>
          </p:cNvPr>
          <p:cNvSpPr>
            <a:spLocks noChangeArrowheads="1"/>
          </p:cNvSpPr>
          <p:nvPr/>
        </p:nvSpPr>
        <p:spPr bwMode="auto">
          <a:xfrm>
            <a:off x="3022600" y="37607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45" name="Rectangle 41">
            <a:extLst>
              <a:ext uri="{FF2B5EF4-FFF2-40B4-BE49-F238E27FC236}">
                <a16:creationId xmlns:a16="http://schemas.microsoft.com/office/drawing/2014/main" id="{D7ACC653-A647-47E2-AC55-07540DC73991}"/>
              </a:ext>
            </a:extLst>
          </p:cNvPr>
          <p:cNvSpPr>
            <a:spLocks noChangeArrowheads="1"/>
          </p:cNvSpPr>
          <p:nvPr/>
        </p:nvSpPr>
        <p:spPr bwMode="auto">
          <a:xfrm>
            <a:off x="4060825" y="48402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46" name="Rectangle 42">
            <a:extLst>
              <a:ext uri="{FF2B5EF4-FFF2-40B4-BE49-F238E27FC236}">
                <a16:creationId xmlns:a16="http://schemas.microsoft.com/office/drawing/2014/main" id="{537946AB-3073-4F72-8C81-0068678B4F38}"/>
              </a:ext>
            </a:extLst>
          </p:cNvPr>
          <p:cNvSpPr>
            <a:spLocks noChangeArrowheads="1"/>
          </p:cNvSpPr>
          <p:nvPr/>
        </p:nvSpPr>
        <p:spPr bwMode="auto">
          <a:xfrm>
            <a:off x="6456364" y="50133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47" name="Rectangle 43">
            <a:extLst>
              <a:ext uri="{FF2B5EF4-FFF2-40B4-BE49-F238E27FC236}">
                <a16:creationId xmlns:a16="http://schemas.microsoft.com/office/drawing/2014/main" id="{98A6328B-27AA-4D2C-97E7-51FBBC77625A}"/>
              </a:ext>
            </a:extLst>
          </p:cNvPr>
          <p:cNvSpPr>
            <a:spLocks noChangeArrowheads="1"/>
          </p:cNvSpPr>
          <p:nvPr/>
        </p:nvSpPr>
        <p:spPr bwMode="auto">
          <a:xfrm>
            <a:off x="6510339" y="54943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48" name="Rectangle 44">
            <a:extLst>
              <a:ext uri="{FF2B5EF4-FFF2-40B4-BE49-F238E27FC236}">
                <a16:creationId xmlns:a16="http://schemas.microsoft.com/office/drawing/2014/main" id="{0A979FA5-2FAB-45F9-A2D8-CD6523A8A031}"/>
              </a:ext>
            </a:extLst>
          </p:cNvPr>
          <p:cNvSpPr>
            <a:spLocks noChangeArrowheads="1"/>
          </p:cNvSpPr>
          <p:nvPr/>
        </p:nvSpPr>
        <p:spPr bwMode="auto">
          <a:xfrm>
            <a:off x="7119938" y="56261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49" name="Rectangle 45">
            <a:extLst>
              <a:ext uri="{FF2B5EF4-FFF2-40B4-BE49-F238E27FC236}">
                <a16:creationId xmlns:a16="http://schemas.microsoft.com/office/drawing/2014/main" id="{C6C96868-6788-4683-B700-E68DBA7297EF}"/>
              </a:ext>
            </a:extLst>
          </p:cNvPr>
          <p:cNvSpPr>
            <a:spLocks noChangeArrowheads="1"/>
          </p:cNvSpPr>
          <p:nvPr/>
        </p:nvSpPr>
        <p:spPr bwMode="auto">
          <a:xfrm>
            <a:off x="8328025" y="22764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50" name="Rectangle 46">
            <a:extLst>
              <a:ext uri="{FF2B5EF4-FFF2-40B4-BE49-F238E27FC236}">
                <a16:creationId xmlns:a16="http://schemas.microsoft.com/office/drawing/2014/main" id="{16A089B1-A440-4C07-A86C-529EFA1F6765}"/>
              </a:ext>
            </a:extLst>
          </p:cNvPr>
          <p:cNvSpPr>
            <a:spLocks noChangeArrowheads="1"/>
          </p:cNvSpPr>
          <p:nvPr/>
        </p:nvSpPr>
        <p:spPr bwMode="auto">
          <a:xfrm>
            <a:off x="8832850" y="170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51" name="Rectangle 47">
            <a:extLst>
              <a:ext uri="{FF2B5EF4-FFF2-40B4-BE49-F238E27FC236}">
                <a16:creationId xmlns:a16="http://schemas.microsoft.com/office/drawing/2014/main" id="{38D9C7A5-03FF-48D3-89DB-18AB1EAC97F3}"/>
              </a:ext>
            </a:extLst>
          </p:cNvPr>
          <p:cNvSpPr>
            <a:spLocks noChangeArrowheads="1"/>
          </p:cNvSpPr>
          <p:nvPr/>
        </p:nvSpPr>
        <p:spPr bwMode="auto">
          <a:xfrm>
            <a:off x="4727575" y="15573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52" name="Rectangle 48">
            <a:extLst>
              <a:ext uri="{FF2B5EF4-FFF2-40B4-BE49-F238E27FC236}">
                <a16:creationId xmlns:a16="http://schemas.microsoft.com/office/drawing/2014/main" id="{8CEE4AA8-239E-458E-A201-7E3A8A47E83F}"/>
              </a:ext>
            </a:extLst>
          </p:cNvPr>
          <p:cNvSpPr>
            <a:spLocks noChangeArrowheads="1"/>
          </p:cNvSpPr>
          <p:nvPr/>
        </p:nvSpPr>
        <p:spPr bwMode="auto">
          <a:xfrm>
            <a:off x="2071688" y="14779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53" name="Rectangle 49">
            <a:extLst>
              <a:ext uri="{FF2B5EF4-FFF2-40B4-BE49-F238E27FC236}">
                <a16:creationId xmlns:a16="http://schemas.microsoft.com/office/drawing/2014/main" id="{471DFA3B-A6B0-4C18-892F-73FE82CDE898}"/>
              </a:ext>
            </a:extLst>
          </p:cNvPr>
          <p:cNvSpPr>
            <a:spLocks noChangeArrowheads="1"/>
          </p:cNvSpPr>
          <p:nvPr/>
        </p:nvSpPr>
        <p:spPr bwMode="auto">
          <a:xfrm>
            <a:off x="1919289" y="20605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54" name="Rectangle 50">
            <a:extLst>
              <a:ext uri="{FF2B5EF4-FFF2-40B4-BE49-F238E27FC236}">
                <a16:creationId xmlns:a16="http://schemas.microsoft.com/office/drawing/2014/main" id="{67637127-AFDE-4B66-8415-857E828A2C47}"/>
              </a:ext>
            </a:extLst>
          </p:cNvPr>
          <p:cNvSpPr>
            <a:spLocks noChangeArrowheads="1"/>
          </p:cNvSpPr>
          <p:nvPr/>
        </p:nvSpPr>
        <p:spPr bwMode="auto">
          <a:xfrm>
            <a:off x="2657475" y="19351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55" name="Rectangle 51">
            <a:extLst>
              <a:ext uri="{FF2B5EF4-FFF2-40B4-BE49-F238E27FC236}">
                <a16:creationId xmlns:a16="http://schemas.microsoft.com/office/drawing/2014/main" id="{DFD5F86B-9A2B-402F-963B-8FF26E8E8F03}"/>
              </a:ext>
            </a:extLst>
          </p:cNvPr>
          <p:cNvSpPr>
            <a:spLocks noChangeArrowheads="1"/>
          </p:cNvSpPr>
          <p:nvPr/>
        </p:nvSpPr>
        <p:spPr bwMode="auto">
          <a:xfrm>
            <a:off x="3465514" y="19367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56" name="Rectangle 52">
            <a:extLst>
              <a:ext uri="{FF2B5EF4-FFF2-40B4-BE49-F238E27FC236}">
                <a16:creationId xmlns:a16="http://schemas.microsoft.com/office/drawing/2014/main" id="{8BD17BBB-0086-4E4F-93D0-8756A861A27B}"/>
              </a:ext>
            </a:extLst>
          </p:cNvPr>
          <p:cNvSpPr>
            <a:spLocks noChangeArrowheads="1"/>
          </p:cNvSpPr>
          <p:nvPr/>
        </p:nvSpPr>
        <p:spPr bwMode="auto">
          <a:xfrm>
            <a:off x="3122614" y="21145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57" name="Rectangle 53">
            <a:extLst>
              <a:ext uri="{FF2B5EF4-FFF2-40B4-BE49-F238E27FC236}">
                <a16:creationId xmlns:a16="http://schemas.microsoft.com/office/drawing/2014/main" id="{AABDDC64-2B14-4935-9B7A-39ECE017B527}"/>
              </a:ext>
            </a:extLst>
          </p:cNvPr>
          <p:cNvSpPr>
            <a:spLocks noChangeArrowheads="1"/>
          </p:cNvSpPr>
          <p:nvPr/>
        </p:nvSpPr>
        <p:spPr bwMode="auto">
          <a:xfrm>
            <a:off x="1847850" y="42211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58" name="Rectangle 54">
            <a:extLst>
              <a:ext uri="{FF2B5EF4-FFF2-40B4-BE49-F238E27FC236}">
                <a16:creationId xmlns:a16="http://schemas.microsoft.com/office/drawing/2014/main" id="{B1E71853-3C08-4AB6-B826-3B8BE2C7EFB7}"/>
              </a:ext>
            </a:extLst>
          </p:cNvPr>
          <p:cNvSpPr>
            <a:spLocks noChangeArrowheads="1"/>
          </p:cNvSpPr>
          <p:nvPr/>
        </p:nvSpPr>
        <p:spPr bwMode="auto">
          <a:xfrm>
            <a:off x="2890839" y="20256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59" name="Rectangle 55">
            <a:extLst>
              <a:ext uri="{FF2B5EF4-FFF2-40B4-BE49-F238E27FC236}">
                <a16:creationId xmlns:a16="http://schemas.microsoft.com/office/drawing/2014/main" id="{12EAF404-1FE3-4B7D-AD34-A39AC6706647}"/>
              </a:ext>
            </a:extLst>
          </p:cNvPr>
          <p:cNvSpPr>
            <a:spLocks noChangeArrowheads="1"/>
          </p:cNvSpPr>
          <p:nvPr/>
        </p:nvSpPr>
        <p:spPr bwMode="auto">
          <a:xfrm>
            <a:off x="5664200" y="17732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60" name="Rectangle 56">
            <a:extLst>
              <a:ext uri="{FF2B5EF4-FFF2-40B4-BE49-F238E27FC236}">
                <a16:creationId xmlns:a16="http://schemas.microsoft.com/office/drawing/2014/main" id="{9B89FEB5-3A72-4DBF-B40D-9375AF43AD00}"/>
              </a:ext>
            </a:extLst>
          </p:cNvPr>
          <p:cNvSpPr>
            <a:spLocks noChangeArrowheads="1"/>
          </p:cNvSpPr>
          <p:nvPr/>
        </p:nvSpPr>
        <p:spPr bwMode="auto">
          <a:xfrm>
            <a:off x="3000375" y="16287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61" name="Rectangle 57">
            <a:extLst>
              <a:ext uri="{FF2B5EF4-FFF2-40B4-BE49-F238E27FC236}">
                <a16:creationId xmlns:a16="http://schemas.microsoft.com/office/drawing/2014/main" id="{119AEF78-ED1C-4884-A58D-139F510B7396}"/>
              </a:ext>
            </a:extLst>
          </p:cNvPr>
          <p:cNvSpPr>
            <a:spLocks noChangeArrowheads="1"/>
          </p:cNvSpPr>
          <p:nvPr/>
        </p:nvSpPr>
        <p:spPr bwMode="auto">
          <a:xfrm>
            <a:off x="4881564" y="22494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62" name="Rectangle 58">
            <a:extLst>
              <a:ext uri="{FF2B5EF4-FFF2-40B4-BE49-F238E27FC236}">
                <a16:creationId xmlns:a16="http://schemas.microsoft.com/office/drawing/2014/main" id="{1E00D14B-3981-4AF1-9B56-D62C838C2076}"/>
              </a:ext>
            </a:extLst>
          </p:cNvPr>
          <p:cNvSpPr>
            <a:spLocks noChangeArrowheads="1"/>
          </p:cNvSpPr>
          <p:nvPr/>
        </p:nvSpPr>
        <p:spPr bwMode="auto">
          <a:xfrm>
            <a:off x="3821114" y="24749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63" name="Rectangle 59">
            <a:extLst>
              <a:ext uri="{FF2B5EF4-FFF2-40B4-BE49-F238E27FC236}">
                <a16:creationId xmlns:a16="http://schemas.microsoft.com/office/drawing/2014/main" id="{BDBA273D-FA1C-4126-8D8E-58FE19C41E2D}"/>
              </a:ext>
            </a:extLst>
          </p:cNvPr>
          <p:cNvSpPr>
            <a:spLocks noChangeArrowheads="1"/>
          </p:cNvSpPr>
          <p:nvPr/>
        </p:nvSpPr>
        <p:spPr bwMode="auto">
          <a:xfrm>
            <a:off x="3343275" y="21986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64" name="Rectangle 60">
            <a:extLst>
              <a:ext uri="{FF2B5EF4-FFF2-40B4-BE49-F238E27FC236}">
                <a16:creationId xmlns:a16="http://schemas.microsoft.com/office/drawing/2014/main" id="{64F2EE6C-CE93-4E68-AB1A-95C0DE44D692}"/>
              </a:ext>
            </a:extLst>
          </p:cNvPr>
          <p:cNvSpPr>
            <a:spLocks noChangeArrowheads="1"/>
          </p:cNvSpPr>
          <p:nvPr/>
        </p:nvSpPr>
        <p:spPr bwMode="auto">
          <a:xfrm>
            <a:off x="3589338" y="22939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65" name="Rectangle 61">
            <a:extLst>
              <a:ext uri="{FF2B5EF4-FFF2-40B4-BE49-F238E27FC236}">
                <a16:creationId xmlns:a16="http://schemas.microsoft.com/office/drawing/2014/main" id="{80594C0E-7E15-4BFF-B655-7EEF5F647823}"/>
              </a:ext>
            </a:extLst>
          </p:cNvPr>
          <p:cNvSpPr>
            <a:spLocks noChangeArrowheads="1"/>
          </p:cNvSpPr>
          <p:nvPr/>
        </p:nvSpPr>
        <p:spPr bwMode="auto">
          <a:xfrm>
            <a:off x="5072064" y="28463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66" name="Rectangle 62">
            <a:extLst>
              <a:ext uri="{FF2B5EF4-FFF2-40B4-BE49-F238E27FC236}">
                <a16:creationId xmlns:a16="http://schemas.microsoft.com/office/drawing/2014/main" id="{76E482B3-5F9A-4CB1-995E-19824BADB648}"/>
              </a:ext>
            </a:extLst>
          </p:cNvPr>
          <p:cNvSpPr>
            <a:spLocks noChangeArrowheads="1"/>
          </p:cNvSpPr>
          <p:nvPr/>
        </p:nvSpPr>
        <p:spPr bwMode="auto">
          <a:xfrm>
            <a:off x="4054475" y="25638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67" name="Rectangle 63">
            <a:extLst>
              <a:ext uri="{FF2B5EF4-FFF2-40B4-BE49-F238E27FC236}">
                <a16:creationId xmlns:a16="http://schemas.microsoft.com/office/drawing/2014/main" id="{5AA2F2DC-C530-4294-A092-7B7BE5C17EAA}"/>
              </a:ext>
            </a:extLst>
          </p:cNvPr>
          <p:cNvSpPr>
            <a:spLocks noChangeArrowheads="1"/>
          </p:cNvSpPr>
          <p:nvPr/>
        </p:nvSpPr>
        <p:spPr bwMode="auto">
          <a:xfrm>
            <a:off x="5824538" y="25241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68" name="Rectangle 64">
            <a:extLst>
              <a:ext uri="{FF2B5EF4-FFF2-40B4-BE49-F238E27FC236}">
                <a16:creationId xmlns:a16="http://schemas.microsoft.com/office/drawing/2014/main" id="{B6BBC17B-25F9-4A34-A06F-272089551D34}"/>
              </a:ext>
            </a:extLst>
          </p:cNvPr>
          <p:cNvSpPr>
            <a:spLocks noChangeArrowheads="1"/>
          </p:cNvSpPr>
          <p:nvPr/>
        </p:nvSpPr>
        <p:spPr bwMode="auto">
          <a:xfrm>
            <a:off x="2640014" y="38560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69" name="Rectangle 65">
            <a:extLst>
              <a:ext uri="{FF2B5EF4-FFF2-40B4-BE49-F238E27FC236}">
                <a16:creationId xmlns:a16="http://schemas.microsoft.com/office/drawing/2014/main" id="{27428739-D610-4FCC-8DF6-C8AE61394C50}"/>
              </a:ext>
            </a:extLst>
          </p:cNvPr>
          <p:cNvSpPr>
            <a:spLocks noChangeArrowheads="1"/>
          </p:cNvSpPr>
          <p:nvPr/>
        </p:nvSpPr>
        <p:spPr bwMode="auto">
          <a:xfrm>
            <a:off x="5057775" y="23272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70" name="Rectangle 66">
            <a:extLst>
              <a:ext uri="{FF2B5EF4-FFF2-40B4-BE49-F238E27FC236}">
                <a16:creationId xmlns:a16="http://schemas.microsoft.com/office/drawing/2014/main" id="{629F0D9F-1DE2-431D-BEDB-937C5BCB66B4}"/>
              </a:ext>
            </a:extLst>
          </p:cNvPr>
          <p:cNvSpPr>
            <a:spLocks noChangeArrowheads="1"/>
          </p:cNvSpPr>
          <p:nvPr/>
        </p:nvSpPr>
        <p:spPr bwMode="auto">
          <a:xfrm>
            <a:off x="4287839" y="26543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71" name="Rectangle 67">
            <a:extLst>
              <a:ext uri="{FF2B5EF4-FFF2-40B4-BE49-F238E27FC236}">
                <a16:creationId xmlns:a16="http://schemas.microsoft.com/office/drawing/2014/main" id="{F780CB72-F465-46E7-87E7-2BDC2A2BF8D6}"/>
              </a:ext>
            </a:extLst>
          </p:cNvPr>
          <p:cNvSpPr>
            <a:spLocks noChangeArrowheads="1"/>
          </p:cNvSpPr>
          <p:nvPr/>
        </p:nvSpPr>
        <p:spPr bwMode="auto">
          <a:xfrm>
            <a:off x="6080125" y="25654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72" name="Rectangle 68">
            <a:extLst>
              <a:ext uri="{FF2B5EF4-FFF2-40B4-BE49-F238E27FC236}">
                <a16:creationId xmlns:a16="http://schemas.microsoft.com/office/drawing/2014/main" id="{137F98BA-588B-451B-AE6E-B8DA8CE4D708}"/>
              </a:ext>
            </a:extLst>
          </p:cNvPr>
          <p:cNvSpPr>
            <a:spLocks noChangeArrowheads="1"/>
          </p:cNvSpPr>
          <p:nvPr/>
        </p:nvSpPr>
        <p:spPr bwMode="auto">
          <a:xfrm>
            <a:off x="3289300" y="40513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73" name="Rectangle 69">
            <a:extLst>
              <a:ext uri="{FF2B5EF4-FFF2-40B4-BE49-F238E27FC236}">
                <a16:creationId xmlns:a16="http://schemas.microsoft.com/office/drawing/2014/main" id="{03741584-F61D-4F29-AE0E-9C4D938593BA}"/>
              </a:ext>
            </a:extLst>
          </p:cNvPr>
          <p:cNvSpPr>
            <a:spLocks noChangeArrowheads="1"/>
          </p:cNvSpPr>
          <p:nvPr/>
        </p:nvSpPr>
        <p:spPr bwMode="auto">
          <a:xfrm>
            <a:off x="7005639" y="31115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74" name="Rectangle 70">
            <a:extLst>
              <a:ext uri="{FF2B5EF4-FFF2-40B4-BE49-F238E27FC236}">
                <a16:creationId xmlns:a16="http://schemas.microsoft.com/office/drawing/2014/main" id="{385D7803-B85E-4A7C-A34D-CB8151DAE0A3}"/>
              </a:ext>
            </a:extLst>
          </p:cNvPr>
          <p:cNvSpPr>
            <a:spLocks noChangeArrowheads="1"/>
          </p:cNvSpPr>
          <p:nvPr/>
        </p:nvSpPr>
        <p:spPr bwMode="auto">
          <a:xfrm>
            <a:off x="6672264" y="53736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75" name="Rectangle 71">
            <a:extLst>
              <a:ext uri="{FF2B5EF4-FFF2-40B4-BE49-F238E27FC236}">
                <a16:creationId xmlns:a16="http://schemas.microsoft.com/office/drawing/2014/main" id="{D7FE7465-A462-4AF5-81C6-E31237686156}"/>
              </a:ext>
            </a:extLst>
          </p:cNvPr>
          <p:cNvSpPr>
            <a:spLocks noChangeArrowheads="1"/>
          </p:cNvSpPr>
          <p:nvPr/>
        </p:nvSpPr>
        <p:spPr bwMode="auto">
          <a:xfrm>
            <a:off x="6096000" y="23495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576" name="Rectangle 72">
            <a:extLst>
              <a:ext uri="{FF2B5EF4-FFF2-40B4-BE49-F238E27FC236}">
                <a16:creationId xmlns:a16="http://schemas.microsoft.com/office/drawing/2014/main" id="{BFE61794-E59C-485F-8C94-DE860E7B0DF4}"/>
              </a:ext>
            </a:extLst>
          </p:cNvPr>
          <p:cNvSpPr>
            <a:spLocks noChangeArrowheads="1"/>
          </p:cNvSpPr>
          <p:nvPr/>
        </p:nvSpPr>
        <p:spPr bwMode="auto">
          <a:xfrm>
            <a:off x="4173539" y="4403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77" name="Rectangle 73">
            <a:extLst>
              <a:ext uri="{FF2B5EF4-FFF2-40B4-BE49-F238E27FC236}">
                <a16:creationId xmlns:a16="http://schemas.microsoft.com/office/drawing/2014/main" id="{F2F70ECF-7E3E-4FE1-851F-8C42E45D1F2D}"/>
              </a:ext>
            </a:extLst>
          </p:cNvPr>
          <p:cNvSpPr>
            <a:spLocks noChangeArrowheads="1"/>
          </p:cNvSpPr>
          <p:nvPr/>
        </p:nvSpPr>
        <p:spPr bwMode="auto">
          <a:xfrm>
            <a:off x="6600825" y="3141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78" name="Rectangle 74">
            <a:extLst>
              <a:ext uri="{FF2B5EF4-FFF2-40B4-BE49-F238E27FC236}">
                <a16:creationId xmlns:a16="http://schemas.microsoft.com/office/drawing/2014/main" id="{008D5530-8A1D-430E-AE63-A558707CFC2D}"/>
              </a:ext>
            </a:extLst>
          </p:cNvPr>
          <p:cNvSpPr>
            <a:spLocks noChangeArrowheads="1"/>
          </p:cNvSpPr>
          <p:nvPr/>
        </p:nvSpPr>
        <p:spPr bwMode="auto">
          <a:xfrm>
            <a:off x="2311400" y="2246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79" name="Rectangle 75">
            <a:extLst>
              <a:ext uri="{FF2B5EF4-FFF2-40B4-BE49-F238E27FC236}">
                <a16:creationId xmlns:a16="http://schemas.microsoft.com/office/drawing/2014/main" id="{2A4F8FCD-C278-4DEA-A16B-231D82F9B3F4}"/>
              </a:ext>
            </a:extLst>
          </p:cNvPr>
          <p:cNvSpPr>
            <a:spLocks noChangeArrowheads="1"/>
          </p:cNvSpPr>
          <p:nvPr/>
        </p:nvSpPr>
        <p:spPr bwMode="auto">
          <a:xfrm>
            <a:off x="8007350" y="41687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80" name="Rectangle 76">
            <a:extLst>
              <a:ext uri="{FF2B5EF4-FFF2-40B4-BE49-F238E27FC236}">
                <a16:creationId xmlns:a16="http://schemas.microsoft.com/office/drawing/2014/main" id="{17CEDD22-DC24-4960-8936-379E66361822}"/>
              </a:ext>
            </a:extLst>
          </p:cNvPr>
          <p:cNvSpPr>
            <a:spLocks noChangeArrowheads="1"/>
          </p:cNvSpPr>
          <p:nvPr/>
        </p:nvSpPr>
        <p:spPr bwMode="auto">
          <a:xfrm>
            <a:off x="7175500" y="16287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81" name="Rectangle 77">
            <a:extLst>
              <a:ext uri="{FF2B5EF4-FFF2-40B4-BE49-F238E27FC236}">
                <a16:creationId xmlns:a16="http://schemas.microsoft.com/office/drawing/2014/main" id="{72BEF46A-6E45-4369-9697-DCD245D308A0}"/>
              </a:ext>
            </a:extLst>
          </p:cNvPr>
          <p:cNvSpPr>
            <a:spLocks noChangeArrowheads="1"/>
          </p:cNvSpPr>
          <p:nvPr/>
        </p:nvSpPr>
        <p:spPr bwMode="auto">
          <a:xfrm>
            <a:off x="7032625" y="27813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82" name="Rectangle 78">
            <a:extLst>
              <a:ext uri="{FF2B5EF4-FFF2-40B4-BE49-F238E27FC236}">
                <a16:creationId xmlns:a16="http://schemas.microsoft.com/office/drawing/2014/main" id="{EC8B0D44-BB70-4A89-A1CD-E9434543DAA6}"/>
              </a:ext>
            </a:extLst>
          </p:cNvPr>
          <p:cNvSpPr>
            <a:spLocks noChangeArrowheads="1"/>
          </p:cNvSpPr>
          <p:nvPr/>
        </p:nvSpPr>
        <p:spPr bwMode="auto">
          <a:xfrm>
            <a:off x="3124200" y="24653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83" name="Rectangle 79">
            <a:extLst>
              <a:ext uri="{FF2B5EF4-FFF2-40B4-BE49-F238E27FC236}">
                <a16:creationId xmlns:a16="http://schemas.microsoft.com/office/drawing/2014/main" id="{78B91FE4-3D05-407C-AC27-D4E40E6D9C52}"/>
              </a:ext>
            </a:extLst>
          </p:cNvPr>
          <p:cNvSpPr>
            <a:spLocks noChangeArrowheads="1"/>
          </p:cNvSpPr>
          <p:nvPr/>
        </p:nvSpPr>
        <p:spPr bwMode="auto">
          <a:xfrm>
            <a:off x="8183564" y="40767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84" name="Rectangle 80">
            <a:extLst>
              <a:ext uri="{FF2B5EF4-FFF2-40B4-BE49-F238E27FC236}">
                <a16:creationId xmlns:a16="http://schemas.microsoft.com/office/drawing/2014/main" id="{DE4A8A71-188E-412D-8EAD-49AEAD89BBD1}"/>
              </a:ext>
            </a:extLst>
          </p:cNvPr>
          <p:cNvSpPr>
            <a:spLocks noChangeArrowheads="1"/>
          </p:cNvSpPr>
          <p:nvPr/>
        </p:nvSpPr>
        <p:spPr bwMode="auto">
          <a:xfrm>
            <a:off x="8202614" y="24209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85" name="Rectangle 81">
            <a:extLst>
              <a:ext uri="{FF2B5EF4-FFF2-40B4-BE49-F238E27FC236}">
                <a16:creationId xmlns:a16="http://schemas.microsoft.com/office/drawing/2014/main" id="{F45DB8C1-1F3C-49BF-9BB6-FB65EED30963}"/>
              </a:ext>
            </a:extLst>
          </p:cNvPr>
          <p:cNvSpPr>
            <a:spLocks noChangeArrowheads="1"/>
          </p:cNvSpPr>
          <p:nvPr/>
        </p:nvSpPr>
        <p:spPr bwMode="auto">
          <a:xfrm>
            <a:off x="2227264" y="19748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86" name="Rectangle 82">
            <a:extLst>
              <a:ext uri="{FF2B5EF4-FFF2-40B4-BE49-F238E27FC236}">
                <a16:creationId xmlns:a16="http://schemas.microsoft.com/office/drawing/2014/main" id="{08915BBF-5310-40D5-BF4D-332534495DBD}"/>
              </a:ext>
            </a:extLst>
          </p:cNvPr>
          <p:cNvSpPr>
            <a:spLocks noChangeArrowheads="1"/>
          </p:cNvSpPr>
          <p:nvPr/>
        </p:nvSpPr>
        <p:spPr bwMode="auto">
          <a:xfrm>
            <a:off x="3133725" y="30924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87" name="Rectangle 83">
            <a:extLst>
              <a:ext uri="{FF2B5EF4-FFF2-40B4-BE49-F238E27FC236}">
                <a16:creationId xmlns:a16="http://schemas.microsoft.com/office/drawing/2014/main" id="{BFCC774D-352F-42B8-AACA-3E984218FE72}"/>
              </a:ext>
            </a:extLst>
          </p:cNvPr>
          <p:cNvSpPr>
            <a:spLocks noChangeArrowheads="1"/>
          </p:cNvSpPr>
          <p:nvPr/>
        </p:nvSpPr>
        <p:spPr bwMode="auto">
          <a:xfrm>
            <a:off x="8328025" y="42926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88" name="Rectangle 84">
            <a:extLst>
              <a:ext uri="{FF2B5EF4-FFF2-40B4-BE49-F238E27FC236}">
                <a16:creationId xmlns:a16="http://schemas.microsoft.com/office/drawing/2014/main" id="{AE547609-3DB7-44A9-876C-0960558D9753}"/>
              </a:ext>
            </a:extLst>
          </p:cNvPr>
          <p:cNvSpPr>
            <a:spLocks noChangeArrowheads="1"/>
          </p:cNvSpPr>
          <p:nvPr/>
        </p:nvSpPr>
        <p:spPr bwMode="auto">
          <a:xfrm>
            <a:off x="8477250" y="3776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89" name="Rectangle 85">
            <a:extLst>
              <a:ext uri="{FF2B5EF4-FFF2-40B4-BE49-F238E27FC236}">
                <a16:creationId xmlns:a16="http://schemas.microsoft.com/office/drawing/2014/main" id="{3D49833D-2D75-432B-9877-6D7ECFA5CAB8}"/>
              </a:ext>
            </a:extLst>
          </p:cNvPr>
          <p:cNvSpPr>
            <a:spLocks noChangeArrowheads="1"/>
          </p:cNvSpPr>
          <p:nvPr/>
        </p:nvSpPr>
        <p:spPr bwMode="auto">
          <a:xfrm>
            <a:off x="2479675" y="21320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90" name="Rectangle 86">
            <a:extLst>
              <a:ext uri="{FF2B5EF4-FFF2-40B4-BE49-F238E27FC236}">
                <a16:creationId xmlns:a16="http://schemas.microsoft.com/office/drawing/2014/main" id="{2E8683AA-185D-47E9-BAEB-0DEFDE9BE63B}"/>
              </a:ext>
            </a:extLst>
          </p:cNvPr>
          <p:cNvSpPr>
            <a:spLocks noChangeArrowheads="1"/>
          </p:cNvSpPr>
          <p:nvPr/>
        </p:nvSpPr>
        <p:spPr bwMode="auto">
          <a:xfrm>
            <a:off x="3322639" y="31035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91" name="Rectangle 87">
            <a:extLst>
              <a:ext uri="{FF2B5EF4-FFF2-40B4-BE49-F238E27FC236}">
                <a16:creationId xmlns:a16="http://schemas.microsoft.com/office/drawing/2014/main" id="{5627F9D0-15DE-40A5-83D3-9117A32EA7B1}"/>
              </a:ext>
            </a:extLst>
          </p:cNvPr>
          <p:cNvSpPr>
            <a:spLocks noChangeArrowheads="1"/>
          </p:cNvSpPr>
          <p:nvPr/>
        </p:nvSpPr>
        <p:spPr bwMode="auto">
          <a:xfrm>
            <a:off x="7772400" y="39338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92" name="Rectangle 88">
            <a:extLst>
              <a:ext uri="{FF2B5EF4-FFF2-40B4-BE49-F238E27FC236}">
                <a16:creationId xmlns:a16="http://schemas.microsoft.com/office/drawing/2014/main" id="{B3120A0E-4070-4A6F-BB46-2E6452545914}"/>
              </a:ext>
            </a:extLst>
          </p:cNvPr>
          <p:cNvSpPr>
            <a:spLocks noChangeArrowheads="1"/>
          </p:cNvSpPr>
          <p:nvPr/>
        </p:nvSpPr>
        <p:spPr bwMode="auto">
          <a:xfrm>
            <a:off x="3575050" y="25574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93" name="Rectangle 89">
            <a:extLst>
              <a:ext uri="{FF2B5EF4-FFF2-40B4-BE49-F238E27FC236}">
                <a16:creationId xmlns:a16="http://schemas.microsoft.com/office/drawing/2014/main" id="{AED72B7E-A834-4F5E-9F7E-5ACD55128B56}"/>
              </a:ext>
            </a:extLst>
          </p:cNvPr>
          <p:cNvSpPr>
            <a:spLocks noChangeArrowheads="1"/>
          </p:cNvSpPr>
          <p:nvPr/>
        </p:nvSpPr>
        <p:spPr bwMode="auto">
          <a:xfrm>
            <a:off x="2816225" y="22098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94" name="Rectangle 90">
            <a:extLst>
              <a:ext uri="{FF2B5EF4-FFF2-40B4-BE49-F238E27FC236}">
                <a16:creationId xmlns:a16="http://schemas.microsoft.com/office/drawing/2014/main" id="{B19F750B-66B2-4557-81E7-BA909548726C}"/>
              </a:ext>
            </a:extLst>
          </p:cNvPr>
          <p:cNvSpPr>
            <a:spLocks noChangeArrowheads="1"/>
          </p:cNvSpPr>
          <p:nvPr/>
        </p:nvSpPr>
        <p:spPr bwMode="auto">
          <a:xfrm>
            <a:off x="3556000" y="31130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95" name="Rectangle 91">
            <a:extLst>
              <a:ext uri="{FF2B5EF4-FFF2-40B4-BE49-F238E27FC236}">
                <a16:creationId xmlns:a16="http://schemas.microsoft.com/office/drawing/2014/main" id="{62D94F82-544A-45FE-9E1A-C91156508393}"/>
              </a:ext>
            </a:extLst>
          </p:cNvPr>
          <p:cNvSpPr>
            <a:spLocks noChangeArrowheads="1"/>
          </p:cNvSpPr>
          <p:nvPr/>
        </p:nvSpPr>
        <p:spPr bwMode="auto">
          <a:xfrm>
            <a:off x="7896225" y="37893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96" name="Rectangle 92">
            <a:extLst>
              <a:ext uri="{FF2B5EF4-FFF2-40B4-BE49-F238E27FC236}">
                <a16:creationId xmlns:a16="http://schemas.microsoft.com/office/drawing/2014/main" id="{CB0D3148-BAD4-4B9C-9951-337CDB238455}"/>
              </a:ext>
            </a:extLst>
          </p:cNvPr>
          <p:cNvSpPr>
            <a:spLocks noChangeArrowheads="1"/>
          </p:cNvSpPr>
          <p:nvPr/>
        </p:nvSpPr>
        <p:spPr bwMode="auto">
          <a:xfrm>
            <a:off x="3111500" y="3268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97" name="Rectangle 93">
            <a:extLst>
              <a:ext uri="{FF2B5EF4-FFF2-40B4-BE49-F238E27FC236}">
                <a16:creationId xmlns:a16="http://schemas.microsoft.com/office/drawing/2014/main" id="{9905DC8F-61C1-4A16-8B22-919392C452B9}"/>
              </a:ext>
            </a:extLst>
          </p:cNvPr>
          <p:cNvSpPr>
            <a:spLocks noChangeArrowheads="1"/>
          </p:cNvSpPr>
          <p:nvPr/>
        </p:nvSpPr>
        <p:spPr bwMode="auto">
          <a:xfrm>
            <a:off x="4267200" y="30384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98" name="Rectangle 94">
            <a:extLst>
              <a:ext uri="{FF2B5EF4-FFF2-40B4-BE49-F238E27FC236}">
                <a16:creationId xmlns:a16="http://schemas.microsoft.com/office/drawing/2014/main" id="{5D8A2C8E-2E46-4AE5-8128-78C43534D140}"/>
              </a:ext>
            </a:extLst>
          </p:cNvPr>
          <p:cNvSpPr>
            <a:spLocks noChangeArrowheads="1"/>
          </p:cNvSpPr>
          <p:nvPr/>
        </p:nvSpPr>
        <p:spPr bwMode="auto">
          <a:xfrm>
            <a:off x="3244850" y="48768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99" name="Rectangle 95">
            <a:extLst>
              <a:ext uri="{FF2B5EF4-FFF2-40B4-BE49-F238E27FC236}">
                <a16:creationId xmlns:a16="http://schemas.microsoft.com/office/drawing/2014/main" id="{DF797BDD-BA55-441D-A791-6A0A647C2B17}"/>
              </a:ext>
            </a:extLst>
          </p:cNvPr>
          <p:cNvSpPr>
            <a:spLocks noChangeArrowheads="1"/>
          </p:cNvSpPr>
          <p:nvPr/>
        </p:nvSpPr>
        <p:spPr bwMode="auto">
          <a:xfrm>
            <a:off x="7608889" y="42211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600" name="Rectangle 96">
            <a:extLst>
              <a:ext uri="{FF2B5EF4-FFF2-40B4-BE49-F238E27FC236}">
                <a16:creationId xmlns:a16="http://schemas.microsoft.com/office/drawing/2014/main" id="{4E173483-9105-4770-84A2-447ABFCB71BA}"/>
              </a:ext>
            </a:extLst>
          </p:cNvPr>
          <p:cNvSpPr>
            <a:spLocks noChangeArrowheads="1"/>
          </p:cNvSpPr>
          <p:nvPr/>
        </p:nvSpPr>
        <p:spPr bwMode="auto">
          <a:xfrm>
            <a:off x="7064375" y="33861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601" name="Rectangle 97">
            <a:extLst>
              <a:ext uri="{FF2B5EF4-FFF2-40B4-BE49-F238E27FC236}">
                <a16:creationId xmlns:a16="http://schemas.microsoft.com/office/drawing/2014/main" id="{97DB5B37-1232-419D-AE33-692F4BC7C59C}"/>
              </a:ext>
            </a:extLst>
          </p:cNvPr>
          <p:cNvSpPr>
            <a:spLocks noChangeArrowheads="1"/>
          </p:cNvSpPr>
          <p:nvPr/>
        </p:nvSpPr>
        <p:spPr bwMode="auto">
          <a:xfrm>
            <a:off x="2168525" y="51482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602" name="Rectangle 98">
            <a:extLst>
              <a:ext uri="{FF2B5EF4-FFF2-40B4-BE49-F238E27FC236}">
                <a16:creationId xmlns:a16="http://schemas.microsoft.com/office/drawing/2014/main" id="{F79F9294-1738-4DC3-9D9C-32FC5D882DA2}"/>
              </a:ext>
            </a:extLst>
          </p:cNvPr>
          <p:cNvSpPr>
            <a:spLocks noChangeArrowheads="1"/>
          </p:cNvSpPr>
          <p:nvPr/>
        </p:nvSpPr>
        <p:spPr bwMode="auto">
          <a:xfrm>
            <a:off x="4056064" y="57356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603" name="Rectangle 99">
            <a:extLst>
              <a:ext uri="{FF2B5EF4-FFF2-40B4-BE49-F238E27FC236}">
                <a16:creationId xmlns:a16="http://schemas.microsoft.com/office/drawing/2014/main" id="{270560E8-7CEB-4322-96AF-264AD7E56714}"/>
              </a:ext>
            </a:extLst>
          </p:cNvPr>
          <p:cNvSpPr>
            <a:spLocks noChangeArrowheads="1"/>
          </p:cNvSpPr>
          <p:nvPr/>
        </p:nvSpPr>
        <p:spPr bwMode="auto">
          <a:xfrm>
            <a:off x="6053138" y="39116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604" name="Rectangle 100">
            <a:extLst>
              <a:ext uri="{FF2B5EF4-FFF2-40B4-BE49-F238E27FC236}">
                <a16:creationId xmlns:a16="http://schemas.microsoft.com/office/drawing/2014/main" id="{5DEB59AD-0288-47E4-AE67-B7B7D740C6D0}"/>
              </a:ext>
            </a:extLst>
          </p:cNvPr>
          <p:cNvSpPr>
            <a:spLocks noChangeArrowheads="1"/>
          </p:cNvSpPr>
          <p:nvPr/>
        </p:nvSpPr>
        <p:spPr bwMode="auto">
          <a:xfrm>
            <a:off x="2108200" y="61277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605" name="Rectangle 101">
            <a:extLst>
              <a:ext uri="{FF2B5EF4-FFF2-40B4-BE49-F238E27FC236}">
                <a16:creationId xmlns:a16="http://schemas.microsoft.com/office/drawing/2014/main" id="{F1FEE679-E68B-4849-93E9-FF0CEF08C210}"/>
              </a:ext>
            </a:extLst>
          </p:cNvPr>
          <p:cNvSpPr>
            <a:spLocks noChangeArrowheads="1"/>
          </p:cNvSpPr>
          <p:nvPr/>
        </p:nvSpPr>
        <p:spPr bwMode="auto">
          <a:xfrm>
            <a:off x="8256589" y="1628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606" name="Rectangle 102">
            <a:extLst>
              <a:ext uri="{FF2B5EF4-FFF2-40B4-BE49-F238E27FC236}">
                <a16:creationId xmlns:a16="http://schemas.microsoft.com/office/drawing/2014/main" id="{EC163D32-4F55-4EBF-9EE5-A34074AD3DDC}"/>
              </a:ext>
            </a:extLst>
          </p:cNvPr>
          <p:cNvSpPr>
            <a:spLocks noChangeArrowheads="1"/>
          </p:cNvSpPr>
          <p:nvPr/>
        </p:nvSpPr>
        <p:spPr bwMode="auto">
          <a:xfrm>
            <a:off x="7608889" y="19161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607" name="Rectangle 103">
            <a:extLst>
              <a:ext uri="{FF2B5EF4-FFF2-40B4-BE49-F238E27FC236}">
                <a16:creationId xmlns:a16="http://schemas.microsoft.com/office/drawing/2014/main" id="{9CCD3087-DC9E-42F7-A8F7-0875B5FBB0C9}"/>
              </a:ext>
            </a:extLst>
          </p:cNvPr>
          <p:cNvSpPr>
            <a:spLocks noChangeArrowheads="1"/>
          </p:cNvSpPr>
          <p:nvPr/>
        </p:nvSpPr>
        <p:spPr bwMode="auto">
          <a:xfrm>
            <a:off x="7697789" y="21542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608" name="Rectangle 104">
            <a:extLst>
              <a:ext uri="{FF2B5EF4-FFF2-40B4-BE49-F238E27FC236}">
                <a16:creationId xmlns:a16="http://schemas.microsoft.com/office/drawing/2014/main" id="{DA5E6CE4-6B91-4C56-A35E-8C1702348D47}"/>
              </a:ext>
            </a:extLst>
          </p:cNvPr>
          <p:cNvSpPr>
            <a:spLocks noChangeArrowheads="1"/>
          </p:cNvSpPr>
          <p:nvPr/>
        </p:nvSpPr>
        <p:spPr bwMode="auto">
          <a:xfrm>
            <a:off x="7958139" y="23891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609" name="Rectangle 105">
            <a:extLst>
              <a:ext uri="{FF2B5EF4-FFF2-40B4-BE49-F238E27FC236}">
                <a16:creationId xmlns:a16="http://schemas.microsoft.com/office/drawing/2014/main" id="{FBCD4924-88D6-46F4-8C49-9E824A894E69}"/>
              </a:ext>
            </a:extLst>
          </p:cNvPr>
          <p:cNvSpPr>
            <a:spLocks noChangeArrowheads="1"/>
          </p:cNvSpPr>
          <p:nvPr/>
        </p:nvSpPr>
        <p:spPr bwMode="auto">
          <a:xfrm>
            <a:off x="4279900" y="22701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10" name="Rectangle 106">
            <a:extLst>
              <a:ext uri="{FF2B5EF4-FFF2-40B4-BE49-F238E27FC236}">
                <a16:creationId xmlns:a16="http://schemas.microsoft.com/office/drawing/2014/main" id="{01346D1A-DBC6-4282-BD67-ECB0EBA502D8}"/>
              </a:ext>
            </a:extLst>
          </p:cNvPr>
          <p:cNvSpPr>
            <a:spLocks noChangeArrowheads="1"/>
          </p:cNvSpPr>
          <p:nvPr/>
        </p:nvSpPr>
        <p:spPr bwMode="auto">
          <a:xfrm>
            <a:off x="2581275" y="26416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11" name="Rectangle 107">
            <a:extLst>
              <a:ext uri="{FF2B5EF4-FFF2-40B4-BE49-F238E27FC236}">
                <a16:creationId xmlns:a16="http://schemas.microsoft.com/office/drawing/2014/main" id="{2AADD003-EE0C-44E7-AC9B-D98C8682DE0F}"/>
              </a:ext>
            </a:extLst>
          </p:cNvPr>
          <p:cNvSpPr>
            <a:spLocks noChangeArrowheads="1"/>
          </p:cNvSpPr>
          <p:nvPr/>
        </p:nvSpPr>
        <p:spPr bwMode="auto">
          <a:xfrm>
            <a:off x="5232400" y="14128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612" name="Rectangle 108">
            <a:extLst>
              <a:ext uri="{FF2B5EF4-FFF2-40B4-BE49-F238E27FC236}">
                <a16:creationId xmlns:a16="http://schemas.microsoft.com/office/drawing/2014/main" id="{E96B3F94-22AC-4609-BD2A-4A5D65F565AF}"/>
              </a:ext>
            </a:extLst>
          </p:cNvPr>
          <p:cNvSpPr>
            <a:spLocks noChangeArrowheads="1"/>
          </p:cNvSpPr>
          <p:nvPr/>
        </p:nvSpPr>
        <p:spPr bwMode="auto">
          <a:xfrm>
            <a:off x="6672263" y="22050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613" name="Rectangle 109">
            <a:extLst>
              <a:ext uri="{FF2B5EF4-FFF2-40B4-BE49-F238E27FC236}">
                <a16:creationId xmlns:a16="http://schemas.microsoft.com/office/drawing/2014/main" id="{BD0F0149-B33C-4FFB-9C1F-AE447663CD3E}"/>
              </a:ext>
            </a:extLst>
          </p:cNvPr>
          <p:cNvSpPr>
            <a:spLocks noChangeArrowheads="1"/>
          </p:cNvSpPr>
          <p:nvPr/>
        </p:nvSpPr>
        <p:spPr bwMode="auto">
          <a:xfrm>
            <a:off x="2640014" y="13414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614" name="Rectangle 110">
            <a:extLst>
              <a:ext uri="{FF2B5EF4-FFF2-40B4-BE49-F238E27FC236}">
                <a16:creationId xmlns:a16="http://schemas.microsoft.com/office/drawing/2014/main" id="{5D79E5AD-1503-428A-A371-449B9D379815}"/>
              </a:ext>
            </a:extLst>
          </p:cNvPr>
          <p:cNvSpPr>
            <a:spLocks noChangeArrowheads="1"/>
          </p:cNvSpPr>
          <p:nvPr/>
        </p:nvSpPr>
        <p:spPr bwMode="auto">
          <a:xfrm>
            <a:off x="8112125" y="19891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615" name="Rectangle 111">
            <a:extLst>
              <a:ext uri="{FF2B5EF4-FFF2-40B4-BE49-F238E27FC236}">
                <a16:creationId xmlns:a16="http://schemas.microsoft.com/office/drawing/2014/main" id="{7F643950-B871-4653-A783-196E5A21AEA9}"/>
              </a:ext>
            </a:extLst>
          </p:cNvPr>
          <p:cNvSpPr>
            <a:spLocks noChangeArrowheads="1"/>
          </p:cNvSpPr>
          <p:nvPr/>
        </p:nvSpPr>
        <p:spPr bwMode="auto">
          <a:xfrm>
            <a:off x="8181975" y="27193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616" name="Rectangle 112">
            <a:extLst>
              <a:ext uri="{FF2B5EF4-FFF2-40B4-BE49-F238E27FC236}">
                <a16:creationId xmlns:a16="http://schemas.microsoft.com/office/drawing/2014/main" id="{46142E2C-61F6-45A3-A923-52622D45EA68}"/>
              </a:ext>
            </a:extLst>
          </p:cNvPr>
          <p:cNvSpPr>
            <a:spLocks noChangeArrowheads="1"/>
          </p:cNvSpPr>
          <p:nvPr/>
        </p:nvSpPr>
        <p:spPr bwMode="auto">
          <a:xfrm>
            <a:off x="2779714" y="26971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17" name="Rectangle 113">
            <a:extLst>
              <a:ext uri="{FF2B5EF4-FFF2-40B4-BE49-F238E27FC236}">
                <a16:creationId xmlns:a16="http://schemas.microsoft.com/office/drawing/2014/main" id="{3BB7F377-DB92-4190-9441-5C32597E39DF}"/>
              </a:ext>
            </a:extLst>
          </p:cNvPr>
          <p:cNvSpPr>
            <a:spLocks noChangeArrowheads="1"/>
          </p:cNvSpPr>
          <p:nvPr/>
        </p:nvSpPr>
        <p:spPr bwMode="auto">
          <a:xfrm>
            <a:off x="3760789" y="32289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18" name="Rectangle 114">
            <a:extLst>
              <a:ext uri="{FF2B5EF4-FFF2-40B4-BE49-F238E27FC236}">
                <a16:creationId xmlns:a16="http://schemas.microsoft.com/office/drawing/2014/main" id="{2B64F7A4-49D3-4D12-AF7E-29EB81691B24}"/>
              </a:ext>
            </a:extLst>
          </p:cNvPr>
          <p:cNvSpPr>
            <a:spLocks noChangeArrowheads="1"/>
          </p:cNvSpPr>
          <p:nvPr/>
        </p:nvSpPr>
        <p:spPr bwMode="auto">
          <a:xfrm>
            <a:off x="8510589" y="25590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619" name="Rectangle 115">
            <a:extLst>
              <a:ext uri="{FF2B5EF4-FFF2-40B4-BE49-F238E27FC236}">
                <a16:creationId xmlns:a16="http://schemas.microsoft.com/office/drawing/2014/main" id="{53D71264-216A-4961-88AF-DDB7AB6CE9E8}"/>
              </a:ext>
            </a:extLst>
          </p:cNvPr>
          <p:cNvSpPr>
            <a:spLocks noChangeArrowheads="1"/>
          </p:cNvSpPr>
          <p:nvPr/>
        </p:nvSpPr>
        <p:spPr bwMode="auto">
          <a:xfrm>
            <a:off x="1992313" y="44370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620" name="Rectangle 116">
            <a:extLst>
              <a:ext uri="{FF2B5EF4-FFF2-40B4-BE49-F238E27FC236}">
                <a16:creationId xmlns:a16="http://schemas.microsoft.com/office/drawing/2014/main" id="{9A82074F-D658-4322-9F65-A8F0CBE46922}"/>
              </a:ext>
            </a:extLst>
          </p:cNvPr>
          <p:cNvSpPr>
            <a:spLocks noChangeArrowheads="1"/>
          </p:cNvSpPr>
          <p:nvPr/>
        </p:nvSpPr>
        <p:spPr bwMode="auto">
          <a:xfrm>
            <a:off x="7608889" y="17002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621" name="Rectangle 117">
            <a:extLst>
              <a:ext uri="{FF2B5EF4-FFF2-40B4-BE49-F238E27FC236}">
                <a16:creationId xmlns:a16="http://schemas.microsoft.com/office/drawing/2014/main" id="{8C1C6D0C-B764-430D-8A89-6A46A2C9EC54}"/>
              </a:ext>
            </a:extLst>
          </p:cNvPr>
          <p:cNvSpPr>
            <a:spLocks noChangeArrowheads="1"/>
          </p:cNvSpPr>
          <p:nvPr/>
        </p:nvSpPr>
        <p:spPr bwMode="auto">
          <a:xfrm>
            <a:off x="7535864" y="27082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622" name="Rectangle 118">
            <a:extLst>
              <a:ext uri="{FF2B5EF4-FFF2-40B4-BE49-F238E27FC236}">
                <a16:creationId xmlns:a16="http://schemas.microsoft.com/office/drawing/2014/main" id="{530F5922-6713-414D-B585-169DA3F23171}"/>
              </a:ext>
            </a:extLst>
          </p:cNvPr>
          <p:cNvSpPr>
            <a:spLocks noChangeArrowheads="1"/>
          </p:cNvSpPr>
          <p:nvPr/>
        </p:nvSpPr>
        <p:spPr bwMode="auto">
          <a:xfrm>
            <a:off x="8337550" y="18065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623" name="Rectangle 119">
            <a:extLst>
              <a:ext uri="{FF2B5EF4-FFF2-40B4-BE49-F238E27FC236}">
                <a16:creationId xmlns:a16="http://schemas.microsoft.com/office/drawing/2014/main" id="{91EB5E53-98C1-44D1-A4E0-440761CE6308}"/>
              </a:ext>
            </a:extLst>
          </p:cNvPr>
          <p:cNvSpPr>
            <a:spLocks noChangeArrowheads="1"/>
          </p:cNvSpPr>
          <p:nvPr/>
        </p:nvSpPr>
        <p:spPr bwMode="auto">
          <a:xfrm>
            <a:off x="3575050" y="34940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24" name="Rectangle 120">
            <a:extLst>
              <a:ext uri="{FF2B5EF4-FFF2-40B4-BE49-F238E27FC236}">
                <a16:creationId xmlns:a16="http://schemas.microsoft.com/office/drawing/2014/main" id="{11A8EF00-E0B8-412B-83CE-15576182FEAB}"/>
              </a:ext>
            </a:extLst>
          </p:cNvPr>
          <p:cNvSpPr>
            <a:spLocks noChangeArrowheads="1"/>
          </p:cNvSpPr>
          <p:nvPr/>
        </p:nvSpPr>
        <p:spPr bwMode="auto">
          <a:xfrm>
            <a:off x="5118100" y="42862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25" name="Rectangle 121">
            <a:extLst>
              <a:ext uri="{FF2B5EF4-FFF2-40B4-BE49-F238E27FC236}">
                <a16:creationId xmlns:a16="http://schemas.microsoft.com/office/drawing/2014/main" id="{AE33F697-2F41-49DD-8071-5A1CF52CE3E3}"/>
              </a:ext>
            </a:extLst>
          </p:cNvPr>
          <p:cNvSpPr>
            <a:spLocks noChangeArrowheads="1"/>
          </p:cNvSpPr>
          <p:nvPr/>
        </p:nvSpPr>
        <p:spPr bwMode="auto">
          <a:xfrm>
            <a:off x="8562975" y="29114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626" name="Rectangle 122">
            <a:extLst>
              <a:ext uri="{FF2B5EF4-FFF2-40B4-BE49-F238E27FC236}">
                <a16:creationId xmlns:a16="http://schemas.microsoft.com/office/drawing/2014/main" id="{3CC2D0B3-39FF-4BCA-8A83-8B27805339D9}"/>
              </a:ext>
            </a:extLst>
          </p:cNvPr>
          <p:cNvSpPr>
            <a:spLocks noChangeArrowheads="1"/>
          </p:cNvSpPr>
          <p:nvPr/>
        </p:nvSpPr>
        <p:spPr bwMode="auto">
          <a:xfrm>
            <a:off x="1703389" y="21336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27" name="Rectangle 123">
            <a:extLst>
              <a:ext uri="{FF2B5EF4-FFF2-40B4-BE49-F238E27FC236}">
                <a16:creationId xmlns:a16="http://schemas.microsoft.com/office/drawing/2014/main" id="{9FE39777-A17C-4B98-A795-4239EDC3DDB5}"/>
              </a:ext>
            </a:extLst>
          </p:cNvPr>
          <p:cNvSpPr>
            <a:spLocks noChangeArrowheads="1"/>
          </p:cNvSpPr>
          <p:nvPr/>
        </p:nvSpPr>
        <p:spPr bwMode="auto">
          <a:xfrm>
            <a:off x="6743700" y="16287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28" name="Rectangle 124">
            <a:extLst>
              <a:ext uri="{FF2B5EF4-FFF2-40B4-BE49-F238E27FC236}">
                <a16:creationId xmlns:a16="http://schemas.microsoft.com/office/drawing/2014/main" id="{B91D88CF-9362-4388-B307-1671378A91E0}"/>
              </a:ext>
            </a:extLst>
          </p:cNvPr>
          <p:cNvSpPr>
            <a:spLocks noChangeArrowheads="1"/>
          </p:cNvSpPr>
          <p:nvPr/>
        </p:nvSpPr>
        <p:spPr bwMode="auto">
          <a:xfrm>
            <a:off x="2911475" y="25654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29" name="Rectangle 125">
            <a:extLst>
              <a:ext uri="{FF2B5EF4-FFF2-40B4-BE49-F238E27FC236}">
                <a16:creationId xmlns:a16="http://schemas.microsoft.com/office/drawing/2014/main" id="{818A5DB0-DE2E-4C32-98E1-4A9C39213535}"/>
              </a:ext>
            </a:extLst>
          </p:cNvPr>
          <p:cNvSpPr>
            <a:spLocks noChangeArrowheads="1"/>
          </p:cNvSpPr>
          <p:nvPr/>
        </p:nvSpPr>
        <p:spPr bwMode="auto">
          <a:xfrm>
            <a:off x="6119814" y="27971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30" name="Rectangle 126">
            <a:extLst>
              <a:ext uri="{FF2B5EF4-FFF2-40B4-BE49-F238E27FC236}">
                <a16:creationId xmlns:a16="http://schemas.microsoft.com/office/drawing/2014/main" id="{A1D4A2C0-2EAA-4D45-A0D4-49D7EF0639E7}"/>
              </a:ext>
            </a:extLst>
          </p:cNvPr>
          <p:cNvSpPr>
            <a:spLocks noChangeArrowheads="1"/>
          </p:cNvSpPr>
          <p:nvPr/>
        </p:nvSpPr>
        <p:spPr bwMode="auto">
          <a:xfrm>
            <a:off x="4876800" y="31289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31" name="Rectangle 127">
            <a:extLst>
              <a:ext uri="{FF2B5EF4-FFF2-40B4-BE49-F238E27FC236}">
                <a16:creationId xmlns:a16="http://schemas.microsoft.com/office/drawing/2014/main" id="{F6AFB0AE-53B4-40AD-9E1A-3F76028A8D6D}"/>
              </a:ext>
            </a:extLst>
          </p:cNvPr>
          <p:cNvSpPr>
            <a:spLocks noChangeArrowheads="1"/>
          </p:cNvSpPr>
          <p:nvPr/>
        </p:nvSpPr>
        <p:spPr bwMode="auto">
          <a:xfrm>
            <a:off x="5808664" y="29241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32" name="Rectangle 128">
            <a:extLst>
              <a:ext uri="{FF2B5EF4-FFF2-40B4-BE49-F238E27FC236}">
                <a16:creationId xmlns:a16="http://schemas.microsoft.com/office/drawing/2014/main" id="{390064B0-7656-4AE5-970E-C9E8A1464631}"/>
              </a:ext>
            </a:extLst>
          </p:cNvPr>
          <p:cNvSpPr>
            <a:spLocks noChangeArrowheads="1"/>
          </p:cNvSpPr>
          <p:nvPr/>
        </p:nvSpPr>
        <p:spPr bwMode="auto">
          <a:xfrm>
            <a:off x="7842250" y="34639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33" name="Rectangle 129">
            <a:extLst>
              <a:ext uri="{FF2B5EF4-FFF2-40B4-BE49-F238E27FC236}">
                <a16:creationId xmlns:a16="http://schemas.microsoft.com/office/drawing/2014/main" id="{66E1E971-8E46-431C-92EA-4891AABBB298}"/>
              </a:ext>
            </a:extLst>
          </p:cNvPr>
          <p:cNvSpPr>
            <a:spLocks noChangeArrowheads="1"/>
          </p:cNvSpPr>
          <p:nvPr/>
        </p:nvSpPr>
        <p:spPr bwMode="auto">
          <a:xfrm>
            <a:off x="7240589" y="33464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34" name="Rectangle 130">
            <a:extLst>
              <a:ext uri="{FF2B5EF4-FFF2-40B4-BE49-F238E27FC236}">
                <a16:creationId xmlns:a16="http://schemas.microsoft.com/office/drawing/2014/main" id="{05EF2933-E07D-444E-BE68-54368A4F1411}"/>
              </a:ext>
            </a:extLst>
          </p:cNvPr>
          <p:cNvSpPr>
            <a:spLocks noChangeArrowheads="1"/>
          </p:cNvSpPr>
          <p:nvPr/>
        </p:nvSpPr>
        <p:spPr bwMode="auto">
          <a:xfrm>
            <a:off x="6367464" y="29146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35" name="Rectangle 131">
            <a:extLst>
              <a:ext uri="{FF2B5EF4-FFF2-40B4-BE49-F238E27FC236}">
                <a16:creationId xmlns:a16="http://schemas.microsoft.com/office/drawing/2014/main" id="{6ED648D1-8581-4767-9E37-B44E49849FB5}"/>
              </a:ext>
            </a:extLst>
          </p:cNvPr>
          <p:cNvSpPr>
            <a:spLocks noChangeArrowheads="1"/>
          </p:cNvSpPr>
          <p:nvPr/>
        </p:nvSpPr>
        <p:spPr bwMode="auto">
          <a:xfrm>
            <a:off x="8731250" y="43942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36" name="Rectangle 132">
            <a:extLst>
              <a:ext uri="{FF2B5EF4-FFF2-40B4-BE49-F238E27FC236}">
                <a16:creationId xmlns:a16="http://schemas.microsoft.com/office/drawing/2014/main" id="{CE12CFA2-605C-4C55-A6AC-5A8323FFFDF7}"/>
              </a:ext>
            </a:extLst>
          </p:cNvPr>
          <p:cNvSpPr>
            <a:spLocks noChangeArrowheads="1"/>
          </p:cNvSpPr>
          <p:nvPr/>
        </p:nvSpPr>
        <p:spPr bwMode="auto">
          <a:xfrm>
            <a:off x="7519989" y="33575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637" name="Rectangle 133">
            <a:extLst>
              <a:ext uri="{FF2B5EF4-FFF2-40B4-BE49-F238E27FC236}">
                <a16:creationId xmlns:a16="http://schemas.microsoft.com/office/drawing/2014/main" id="{3497941F-2F33-43D1-AB60-46FDF2E3628E}"/>
              </a:ext>
            </a:extLst>
          </p:cNvPr>
          <p:cNvSpPr>
            <a:spLocks noChangeArrowheads="1"/>
          </p:cNvSpPr>
          <p:nvPr/>
        </p:nvSpPr>
        <p:spPr bwMode="auto">
          <a:xfrm>
            <a:off x="3937000" y="3738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38" name="Rectangle 134">
            <a:extLst>
              <a:ext uri="{FF2B5EF4-FFF2-40B4-BE49-F238E27FC236}">
                <a16:creationId xmlns:a16="http://schemas.microsoft.com/office/drawing/2014/main" id="{FA263FBB-7EE3-4BDC-9119-4ED387621B62}"/>
              </a:ext>
            </a:extLst>
          </p:cNvPr>
          <p:cNvSpPr>
            <a:spLocks noChangeArrowheads="1"/>
          </p:cNvSpPr>
          <p:nvPr/>
        </p:nvSpPr>
        <p:spPr bwMode="auto">
          <a:xfrm>
            <a:off x="8616950" y="42148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39" name="Rectangle 135">
            <a:extLst>
              <a:ext uri="{FF2B5EF4-FFF2-40B4-BE49-F238E27FC236}">
                <a16:creationId xmlns:a16="http://schemas.microsoft.com/office/drawing/2014/main" id="{578EDA31-CAE1-4BC6-BBC2-AD26B53B8718}"/>
              </a:ext>
            </a:extLst>
          </p:cNvPr>
          <p:cNvSpPr>
            <a:spLocks noChangeArrowheads="1"/>
          </p:cNvSpPr>
          <p:nvPr/>
        </p:nvSpPr>
        <p:spPr bwMode="auto">
          <a:xfrm>
            <a:off x="7391400" y="30686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40" name="Rectangle 136">
            <a:extLst>
              <a:ext uri="{FF2B5EF4-FFF2-40B4-BE49-F238E27FC236}">
                <a16:creationId xmlns:a16="http://schemas.microsoft.com/office/drawing/2014/main" id="{D55C150E-7ABC-44C2-84C4-8B129E1D74D7}"/>
              </a:ext>
            </a:extLst>
          </p:cNvPr>
          <p:cNvSpPr>
            <a:spLocks noChangeArrowheads="1"/>
          </p:cNvSpPr>
          <p:nvPr/>
        </p:nvSpPr>
        <p:spPr bwMode="auto">
          <a:xfrm>
            <a:off x="7594600" y="4913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641" name="Rectangle 137">
            <a:extLst>
              <a:ext uri="{FF2B5EF4-FFF2-40B4-BE49-F238E27FC236}">
                <a16:creationId xmlns:a16="http://schemas.microsoft.com/office/drawing/2014/main" id="{CBDD2BEC-C249-44CA-B634-3215C0962723}"/>
              </a:ext>
            </a:extLst>
          </p:cNvPr>
          <p:cNvSpPr>
            <a:spLocks noChangeArrowheads="1"/>
          </p:cNvSpPr>
          <p:nvPr/>
        </p:nvSpPr>
        <p:spPr bwMode="auto">
          <a:xfrm>
            <a:off x="2208214" y="47244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42" name="Rectangle 138">
            <a:extLst>
              <a:ext uri="{FF2B5EF4-FFF2-40B4-BE49-F238E27FC236}">
                <a16:creationId xmlns:a16="http://schemas.microsoft.com/office/drawing/2014/main" id="{2FEEEDCB-BA8E-47C9-956A-A988CEB46523}"/>
              </a:ext>
            </a:extLst>
          </p:cNvPr>
          <p:cNvSpPr>
            <a:spLocks noChangeArrowheads="1"/>
          </p:cNvSpPr>
          <p:nvPr/>
        </p:nvSpPr>
        <p:spPr bwMode="auto">
          <a:xfrm>
            <a:off x="3648075" y="48688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43" name="Rectangle 139">
            <a:extLst>
              <a:ext uri="{FF2B5EF4-FFF2-40B4-BE49-F238E27FC236}">
                <a16:creationId xmlns:a16="http://schemas.microsoft.com/office/drawing/2014/main" id="{D36286C7-3D49-4DE6-8E09-07AE7E5BBD51}"/>
              </a:ext>
            </a:extLst>
          </p:cNvPr>
          <p:cNvSpPr>
            <a:spLocks noChangeArrowheads="1"/>
          </p:cNvSpPr>
          <p:nvPr/>
        </p:nvSpPr>
        <p:spPr bwMode="auto">
          <a:xfrm>
            <a:off x="3022600" y="29178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44" name="Rectangle 140">
            <a:extLst>
              <a:ext uri="{FF2B5EF4-FFF2-40B4-BE49-F238E27FC236}">
                <a16:creationId xmlns:a16="http://schemas.microsoft.com/office/drawing/2014/main" id="{4D461E3D-B526-41A6-8D4E-A07E6C042A67}"/>
              </a:ext>
            </a:extLst>
          </p:cNvPr>
          <p:cNvSpPr>
            <a:spLocks noChangeArrowheads="1"/>
          </p:cNvSpPr>
          <p:nvPr/>
        </p:nvSpPr>
        <p:spPr bwMode="auto">
          <a:xfrm>
            <a:off x="4064000" y="3135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45" name="Rectangle 141">
            <a:extLst>
              <a:ext uri="{FF2B5EF4-FFF2-40B4-BE49-F238E27FC236}">
                <a16:creationId xmlns:a16="http://schemas.microsoft.com/office/drawing/2014/main" id="{B437F88F-FBE6-45D8-A9B7-E946E630B31A}"/>
              </a:ext>
            </a:extLst>
          </p:cNvPr>
          <p:cNvSpPr>
            <a:spLocks noChangeArrowheads="1"/>
          </p:cNvSpPr>
          <p:nvPr/>
        </p:nvSpPr>
        <p:spPr bwMode="auto">
          <a:xfrm>
            <a:off x="3359150" y="170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46" name="Rectangle 142">
            <a:extLst>
              <a:ext uri="{FF2B5EF4-FFF2-40B4-BE49-F238E27FC236}">
                <a16:creationId xmlns:a16="http://schemas.microsoft.com/office/drawing/2014/main" id="{E18FA18F-CD7A-478F-9F4F-4CFD9E4B8033}"/>
              </a:ext>
            </a:extLst>
          </p:cNvPr>
          <p:cNvSpPr>
            <a:spLocks noChangeArrowheads="1"/>
          </p:cNvSpPr>
          <p:nvPr/>
        </p:nvSpPr>
        <p:spPr bwMode="auto">
          <a:xfrm>
            <a:off x="4567239" y="32781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47" name="Rectangle 143">
            <a:extLst>
              <a:ext uri="{FF2B5EF4-FFF2-40B4-BE49-F238E27FC236}">
                <a16:creationId xmlns:a16="http://schemas.microsoft.com/office/drawing/2014/main" id="{A3E51AA9-AE2C-45DB-9A0F-2A1D00CDE5AB}"/>
              </a:ext>
            </a:extLst>
          </p:cNvPr>
          <p:cNvSpPr>
            <a:spLocks noChangeArrowheads="1"/>
          </p:cNvSpPr>
          <p:nvPr/>
        </p:nvSpPr>
        <p:spPr bwMode="auto">
          <a:xfrm>
            <a:off x="3863975" y="22050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48" name="Rectangle 144">
            <a:extLst>
              <a:ext uri="{FF2B5EF4-FFF2-40B4-BE49-F238E27FC236}">
                <a16:creationId xmlns:a16="http://schemas.microsoft.com/office/drawing/2014/main" id="{89AEAE14-4D68-453B-9215-7621F403FFBE}"/>
              </a:ext>
            </a:extLst>
          </p:cNvPr>
          <p:cNvSpPr>
            <a:spLocks noChangeArrowheads="1"/>
          </p:cNvSpPr>
          <p:nvPr/>
        </p:nvSpPr>
        <p:spPr bwMode="auto">
          <a:xfrm>
            <a:off x="2566988" y="28463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49" name="Rectangle 145">
            <a:extLst>
              <a:ext uri="{FF2B5EF4-FFF2-40B4-BE49-F238E27FC236}">
                <a16:creationId xmlns:a16="http://schemas.microsoft.com/office/drawing/2014/main" id="{E7772D10-EECE-4418-B21E-DE2E1D3347C5}"/>
              </a:ext>
            </a:extLst>
          </p:cNvPr>
          <p:cNvSpPr>
            <a:spLocks noChangeArrowheads="1"/>
          </p:cNvSpPr>
          <p:nvPr/>
        </p:nvSpPr>
        <p:spPr bwMode="auto">
          <a:xfrm>
            <a:off x="4079875" y="33496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50" name="Rectangle 146">
            <a:extLst>
              <a:ext uri="{FF2B5EF4-FFF2-40B4-BE49-F238E27FC236}">
                <a16:creationId xmlns:a16="http://schemas.microsoft.com/office/drawing/2014/main" id="{D26BA33B-95AF-48C3-8541-1675C6531AF7}"/>
              </a:ext>
            </a:extLst>
          </p:cNvPr>
          <p:cNvSpPr>
            <a:spLocks noChangeArrowheads="1"/>
          </p:cNvSpPr>
          <p:nvPr/>
        </p:nvSpPr>
        <p:spPr bwMode="auto">
          <a:xfrm>
            <a:off x="4114800" y="35417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51" name="Rectangle 147">
            <a:extLst>
              <a:ext uri="{FF2B5EF4-FFF2-40B4-BE49-F238E27FC236}">
                <a16:creationId xmlns:a16="http://schemas.microsoft.com/office/drawing/2014/main" id="{9861C641-B742-4167-B238-38BFD9F4024F}"/>
              </a:ext>
            </a:extLst>
          </p:cNvPr>
          <p:cNvSpPr>
            <a:spLocks noChangeArrowheads="1"/>
          </p:cNvSpPr>
          <p:nvPr/>
        </p:nvSpPr>
        <p:spPr bwMode="auto">
          <a:xfrm>
            <a:off x="5359400" y="44307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652" name="Rectangle 148">
            <a:extLst>
              <a:ext uri="{FF2B5EF4-FFF2-40B4-BE49-F238E27FC236}">
                <a16:creationId xmlns:a16="http://schemas.microsoft.com/office/drawing/2014/main" id="{5FADF3B2-E30D-41DE-BBE7-BCF0D1A29654}"/>
              </a:ext>
            </a:extLst>
          </p:cNvPr>
          <p:cNvSpPr>
            <a:spLocks noChangeArrowheads="1"/>
          </p:cNvSpPr>
          <p:nvPr/>
        </p:nvSpPr>
        <p:spPr bwMode="auto">
          <a:xfrm>
            <a:off x="5303839" y="4149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53" name="Rectangle 149">
            <a:extLst>
              <a:ext uri="{FF2B5EF4-FFF2-40B4-BE49-F238E27FC236}">
                <a16:creationId xmlns:a16="http://schemas.microsoft.com/office/drawing/2014/main" id="{7CF81EBB-3D73-4478-8A77-08CD59CB4D62}"/>
              </a:ext>
            </a:extLst>
          </p:cNvPr>
          <p:cNvSpPr>
            <a:spLocks noChangeArrowheads="1"/>
          </p:cNvSpPr>
          <p:nvPr/>
        </p:nvSpPr>
        <p:spPr bwMode="auto">
          <a:xfrm>
            <a:off x="4943475" y="19891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54" name="Rectangle 150">
            <a:extLst>
              <a:ext uri="{FF2B5EF4-FFF2-40B4-BE49-F238E27FC236}">
                <a16:creationId xmlns:a16="http://schemas.microsoft.com/office/drawing/2014/main" id="{ADFAF3D0-D532-4E21-A00E-74AA0351DFD3}"/>
              </a:ext>
            </a:extLst>
          </p:cNvPr>
          <p:cNvSpPr>
            <a:spLocks noChangeArrowheads="1"/>
          </p:cNvSpPr>
          <p:nvPr/>
        </p:nvSpPr>
        <p:spPr bwMode="auto">
          <a:xfrm>
            <a:off x="2135189" y="34940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55" name="Rectangle 151">
            <a:extLst>
              <a:ext uri="{FF2B5EF4-FFF2-40B4-BE49-F238E27FC236}">
                <a16:creationId xmlns:a16="http://schemas.microsoft.com/office/drawing/2014/main" id="{F0658CAE-78F6-4768-B728-199F68CC7439}"/>
              </a:ext>
            </a:extLst>
          </p:cNvPr>
          <p:cNvSpPr>
            <a:spLocks noChangeArrowheads="1"/>
          </p:cNvSpPr>
          <p:nvPr/>
        </p:nvSpPr>
        <p:spPr bwMode="auto">
          <a:xfrm>
            <a:off x="8243889" y="3032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656" name="Rectangle 152">
            <a:extLst>
              <a:ext uri="{FF2B5EF4-FFF2-40B4-BE49-F238E27FC236}">
                <a16:creationId xmlns:a16="http://schemas.microsoft.com/office/drawing/2014/main" id="{51D1FCAF-42D7-4F82-8270-4E22533B20DF}"/>
              </a:ext>
            </a:extLst>
          </p:cNvPr>
          <p:cNvSpPr>
            <a:spLocks noChangeArrowheads="1"/>
          </p:cNvSpPr>
          <p:nvPr/>
        </p:nvSpPr>
        <p:spPr bwMode="auto">
          <a:xfrm>
            <a:off x="4495800" y="36385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57" name="Rectangle 153">
            <a:extLst>
              <a:ext uri="{FF2B5EF4-FFF2-40B4-BE49-F238E27FC236}">
                <a16:creationId xmlns:a16="http://schemas.microsoft.com/office/drawing/2014/main" id="{40A669E6-6689-416D-9716-95742B911032}"/>
              </a:ext>
            </a:extLst>
          </p:cNvPr>
          <p:cNvSpPr>
            <a:spLocks noChangeArrowheads="1"/>
          </p:cNvSpPr>
          <p:nvPr/>
        </p:nvSpPr>
        <p:spPr bwMode="auto">
          <a:xfrm>
            <a:off x="7477125" y="36210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658" name="Rectangle 154">
            <a:extLst>
              <a:ext uri="{FF2B5EF4-FFF2-40B4-BE49-F238E27FC236}">
                <a16:creationId xmlns:a16="http://schemas.microsoft.com/office/drawing/2014/main" id="{67C23B3B-1A31-47AD-9341-CEA6555E76B8}"/>
              </a:ext>
            </a:extLst>
          </p:cNvPr>
          <p:cNvSpPr>
            <a:spLocks noChangeArrowheads="1"/>
          </p:cNvSpPr>
          <p:nvPr/>
        </p:nvSpPr>
        <p:spPr bwMode="auto">
          <a:xfrm>
            <a:off x="3775075" y="29178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59" name="Rectangle 155">
            <a:extLst>
              <a:ext uri="{FF2B5EF4-FFF2-40B4-BE49-F238E27FC236}">
                <a16:creationId xmlns:a16="http://schemas.microsoft.com/office/drawing/2014/main" id="{128F372B-1011-42F9-AB9B-737E77ED062D}"/>
              </a:ext>
            </a:extLst>
          </p:cNvPr>
          <p:cNvSpPr>
            <a:spLocks noChangeArrowheads="1"/>
          </p:cNvSpPr>
          <p:nvPr/>
        </p:nvSpPr>
        <p:spPr bwMode="auto">
          <a:xfrm>
            <a:off x="8040688" y="32845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60" name="Rectangle 156">
            <a:extLst>
              <a:ext uri="{FF2B5EF4-FFF2-40B4-BE49-F238E27FC236}">
                <a16:creationId xmlns:a16="http://schemas.microsoft.com/office/drawing/2014/main" id="{E8C79413-4408-49D3-A90D-B823004F77ED}"/>
              </a:ext>
            </a:extLst>
          </p:cNvPr>
          <p:cNvSpPr>
            <a:spLocks noChangeArrowheads="1"/>
          </p:cNvSpPr>
          <p:nvPr/>
        </p:nvSpPr>
        <p:spPr bwMode="auto">
          <a:xfrm>
            <a:off x="4999039" y="45021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61" name="Rectangle 157">
            <a:extLst>
              <a:ext uri="{FF2B5EF4-FFF2-40B4-BE49-F238E27FC236}">
                <a16:creationId xmlns:a16="http://schemas.microsoft.com/office/drawing/2014/main" id="{C0A915B6-EB3A-4803-BEF1-88C83A089DA5}"/>
              </a:ext>
            </a:extLst>
          </p:cNvPr>
          <p:cNvSpPr>
            <a:spLocks noChangeArrowheads="1"/>
          </p:cNvSpPr>
          <p:nvPr/>
        </p:nvSpPr>
        <p:spPr bwMode="auto">
          <a:xfrm>
            <a:off x="8302625" y="44815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62" name="Rectangle 158">
            <a:extLst>
              <a:ext uri="{FF2B5EF4-FFF2-40B4-BE49-F238E27FC236}">
                <a16:creationId xmlns:a16="http://schemas.microsoft.com/office/drawing/2014/main" id="{508198CD-B719-49EA-B488-B07C9E93D120}"/>
              </a:ext>
            </a:extLst>
          </p:cNvPr>
          <p:cNvSpPr>
            <a:spLocks noChangeArrowheads="1"/>
          </p:cNvSpPr>
          <p:nvPr/>
        </p:nvSpPr>
        <p:spPr bwMode="auto">
          <a:xfrm>
            <a:off x="4079875" y="53006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63" name="Rectangle 159">
            <a:extLst>
              <a:ext uri="{FF2B5EF4-FFF2-40B4-BE49-F238E27FC236}">
                <a16:creationId xmlns:a16="http://schemas.microsoft.com/office/drawing/2014/main" id="{C7DF918E-C309-4928-BBA3-20019E15AEA4}"/>
              </a:ext>
            </a:extLst>
          </p:cNvPr>
          <p:cNvSpPr>
            <a:spLocks noChangeArrowheads="1"/>
          </p:cNvSpPr>
          <p:nvPr/>
        </p:nvSpPr>
        <p:spPr bwMode="auto">
          <a:xfrm>
            <a:off x="7175500" y="37163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64" name="Rectangle 160">
            <a:extLst>
              <a:ext uri="{FF2B5EF4-FFF2-40B4-BE49-F238E27FC236}">
                <a16:creationId xmlns:a16="http://schemas.microsoft.com/office/drawing/2014/main" id="{CEEB2049-50D3-43F0-B2B0-A56C9E2E9C03}"/>
              </a:ext>
            </a:extLst>
          </p:cNvPr>
          <p:cNvSpPr>
            <a:spLocks noChangeArrowheads="1"/>
          </p:cNvSpPr>
          <p:nvPr/>
        </p:nvSpPr>
        <p:spPr bwMode="auto">
          <a:xfrm>
            <a:off x="1774825" y="57340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665" name="Rectangle 161">
            <a:extLst>
              <a:ext uri="{FF2B5EF4-FFF2-40B4-BE49-F238E27FC236}">
                <a16:creationId xmlns:a16="http://schemas.microsoft.com/office/drawing/2014/main" id="{A907B924-8530-4905-82E4-FFBBBE524739}"/>
              </a:ext>
            </a:extLst>
          </p:cNvPr>
          <p:cNvSpPr>
            <a:spLocks noChangeArrowheads="1"/>
          </p:cNvSpPr>
          <p:nvPr/>
        </p:nvSpPr>
        <p:spPr bwMode="auto">
          <a:xfrm>
            <a:off x="1774825" y="170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66" name="Rectangle 162">
            <a:extLst>
              <a:ext uri="{FF2B5EF4-FFF2-40B4-BE49-F238E27FC236}">
                <a16:creationId xmlns:a16="http://schemas.microsoft.com/office/drawing/2014/main" id="{B3437CE8-F64F-48BC-B53F-F81DA713C98E}"/>
              </a:ext>
            </a:extLst>
          </p:cNvPr>
          <p:cNvSpPr>
            <a:spLocks noChangeArrowheads="1"/>
          </p:cNvSpPr>
          <p:nvPr/>
        </p:nvSpPr>
        <p:spPr bwMode="auto">
          <a:xfrm>
            <a:off x="2279650" y="44370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67" name="Rectangle 163">
            <a:extLst>
              <a:ext uri="{FF2B5EF4-FFF2-40B4-BE49-F238E27FC236}">
                <a16:creationId xmlns:a16="http://schemas.microsoft.com/office/drawing/2014/main" id="{E6DEEF45-2D7F-495F-B0E1-C3280CCF155A}"/>
              </a:ext>
            </a:extLst>
          </p:cNvPr>
          <p:cNvSpPr>
            <a:spLocks noChangeArrowheads="1"/>
          </p:cNvSpPr>
          <p:nvPr/>
        </p:nvSpPr>
        <p:spPr bwMode="auto">
          <a:xfrm>
            <a:off x="2522539" y="50704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668" name="Rectangle 164">
            <a:extLst>
              <a:ext uri="{FF2B5EF4-FFF2-40B4-BE49-F238E27FC236}">
                <a16:creationId xmlns:a16="http://schemas.microsoft.com/office/drawing/2014/main" id="{3DB76BA7-5D58-483D-A675-6E010BFF4262}"/>
              </a:ext>
            </a:extLst>
          </p:cNvPr>
          <p:cNvSpPr>
            <a:spLocks noChangeArrowheads="1"/>
          </p:cNvSpPr>
          <p:nvPr/>
        </p:nvSpPr>
        <p:spPr bwMode="auto">
          <a:xfrm>
            <a:off x="4440238" y="54451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69" name="Rectangle 165">
            <a:extLst>
              <a:ext uri="{FF2B5EF4-FFF2-40B4-BE49-F238E27FC236}">
                <a16:creationId xmlns:a16="http://schemas.microsoft.com/office/drawing/2014/main" id="{07CE56DD-6A2B-4C85-984A-048C65E8491E}"/>
              </a:ext>
            </a:extLst>
          </p:cNvPr>
          <p:cNvSpPr>
            <a:spLocks noChangeArrowheads="1"/>
          </p:cNvSpPr>
          <p:nvPr/>
        </p:nvSpPr>
        <p:spPr bwMode="auto">
          <a:xfrm>
            <a:off x="1774825" y="29241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70" name="Rectangle 166">
            <a:extLst>
              <a:ext uri="{FF2B5EF4-FFF2-40B4-BE49-F238E27FC236}">
                <a16:creationId xmlns:a16="http://schemas.microsoft.com/office/drawing/2014/main" id="{A756BC1F-98BC-4B7D-A7F3-723D6DDF3572}"/>
              </a:ext>
            </a:extLst>
          </p:cNvPr>
          <p:cNvSpPr>
            <a:spLocks noChangeArrowheads="1"/>
          </p:cNvSpPr>
          <p:nvPr/>
        </p:nvSpPr>
        <p:spPr bwMode="auto">
          <a:xfrm>
            <a:off x="2947989" y="40211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71" name="Rectangle 167">
            <a:extLst>
              <a:ext uri="{FF2B5EF4-FFF2-40B4-BE49-F238E27FC236}">
                <a16:creationId xmlns:a16="http://schemas.microsoft.com/office/drawing/2014/main" id="{A5B73BF3-2E7F-4F02-A466-D755B96D4234}"/>
              </a:ext>
            </a:extLst>
          </p:cNvPr>
          <p:cNvSpPr>
            <a:spLocks noChangeArrowheads="1"/>
          </p:cNvSpPr>
          <p:nvPr/>
        </p:nvSpPr>
        <p:spPr bwMode="auto">
          <a:xfrm>
            <a:off x="7202488" y="216535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72" name="Rectangle 168">
            <a:extLst>
              <a:ext uri="{FF2B5EF4-FFF2-40B4-BE49-F238E27FC236}">
                <a16:creationId xmlns:a16="http://schemas.microsoft.com/office/drawing/2014/main" id="{9EE0D0D9-FBBD-49D6-9A48-949EC28E76EB}"/>
              </a:ext>
            </a:extLst>
          </p:cNvPr>
          <p:cNvSpPr>
            <a:spLocks noChangeArrowheads="1"/>
          </p:cNvSpPr>
          <p:nvPr/>
        </p:nvSpPr>
        <p:spPr bwMode="auto">
          <a:xfrm>
            <a:off x="3616325" y="41703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73" name="Rectangle 169">
            <a:extLst>
              <a:ext uri="{FF2B5EF4-FFF2-40B4-BE49-F238E27FC236}">
                <a16:creationId xmlns:a16="http://schemas.microsoft.com/office/drawing/2014/main" id="{1042DE45-9C1F-49D5-A8E1-64839BFED19B}"/>
              </a:ext>
            </a:extLst>
          </p:cNvPr>
          <p:cNvSpPr>
            <a:spLocks noChangeArrowheads="1"/>
          </p:cNvSpPr>
          <p:nvPr/>
        </p:nvSpPr>
        <p:spPr bwMode="auto">
          <a:xfrm>
            <a:off x="7951788" y="21336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74" name="Rectangle 170">
            <a:extLst>
              <a:ext uri="{FF2B5EF4-FFF2-40B4-BE49-F238E27FC236}">
                <a16:creationId xmlns:a16="http://schemas.microsoft.com/office/drawing/2014/main" id="{48BD2554-B8FB-4EDF-A0DE-4DC2BCF046DE}"/>
              </a:ext>
            </a:extLst>
          </p:cNvPr>
          <p:cNvSpPr>
            <a:spLocks noChangeArrowheads="1"/>
          </p:cNvSpPr>
          <p:nvPr/>
        </p:nvSpPr>
        <p:spPr bwMode="auto">
          <a:xfrm>
            <a:off x="4586289" y="59705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75" name="Rectangle 171">
            <a:extLst>
              <a:ext uri="{FF2B5EF4-FFF2-40B4-BE49-F238E27FC236}">
                <a16:creationId xmlns:a16="http://schemas.microsoft.com/office/drawing/2014/main" id="{22C53BFC-8658-4DC1-A58D-841911B13D76}"/>
              </a:ext>
            </a:extLst>
          </p:cNvPr>
          <p:cNvSpPr>
            <a:spLocks noChangeArrowheads="1"/>
          </p:cNvSpPr>
          <p:nvPr/>
        </p:nvSpPr>
        <p:spPr bwMode="auto">
          <a:xfrm>
            <a:off x="8832850" y="22764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676" name="Rectangle 172">
            <a:extLst>
              <a:ext uri="{FF2B5EF4-FFF2-40B4-BE49-F238E27FC236}">
                <a16:creationId xmlns:a16="http://schemas.microsoft.com/office/drawing/2014/main" id="{22B4AFAF-BF74-4ABB-8F36-32D89EA514DD}"/>
              </a:ext>
            </a:extLst>
          </p:cNvPr>
          <p:cNvSpPr>
            <a:spLocks noChangeArrowheads="1"/>
          </p:cNvSpPr>
          <p:nvPr/>
        </p:nvSpPr>
        <p:spPr bwMode="auto">
          <a:xfrm>
            <a:off x="5176839" y="60880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77" name="Rectangle 173">
            <a:extLst>
              <a:ext uri="{FF2B5EF4-FFF2-40B4-BE49-F238E27FC236}">
                <a16:creationId xmlns:a16="http://schemas.microsoft.com/office/drawing/2014/main" id="{8F023DA7-BFBA-46FC-8988-3F86B686ED3C}"/>
              </a:ext>
            </a:extLst>
          </p:cNvPr>
          <p:cNvSpPr>
            <a:spLocks noChangeArrowheads="1"/>
          </p:cNvSpPr>
          <p:nvPr/>
        </p:nvSpPr>
        <p:spPr bwMode="auto">
          <a:xfrm>
            <a:off x="5522914" y="37417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78" name="Rectangle 174">
            <a:extLst>
              <a:ext uri="{FF2B5EF4-FFF2-40B4-BE49-F238E27FC236}">
                <a16:creationId xmlns:a16="http://schemas.microsoft.com/office/drawing/2014/main" id="{CF96CCC2-0D61-461A-94C1-F2742D3DB9AB}"/>
              </a:ext>
            </a:extLst>
          </p:cNvPr>
          <p:cNvSpPr>
            <a:spLocks noChangeArrowheads="1"/>
          </p:cNvSpPr>
          <p:nvPr/>
        </p:nvSpPr>
        <p:spPr bwMode="auto">
          <a:xfrm>
            <a:off x="4291013" y="381635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79" name="Rectangle 175">
            <a:extLst>
              <a:ext uri="{FF2B5EF4-FFF2-40B4-BE49-F238E27FC236}">
                <a16:creationId xmlns:a16="http://schemas.microsoft.com/office/drawing/2014/main" id="{4CC4B30D-D881-47CE-B846-26C9E0F8AA59}"/>
              </a:ext>
            </a:extLst>
          </p:cNvPr>
          <p:cNvSpPr>
            <a:spLocks noChangeArrowheads="1"/>
          </p:cNvSpPr>
          <p:nvPr/>
        </p:nvSpPr>
        <p:spPr bwMode="auto">
          <a:xfrm>
            <a:off x="6432550" y="25717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80" name="Rectangle 176">
            <a:extLst>
              <a:ext uri="{FF2B5EF4-FFF2-40B4-BE49-F238E27FC236}">
                <a16:creationId xmlns:a16="http://schemas.microsoft.com/office/drawing/2014/main" id="{E7299915-4C68-45E7-8CB3-B8C9FB24E6B8}"/>
              </a:ext>
            </a:extLst>
          </p:cNvPr>
          <p:cNvSpPr>
            <a:spLocks noChangeArrowheads="1"/>
          </p:cNvSpPr>
          <p:nvPr/>
        </p:nvSpPr>
        <p:spPr bwMode="auto">
          <a:xfrm>
            <a:off x="6656388" y="29178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81" name="Rectangle 177">
            <a:extLst>
              <a:ext uri="{FF2B5EF4-FFF2-40B4-BE49-F238E27FC236}">
                <a16:creationId xmlns:a16="http://schemas.microsoft.com/office/drawing/2014/main" id="{0A9309AE-8E62-4BC1-A515-6B657C9EFC0D}"/>
              </a:ext>
            </a:extLst>
          </p:cNvPr>
          <p:cNvSpPr>
            <a:spLocks noChangeArrowheads="1"/>
          </p:cNvSpPr>
          <p:nvPr/>
        </p:nvSpPr>
        <p:spPr bwMode="auto">
          <a:xfrm>
            <a:off x="1774825" y="32845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82" name="Rectangle 178">
            <a:extLst>
              <a:ext uri="{FF2B5EF4-FFF2-40B4-BE49-F238E27FC236}">
                <a16:creationId xmlns:a16="http://schemas.microsoft.com/office/drawing/2014/main" id="{72DCB4F9-1E8F-462D-84F9-065FE2CC3830}"/>
              </a:ext>
            </a:extLst>
          </p:cNvPr>
          <p:cNvSpPr>
            <a:spLocks noChangeArrowheads="1"/>
          </p:cNvSpPr>
          <p:nvPr/>
        </p:nvSpPr>
        <p:spPr bwMode="auto">
          <a:xfrm>
            <a:off x="6167439" y="48688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683" name="Rectangle 179">
            <a:extLst>
              <a:ext uri="{FF2B5EF4-FFF2-40B4-BE49-F238E27FC236}">
                <a16:creationId xmlns:a16="http://schemas.microsoft.com/office/drawing/2014/main" id="{6D0830DE-F885-46DA-A7A0-0767B703A0A2}"/>
              </a:ext>
            </a:extLst>
          </p:cNvPr>
          <p:cNvSpPr>
            <a:spLocks noChangeArrowheads="1"/>
          </p:cNvSpPr>
          <p:nvPr/>
        </p:nvSpPr>
        <p:spPr bwMode="auto">
          <a:xfrm>
            <a:off x="2279650" y="29908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84" name="Rectangle 180">
            <a:extLst>
              <a:ext uri="{FF2B5EF4-FFF2-40B4-BE49-F238E27FC236}">
                <a16:creationId xmlns:a16="http://schemas.microsoft.com/office/drawing/2014/main" id="{94B8D995-3122-4129-A3BF-E95A99A69A9C}"/>
              </a:ext>
            </a:extLst>
          </p:cNvPr>
          <p:cNvSpPr>
            <a:spLocks noChangeArrowheads="1"/>
          </p:cNvSpPr>
          <p:nvPr/>
        </p:nvSpPr>
        <p:spPr bwMode="auto">
          <a:xfrm>
            <a:off x="8135939" y="57578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85" name="Rectangle 181">
            <a:extLst>
              <a:ext uri="{FF2B5EF4-FFF2-40B4-BE49-F238E27FC236}">
                <a16:creationId xmlns:a16="http://schemas.microsoft.com/office/drawing/2014/main" id="{3FF5278A-498F-46CA-9774-4D94622E949D}"/>
              </a:ext>
            </a:extLst>
          </p:cNvPr>
          <p:cNvSpPr>
            <a:spLocks noChangeArrowheads="1"/>
          </p:cNvSpPr>
          <p:nvPr/>
        </p:nvSpPr>
        <p:spPr bwMode="auto">
          <a:xfrm>
            <a:off x="8715375" y="18970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86" name="Rectangle 182">
            <a:extLst>
              <a:ext uri="{FF2B5EF4-FFF2-40B4-BE49-F238E27FC236}">
                <a16:creationId xmlns:a16="http://schemas.microsoft.com/office/drawing/2014/main" id="{7B44930E-CF0C-408D-B099-CDDB3B788FBE}"/>
              </a:ext>
            </a:extLst>
          </p:cNvPr>
          <p:cNvSpPr>
            <a:spLocks noChangeArrowheads="1"/>
          </p:cNvSpPr>
          <p:nvPr/>
        </p:nvSpPr>
        <p:spPr bwMode="auto">
          <a:xfrm>
            <a:off x="6311900" y="3141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87" name="Rectangle 183">
            <a:extLst>
              <a:ext uri="{FF2B5EF4-FFF2-40B4-BE49-F238E27FC236}">
                <a16:creationId xmlns:a16="http://schemas.microsoft.com/office/drawing/2014/main" id="{AAA76416-539B-442B-AF48-3F88DFE57AF6}"/>
              </a:ext>
            </a:extLst>
          </p:cNvPr>
          <p:cNvSpPr>
            <a:spLocks noChangeArrowheads="1"/>
          </p:cNvSpPr>
          <p:nvPr/>
        </p:nvSpPr>
        <p:spPr bwMode="auto">
          <a:xfrm>
            <a:off x="8480425" y="47561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88" name="Rectangle 184">
            <a:extLst>
              <a:ext uri="{FF2B5EF4-FFF2-40B4-BE49-F238E27FC236}">
                <a16:creationId xmlns:a16="http://schemas.microsoft.com/office/drawing/2014/main" id="{39CBC500-7470-42E2-8BFB-643E9A8D35F8}"/>
              </a:ext>
            </a:extLst>
          </p:cNvPr>
          <p:cNvSpPr>
            <a:spLocks noChangeArrowheads="1"/>
          </p:cNvSpPr>
          <p:nvPr/>
        </p:nvSpPr>
        <p:spPr bwMode="auto">
          <a:xfrm>
            <a:off x="4656139" y="19161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89" name="Rectangle 185">
            <a:extLst>
              <a:ext uri="{FF2B5EF4-FFF2-40B4-BE49-F238E27FC236}">
                <a16:creationId xmlns:a16="http://schemas.microsoft.com/office/drawing/2014/main" id="{A3D1EB1D-1E1E-4E34-8EA6-C829BE0513A5}"/>
              </a:ext>
            </a:extLst>
          </p:cNvPr>
          <p:cNvSpPr>
            <a:spLocks noChangeArrowheads="1"/>
          </p:cNvSpPr>
          <p:nvPr/>
        </p:nvSpPr>
        <p:spPr bwMode="auto">
          <a:xfrm>
            <a:off x="8688389" y="40052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90" name="Rectangle 186">
            <a:extLst>
              <a:ext uri="{FF2B5EF4-FFF2-40B4-BE49-F238E27FC236}">
                <a16:creationId xmlns:a16="http://schemas.microsoft.com/office/drawing/2014/main" id="{365A4E97-4386-400E-B98F-EDB04119C348}"/>
              </a:ext>
            </a:extLst>
          </p:cNvPr>
          <p:cNvSpPr>
            <a:spLocks noChangeArrowheads="1"/>
          </p:cNvSpPr>
          <p:nvPr/>
        </p:nvSpPr>
        <p:spPr bwMode="auto">
          <a:xfrm>
            <a:off x="2063750" y="32845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691" name="Rectangle 187">
            <a:extLst>
              <a:ext uri="{FF2B5EF4-FFF2-40B4-BE49-F238E27FC236}">
                <a16:creationId xmlns:a16="http://schemas.microsoft.com/office/drawing/2014/main" id="{3D8B45C2-89F5-4B01-B446-BE427508D201}"/>
              </a:ext>
            </a:extLst>
          </p:cNvPr>
          <p:cNvSpPr>
            <a:spLocks noChangeArrowheads="1"/>
          </p:cNvSpPr>
          <p:nvPr/>
        </p:nvSpPr>
        <p:spPr bwMode="auto">
          <a:xfrm>
            <a:off x="1774825" y="47974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92" name="Rectangle 188">
            <a:extLst>
              <a:ext uri="{FF2B5EF4-FFF2-40B4-BE49-F238E27FC236}">
                <a16:creationId xmlns:a16="http://schemas.microsoft.com/office/drawing/2014/main" id="{416A0CCA-0EF5-4BB6-BAE3-5AEEDBA62554}"/>
              </a:ext>
            </a:extLst>
          </p:cNvPr>
          <p:cNvSpPr>
            <a:spLocks noChangeArrowheads="1"/>
          </p:cNvSpPr>
          <p:nvPr/>
        </p:nvSpPr>
        <p:spPr bwMode="auto">
          <a:xfrm>
            <a:off x="4927600" y="42862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93" name="Rectangle 189">
            <a:extLst>
              <a:ext uri="{FF2B5EF4-FFF2-40B4-BE49-F238E27FC236}">
                <a16:creationId xmlns:a16="http://schemas.microsoft.com/office/drawing/2014/main" id="{911686D2-D8C6-4A89-A9C3-36B08B0F5323}"/>
              </a:ext>
            </a:extLst>
          </p:cNvPr>
          <p:cNvSpPr>
            <a:spLocks noChangeArrowheads="1"/>
          </p:cNvSpPr>
          <p:nvPr/>
        </p:nvSpPr>
        <p:spPr bwMode="auto">
          <a:xfrm>
            <a:off x="2135189" y="5445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94" name="Rectangle 190">
            <a:extLst>
              <a:ext uri="{FF2B5EF4-FFF2-40B4-BE49-F238E27FC236}">
                <a16:creationId xmlns:a16="http://schemas.microsoft.com/office/drawing/2014/main" id="{8F453766-EB5E-441F-AB43-53C1E40F489A}"/>
              </a:ext>
            </a:extLst>
          </p:cNvPr>
          <p:cNvSpPr>
            <a:spLocks noChangeArrowheads="1"/>
          </p:cNvSpPr>
          <p:nvPr/>
        </p:nvSpPr>
        <p:spPr bwMode="auto">
          <a:xfrm>
            <a:off x="2063750" y="24209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95" name="Rectangle 191">
            <a:extLst>
              <a:ext uri="{FF2B5EF4-FFF2-40B4-BE49-F238E27FC236}">
                <a16:creationId xmlns:a16="http://schemas.microsoft.com/office/drawing/2014/main" id="{00336BC8-37DB-4160-8732-28CB1B042D26}"/>
              </a:ext>
            </a:extLst>
          </p:cNvPr>
          <p:cNvSpPr>
            <a:spLocks noChangeArrowheads="1"/>
          </p:cNvSpPr>
          <p:nvPr/>
        </p:nvSpPr>
        <p:spPr bwMode="auto">
          <a:xfrm>
            <a:off x="2351089" y="4149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96" name="Rectangle 192">
            <a:extLst>
              <a:ext uri="{FF2B5EF4-FFF2-40B4-BE49-F238E27FC236}">
                <a16:creationId xmlns:a16="http://schemas.microsoft.com/office/drawing/2014/main" id="{6ACBC474-FCEB-4B86-8D01-1C5E386B3F96}"/>
              </a:ext>
            </a:extLst>
          </p:cNvPr>
          <p:cNvSpPr>
            <a:spLocks noChangeArrowheads="1"/>
          </p:cNvSpPr>
          <p:nvPr/>
        </p:nvSpPr>
        <p:spPr bwMode="auto">
          <a:xfrm>
            <a:off x="7470775" y="46164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97" name="Rectangle 193">
            <a:extLst>
              <a:ext uri="{FF2B5EF4-FFF2-40B4-BE49-F238E27FC236}">
                <a16:creationId xmlns:a16="http://schemas.microsoft.com/office/drawing/2014/main" id="{A7CBCEEF-4BB6-4D06-9341-9AE49B162AC3}"/>
              </a:ext>
            </a:extLst>
          </p:cNvPr>
          <p:cNvSpPr>
            <a:spLocks noChangeArrowheads="1"/>
          </p:cNvSpPr>
          <p:nvPr/>
        </p:nvSpPr>
        <p:spPr bwMode="auto">
          <a:xfrm>
            <a:off x="8672514" y="35718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98" name="Rectangle 194">
            <a:extLst>
              <a:ext uri="{FF2B5EF4-FFF2-40B4-BE49-F238E27FC236}">
                <a16:creationId xmlns:a16="http://schemas.microsoft.com/office/drawing/2014/main" id="{C3E310FF-C667-4030-94C0-DCB25CE08DF9}"/>
              </a:ext>
            </a:extLst>
          </p:cNvPr>
          <p:cNvSpPr>
            <a:spLocks noChangeArrowheads="1"/>
          </p:cNvSpPr>
          <p:nvPr/>
        </p:nvSpPr>
        <p:spPr bwMode="auto">
          <a:xfrm>
            <a:off x="4349750" y="24844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99" name="Rectangle 195">
            <a:extLst>
              <a:ext uri="{FF2B5EF4-FFF2-40B4-BE49-F238E27FC236}">
                <a16:creationId xmlns:a16="http://schemas.microsoft.com/office/drawing/2014/main" id="{D71D35D4-25E0-4905-8B64-5C45D06F511A}"/>
              </a:ext>
            </a:extLst>
          </p:cNvPr>
          <p:cNvSpPr>
            <a:spLocks noChangeArrowheads="1"/>
          </p:cNvSpPr>
          <p:nvPr/>
        </p:nvSpPr>
        <p:spPr bwMode="auto">
          <a:xfrm>
            <a:off x="8139114" y="4803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00" name="Rectangle 196">
            <a:extLst>
              <a:ext uri="{FF2B5EF4-FFF2-40B4-BE49-F238E27FC236}">
                <a16:creationId xmlns:a16="http://schemas.microsoft.com/office/drawing/2014/main" id="{A3DCBC82-416E-46FE-ACBC-B1CB53B365DF}"/>
              </a:ext>
            </a:extLst>
          </p:cNvPr>
          <p:cNvSpPr>
            <a:spLocks noChangeArrowheads="1"/>
          </p:cNvSpPr>
          <p:nvPr/>
        </p:nvSpPr>
        <p:spPr bwMode="auto">
          <a:xfrm>
            <a:off x="3432175" y="1484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01" name="Rectangle 197">
            <a:extLst>
              <a:ext uri="{FF2B5EF4-FFF2-40B4-BE49-F238E27FC236}">
                <a16:creationId xmlns:a16="http://schemas.microsoft.com/office/drawing/2014/main" id="{D3EF0315-982C-4569-B409-F3FA57C7F8F1}"/>
              </a:ext>
            </a:extLst>
          </p:cNvPr>
          <p:cNvSpPr>
            <a:spLocks noChangeArrowheads="1"/>
          </p:cNvSpPr>
          <p:nvPr/>
        </p:nvSpPr>
        <p:spPr bwMode="auto">
          <a:xfrm>
            <a:off x="5705475" y="38735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02" name="Rectangle 198">
            <a:extLst>
              <a:ext uri="{FF2B5EF4-FFF2-40B4-BE49-F238E27FC236}">
                <a16:creationId xmlns:a16="http://schemas.microsoft.com/office/drawing/2014/main" id="{7FC88CCA-BB4F-40F2-B460-64042E3C21FF}"/>
              </a:ext>
            </a:extLst>
          </p:cNvPr>
          <p:cNvSpPr>
            <a:spLocks noChangeArrowheads="1"/>
          </p:cNvSpPr>
          <p:nvPr/>
        </p:nvSpPr>
        <p:spPr bwMode="auto">
          <a:xfrm>
            <a:off x="3792539" y="1628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03" name="Rectangle 199">
            <a:extLst>
              <a:ext uri="{FF2B5EF4-FFF2-40B4-BE49-F238E27FC236}">
                <a16:creationId xmlns:a16="http://schemas.microsoft.com/office/drawing/2014/main" id="{A54049BC-08ED-4D21-810E-C49359677664}"/>
              </a:ext>
            </a:extLst>
          </p:cNvPr>
          <p:cNvSpPr>
            <a:spLocks noChangeArrowheads="1"/>
          </p:cNvSpPr>
          <p:nvPr/>
        </p:nvSpPr>
        <p:spPr bwMode="auto">
          <a:xfrm>
            <a:off x="6383339" y="40052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04" name="Rectangle 200">
            <a:extLst>
              <a:ext uri="{FF2B5EF4-FFF2-40B4-BE49-F238E27FC236}">
                <a16:creationId xmlns:a16="http://schemas.microsoft.com/office/drawing/2014/main" id="{9A4BC54F-F4B4-42C5-855E-36D79E38F4E4}"/>
              </a:ext>
            </a:extLst>
          </p:cNvPr>
          <p:cNvSpPr>
            <a:spLocks noChangeArrowheads="1"/>
          </p:cNvSpPr>
          <p:nvPr/>
        </p:nvSpPr>
        <p:spPr bwMode="auto">
          <a:xfrm>
            <a:off x="2557464" y="58102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05" name="Rectangle 201">
            <a:extLst>
              <a:ext uri="{FF2B5EF4-FFF2-40B4-BE49-F238E27FC236}">
                <a16:creationId xmlns:a16="http://schemas.microsoft.com/office/drawing/2014/main" id="{45A52F8C-90AE-46F8-B939-AADE36D7CD53}"/>
              </a:ext>
            </a:extLst>
          </p:cNvPr>
          <p:cNvSpPr>
            <a:spLocks noChangeArrowheads="1"/>
          </p:cNvSpPr>
          <p:nvPr/>
        </p:nvSpPr>
        <p:spPr bwMode="auto">
          <a:xfrm>
            <a:off x="6070600" y="41370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06" name="Rectangle 202">
            <a:extLst>
              <a:ext uri="{FF2B5EF4-FFF2-40B4-BE49-F238E27FC236}">
                <a16:creationId xmlns:a16="http://schemas.microsoft.com/office/drawing/2014/main" id="{83735659-C659-4694-A459-61AD87484FCC}"/>
              </a:ext>
            </a:extLst>
          </p:cNvPr>
          <p:cNvSpPr>
            <a:spLocks noChangeArrowheads="1"/>
          </p:cNvSpPr>
          <p:nvPr/>
        </p:nvSpPr>
        <p:spPr bwMode="auto">
          <a:xfrm>
            <a:off x="3006725" y="58213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07" name="Rectangle 203">
            <a:extLst>
              <a:ext uri="{FF2B5EF4-FFF2-40B4-BE49-F238E27FC236}">
                <a16:creationId xmlns:a16="http://schemas.microsoft.com/office/drawing/2014/main" id="{CE7E4336-E00F-490D-BFDE-CE663F1EEAAF}"/>
              </a:ext>
            </a:extLst>
          </p:cNvPr>
          <p:cNvSpPr>
            <a:spLocks noChangeArrowheads="1"/>
          </p:cNvSpPr>
          <p:nvPr/>
        </p:nvSpPr>
        <p:spPr bwMode="auto">
          <a:xfrm>
            <a:off x="3071814" y="60928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08" name="Rectangle 204">
            <a:extLst>
              <a:ext uri="{FF2B5EF4-FFF2-40B4-BE49-F238E27FC236}">
                <a16:creationId xmlns:a16="http://schemas.microsoft.com/office/drawing/2014/main" id="{C1D9483D-270F-49B7-A7B0-E198DFDEE507}"/>
              </a:ext>
            </a:extLst>
          </p:cNvPr>
          <p:cNvSpPr>
            <a:spLocks noChangeArrowheads="1"/>
          </p:cNvSpPr>
          <p:nvPr/>
        </p:nvSpPr>
        <p:spPr bwMode="auto">
          <a:xfrm>
            <a:off x="6456364" y="19161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709" name="Rectangle 205">
            <a:extLst>
              <a:ext uri="{FF2B5EF4-FFF2-40B4-BE49-F238E27FC236}">
                <a16:creationId xmlns:a16="http://schemas.microsoft.com/office/drawing/2014/main" id="{A1668C64-F7E4-4378-B234-A79331EAEA64}"/>
              </a:ext>
            </a:extLst>
          </p:cNvPr>
          <p:cNvSpPr>
            <a:spLocks noChangeArrowheads="1"/>
          </p:cNvSpPr>
          <p:nvPr/>
        </p:nvSpPr>
        <p:spPr bwMode="auto">
          <a:xfrm>
            <a:off x="5735639" y="5445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710" name="Rectangle 206">
            <a:extLst>
              <a:ext uri="{FF2B5EF4-FFF2-40B4-BE49-F238E27FC236}">
                <a16:creationId xmlns:a16="http://schemas.microsoft.com/office/drawing/2014/main" id="{7DCF1226-EBFE-4017-953B-3C67084266E3}"/>
              </a:ext>
            </a:extLst>
          </p:cNvPr>
          <p:cNvSpPr>
            <a:spLocks noChangeArrowheads="1"/>
          </p:cNvSpPr>
          <p:nvPr/>
        </p:nvSpPr>
        <p:spPr bwMode="auto">
          <a:xfrm>
            <a:off x="6591300" y="58134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11" name="Rectangle 207">
            <a:extLst>
              <a:ext uri="{FF2B5EF4-FFF2-40B4-BE49-F238E27FC236}">
                <a16:creationId xmlns:a16="http://schemas.microsoft.com/office/drawing/2014/main" id="{26E60076-84D3-47B8-A14A-C4EC246ECFF3}"/>
              </a:ext>
            </a:extLst>
          </p:cNvPr>
          <p:cNvSpPr>
            <a:spLocks noChangeArrowheads="1"/>
          </p:cNvSpPr>
          <p:nvPr/>
        </p:nvSpPr>
        <p:spPr bwMode="auto">
          <a:xfrm>
            <a:off x="1774825" y="26368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12" name="Rectangle 208">
            <a:extLst>
              <a:ext uri="{FF2B5EF4-FFF2-40B4-BE49-F238E27FC236}">
                <a16:creationId xmlns:a16="http://schemas.microsoft.com/office/drawing/2014/main" id="{60078578-33AA-4BD7-809C-801339F09C01}"/>
              </a:ext>
            </a:extLst>
          </p:cNvPr>
          <p:cNvSpPr>
            <a:spLocks noChangeArrowheads="1"/>
          </p:cNvSpPr>
          <p:nvPr/>
        </p:nvSpPr>
        <p:spPr bwMode="auto">
          <a:xfrm>
            <a:off x="2351089" y="33575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713" name="Rectangle 209">
            <a:extLst>
              <a:ext uri="{FF2B5EF4-FFF2-40B4-BE49-F238E27FC236}">
                <a16:creationId xmlns:a16="http://schemas.microsoft.com/office/drawing/2014/main" id="{EDEAB6E8-C003-4F2E-8F98-6C67342DBFE9}"/>
              </a:ext>
            </a:extLst>
          </p:cNvPr>
          <p:cNvSpPr>
            <a:spLocks noChangeArrowheads="1"/>
          </p:cNvSpPr>
          <p:nvPr/>
        </p:nvSpPr>
        <p:spPr bwMode="auto">
          <a:xfrm>
            <a:off x="2424113" y="55895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14" name="Rectangle 210">
            <a:extLst>
              <a:ext uri="{FF2B5EF4-FFF2-40B4-BE49-F238E27FC236}">
                <a16:creationId xmlns:a16="http://schemas.microsoft.com/office/drawing/2014/main" id="{8BFC05A8-9F63-479A-A60D-7D5319CA1C9F}"/>
              </a:ext>
            </a:extLst>
          </p:cNvPr>
          <p:cNvSpPr>
            <a:spLocks noChangeArrowheads="1"/>
          </p:cNvSpPr>
          <p:nvPr/>
        </p:nvSpPr>
        <p:spPr bwMode="auto">
          <a:xfrm>
            <a:off x="8256589" y="37893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15" name="Rectangle 211">
            <a:extLst>
              <a:ext uri="{FF2B5EF4-FFF2-40B4-BE49-F238E27FC236}">
                <a16:creationId xmlns:a16="http://schemas.microsoft.com/office/drawing/2014/main" id="{C0C81E13-9013-47E9-9167-5950AD3FA052}"/>
              </a:ext>
            </a:extLst>
          </p:cNvPr>
          <p:cNvSpPr>
            <a:spLocks noChangeArrowheads="1"/>
          </p:cNvSpPr>
          <p:nvPr/>
        </p:nvSpPr>
        <p:spPr bwMode="auto">
          <a:xfrm>
            <a:off x="6456364" y="60928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716" name="Rectangle 212">
            <a:extLst>
              <a:ext uri="{FF2B5EF4-FFF2-40B4-BE49-F238E27FC236}">
                <a16:creationId xmlns:a16="http://schemas.microsoft.com/office/drawing/2014/main" id="{24900606-97F0-4B0B-BBD4-5FD0F94F619D}"/>
              </a:ext>
            </a:extLst>
          </p:cNvPr>
          <p:cNvSpPr>
            <a:spLocks noChangeArrowheads="1"/>
          </p:cNvSpPr>
          <p:nvPr/>
        </p:nvSpPr>
        <p:spPr bwMode="auto">
          <a:xfrm>
            <a:off x="4468814" y="26797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717" name="Rectangle 213">
            <a:extLst>
              <a:ext uri="{FF2B5EF4-FFF2-40B4-BE49-F238E27FC236}">
                <a16:creationId xmlns:a16="http://schemas.microsoft.com/office/drawing/2014/main" id="{9C025065-6AF7-4E68-AAA2-C5C70ADBB557}"/>
              </a:ext>
            </a:extLst>
          </p:cNvPr>
          <p:cNvSpPr>
            <a:spLocks noChangeArrowheads="1"/>
          </p:cNvSpPr>
          <p:nvPr/>
        </p:nvSpPr>
        <p:spPr bwMode="auto">
          <a:xfrm>
            <a:off x="7032625" y="5300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18" name="Rectangle 214">
            <a:extLst>
              <a:ext uri="{FF2B5EF4-FFF2-40B4-BE49-F238E27FC236}">
                <a16:creationId xmlns:a16="http://schemas.microsoft.com/office/drawing/2014/main" id="{02F5366B-98D5-4E1A-B2B8-8F0895B62098}"/>
              </a:ext>
            </a:extLst>
          </p:cNvPr>
          <p:cNvSpPr>
            <a:spLocks noChangeArrowheads="1"/>
          </p:cNvSpPr>
          <p:nvPr/>
        </p:nvSpPr>
        <p:spPr bwMode="auto">
          <a:xfrm>
            <a:off x="4527550" y="28590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19" name="Rectangle 215">
            <a:extLst>
              <a:ext uri="{FF2B5EF4-FFF2-40B4-BE49-F238E27FC236}">
                <a16:creationId xmlns:a16="http://schemas.microsoft.com/office/drawing/2014/main" id="{2576619A-7085-4D72-AB19-421E01338A28}"/>
              </a:ext>
            </a:extLst>
          </p:cNvPr>
          <p:cNvSpPr>
            <a:spLocks noChangeArrowheads="1"/>
          </p:cNvSpPr>
          <p:nvPr/>
        </p:nvSpPr>
        <p:spPr bwMode="auto">
          <a:xfrm>
            <a:off x="2640014" y="1628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20" name="Rectangle 216">
            <a:extLst>
              <a:ext uri="{FF2B5EF4-FFF2-40B4-BE49-F238E27FC236}">
                <a16:creationId xmlns:a16="http://schemas.microsoft.com/office/drawing/2014/main" id="{C835870C-755E-487A-88D2-A75288F70329}"/>
              </a:ext>
            </a:extLst>
          </p:cNvPr>
          <p:cNvSpPr>
            <a:spLocks noChangeArrowheads="1"/>
          </p:cNvSpPr>
          <p:nvPr/>
        </p:nvSpPr>
        <p:spPr bwMode="auto">
          <a:xfrm>
            <a:off x="8656639" y="50307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21" name="Rectangle 217">
            <a:extLst>
              <a:ext uri="{FF2B5EF4-FFF2-40B4-BE49-F238E27FC236}">
                <a16:creationId xmlns:a16="http://schemas.microsoft.com/office/drawing/2014/main" id="{3799307D-B5D1-4032-B603-071F5F2623A8}"/>
              </a:ext>
            </a:extLst>
          </p:cNvPr>
          <p:cNvSpPr>
            <a:spLocks noChangeArrowheads="1"/>
          </p:cNvSpPr>
          <p:nvPr/>
        </p:nvSpPr>
        <p:spPr bwMode="auto">
          <a:xfrm>
            <a:off x="4367214" y="1628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22" name="Rectangle 218">
            <a:extLst>
              <a:ext uri="{FF2B5EF4-FFF2-40B4-BE49-F238E27FC236}">
                <a16:creationId xmlns:a16="http://schemas.microsoft.com/office/drawing/2014/main" id="{F6F61B19-A15B-4166-85D0-7ADBD298CE10}"/>
              </a:ext>
            </a:extLst>
          </p:cNvPr>
          <p:cNvSpPr>
            <a:spLocks noChangeArrowheads="1"/>
          </p:cNvSpPr>
          <p:nvPr/>
        </p:nvSpPr>
        <p:spPr bwMode="auto">
          <a:xfrm>
            <a:off x="4656139" y="30718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723" name="Rectangle 219">
            <a:extLst>
              <a:ext uri="{FF2B5EF4-FFF2-40B4-BE49-F238E27FC236}">
                <a16:creationId xmlns:a16="http://schemas.microsoft.com/office/drawing/2014/main" id="{90925961-0CFF-4422-BE52-8706DD9B2066}"/>
              </a:ext>
            </a:extLst>
          </p:cNvPr>
          <p:cNvSpPr>
            <a:spLocks noChangeArrowheads="1"/>
          </p:cNvSpPr>
          <p:nvPr/>
        </p:nvSpPr>
        <p:spPr bwMode="auto">
          <a:xfrm>
            <a:off x="5448300" y="22764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24" name="Rectangle 220">
            <a:extLst>
              <a:ext uri="{FF2B5EF4-FFF2-40B4-BE49-F238E27FC236}">
                <a16:creationId xmlns:a16="http://schemas.microsoft.com/office/drawing/2014/main" id="{85723AF0-41F7-4E0C-ACC5-75C562D24B72}"/>
              </a:ext>
            </a:extLst>
          </p:cNvPr>
          <p:cNvSpPr>
            <a:spLocks noChangeArrowheads="1"/>
          </p:cNvSpPr>
          <p:nvPr/>
        </p:nvSpPr>
        <p:spPr bwMode="auto">
          <a:xfrm>
            <a:off x="2735264" y="23669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25" name="Rectangle 221">
            <a:extLst>
              <a:ext uri="{FF2B5EF4-FFF2-40B4-BE49-F238E27FC236}">
                <a16:creationId xmlns:a16="http://schemas.microsoft.com/office/drawing/2014/main" id="{06F5E079-BD9D-4E6C-9A8F-E7C7C834E511}"/>
              </a:ext>
            </a:extLst>
          </p:cNvPr>
          <p:cNvSpPr>
            <a:spLocks noChangeArrowheads="1"/>
          </p:cNvSpPr>
          <p:nvPr/>
        </p:nvSpPr>
        <p:spPr bwMode="auto">
          <a:xfrm>
            <a:off x="4511675" y="21336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726" name="Rectangle 222">
            <a:extLst>
              <a:ext uri="{FF2B5EF4-FFF2-40B4-BE49-F238E27FC236}">
                <a16:creationId xmlns:a16="http://schemas.microsoft.com/office/drawing/2014/main" id="{26D510F5-CF33-4893-A718-7BC1DB4A2C18}"/>
              </a:ext>
            </a:extLst>
          </p:cNvPr>
          <p:cNvSpPr>
            <a:spLocks noChangeArrowheads="1"/>
          </p:cNvSpPr>
          <p:nvPr/>
        </p:nvSpPr>
        <p:spPr bwMode="auto">
          <a:xfrm>
            <a:off x="2651125" y="40703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727" name="Rectangle 223">
            <a:extLst>
              <a:ext uri="{FF2B5EF4-FFF2-40B4-BE49-F238E27FC236}">
                <a16:creationId xmlns:a16="http://schemas.microsoft.com/office/drawing/2014/main" id="{98696AFC-22BD-4688-B27F-7E1C3EA8A0EA}"/>
              </a:ext>
            </a:extLst>
          </p:cNvPr>
          <p:cNvSpPr>
            <a:spLocks noChangeArrowheads="1"/>
          </p:cNvSpPr>
          <p:nvPr/>
        </p:nvSpPr>
        <p:spPr bwMode="auto">
          <a:xfrm>
            <a:off x="2495550" y="24209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28" name="Rectangle 224">
            <a:extLst>
              <a:ext uri="{FF2B5EF4-FFF2-40B4-BE49-F238E27FC236}">
                <a16:creationId xmlns:a16="http://schemas.microsoft.com/office/drawing/2014/main" id="{CFFEFFE8-D152-44CD-9F7A-B587B3432996}"/>
              </a:ext>
            </a:extLst>
          </p:cNvPr>
          <p:cNvSpPr>
            <a:spLocks noChangeArrowheads="1"/>
          </p:cNvSpPr>
          <p:nvPr/>
        </p:nvSpPr>
        <p:spPr bwMode="auto">
          <a:xfrm>
            <a:off x="4065588" y="234315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29" name="Rectangle 225">
            <a:extLst>
              <a:ext uri="{FF2B5EF4-FFF2-40B4-BE49-F238E27FC236}">
                <a16:creationId xmlns:a16="http://schemas.microsoft.com/office/drawing/2014/main" id="{C86FD2AB-8822-41B0-A9CF-D4285E13FE70}"/>
              </a:ext>
            </a:extLst>
          </p:cNvPr>
          <p:cNvSpPr>
            <a:spLocks noChangeArrowheads="1"/>
          </p:cNvSpPr>
          <p:nvPr/>
        </p:nvSpPr>
        <p:spPr bwMode="auto">
          <a:xfrm>
            <a:off x="3271839" y="37893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30" name="Rectangle 226">
            <a:extLst>
              <a:ext uri="{FF2B5EF4-FFF2-40B4-BE49-F238E27FC236}">
                <a16:creationId xmlns:a16="http://schemas.microsoft.com/office/drawing/2014/main" id="{DC921292-AF8B-43B2-AAB8-1FE3AAF0D5B1}"/>
              </a:ext>
            </a:extLst>
          </p:cNvPr>
          <p:cNvSpPr>
            <a:spLocks noChangeArrowheads="1"/>
          </p:cNvSpPr>
          <p:nvPr/>
        </p:nvSpPr>
        <p:spPr bwMode="auto">
          <a:xfrm>
            <a:off x="3905250" y="58420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31" name="Rectangle 227">
            <a:extLst>
              <a:ext uri="{FF2B5EF4-FFF2-40B4-BE49-F238E27FC236}">
                <a16:creationId xmlns:a16="http://schemas.microsoft.com/office/drawing/2014/main" id="{9D97A916-826F-4FE3-80BC-4057D42D8949}"/>
              </a:ext>
            </a:extLst>
          </p:cNvPr>
          <p:cNvSpPr>
            <a:spLocks noChangeArrowheads="1"/>
          </p:cNvSpPr>
          <p:nvPr/>
        </p:nvSpPr>
        <p:spPr bwMode="auto">
          <a:xfrm>
            <a:off x="3802064" y="44402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32" name="Rectangle 228">
            <a:extLst>
              <a:ext uri="{FF2B5EF4-FFF2-40B4-BE49-F238E27FC236}">
                <a16:creationId xmlns:a16="http://schemas.microsoft.com/office/drawing/2014/main" id="{A3C03416-E183-46A0-910F-C0C842D85853}"/>
              </a:ext>
            </a:extLst>
          </p:cNvPr>
          <p:cNvSpPr>
            <a:spLocks noChangeArrowheads="1"/>
          </p:cNvSpPr>
          <p:nvPr/>
        </p:nvSpPr>
        <p:spPr bwMode="auto">
          <a:xfrm>
            <a:off x="7893050" y="58531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33" name="Rectangle 229">
            <a:extLst>
              <a:ext uri="{FF2B5EF4-FFF2-40B4-BE49-F238E27FC236}">
                <a16:creationId xmlns:a16="http://schemas.microsoft.com/office/drawing/2014/main" id="{16295CB8-3837-45F5-A58B-ACFACE29D413}"/>
              </a:ext>
            </a:extLst>
          </p:cNvPr>
          <p:cNvSpPr>
            <a:spLocks noChangeArrowheads="1"/>
          </p:cNvSpPr>
          <p:nvPr/>
        </p:nvSpPr>
        <p:spPr bwMode="auto">
          <a:xfrm>
            <a:off x="4224339" y="28527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34" name="Rectangle 230">
            <a:extLst>
              <a:ext uri="{FF2B5EF4-FFF2-40B4-BE49-F238E27FC236}">
                <a16:creationId xmlns:a16="http://schemas.microsoft.com/office/drawing/2014/main" id="{B2790B4B-403A-4134-B9B2-48FD80550CF4}"/>
              </a:ext>
            </a:extLst>
          </p:cNvPr>
          <p:cNvSpPr>
            <a:spLocks noChangeArrowheads="1"/>
          </p:cNvSpPr>
          <p:nvPr/>
        </p:nvSpPr>
        <p:spPr bwMode="auto">
          <a:xfrm>
            <a:off x="4803775" y="58642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35" name="Rectangle 231">
            <a:extLst>
              <a:ext uri="{FF2B5EF4-FFF2-40B4-BE49-F238E27FC236}">
                <a16:creationId xmlns:a16="http://schemas.microsoft.com/office/drawing/2014/main" id="{2C17158D-87EE-43DB-9EBF-EAB29433E313}"/>
              </a:ext>
            </a:extLst>
          </p:cNvPr>
          <p:cNvSpPr>
            <a:spLocks noChangeArrowheads="1"/>
          </p:cNvSpPr>
          <p:nvPr/>
        </p:nvSpPr>
        <p:spPr bwMode="auto">
          <a:xfrm>
            <a:off x="4656139" y="23495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736" name="Rectangle 232">
            <a:extLst>
              <a:ext uri="{FF2B5EF4-FFF2-40B4-BE49-F238E27FC236}">
                <a16:creationId xmlns:a16="http://schemas.microsoft.com/office/drawing/2014/main" id="{EDEB8A0F-7CFB-49A2-B283-334D932F899B}"/>
              </a:ext>
            </a:extLst>
          </p:cNvPr>
          <p:cNvSpPr>
            <a:spLocks noChangeArrowheads="1"/>
          </p:cNvSpPr>
          <p:nvPr/>
        </p:nvSpPr>
        <p:spPr bwMode="auto">
          <a:xfrm>
            <a:off x="5232400" y="20605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37" name="Rectangle 233">
            <a:extLst>
              <a:ext uri="{FF2B5EF4-FFF2-40B4-BE49-F238E27FC236}">
                <a16:creationId xmlns:a16="http://schemas.microsoft.com/office/drawing/2014/main" id="{B7130492-FDCD-4521-9BBF-E05A4DD5264C}"/>
              </a:ext>
            </a:extLst>
          </p:cNvPr>
          <p:cNvSpPr>
            <a:spLocks noChangeArrowheads="1"/>
          </p:cNvSpPr>
          <p:nvPr/>
        </p:nvSpPr>
        <p:spPr bwMode="auto">
          <a:xfrm>
            <a:off x="5159375" y="5516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38" name="Rectangle 234">
            <a:extLst>
              <a:ext uri="{FF2B5EF4-FFF2-40B4-BE49-F238E27FC236}">
                <a16:creationId xmlns:a16="http://schemas.microsoft.com/office/drawing/2014/main" id="{E7CDB04D-B2A1-4D1C-AC71-1BB4EB7F2661}"/>
              </a:ext>
            </a:extLst>
          </p:cNvPr>
          <p:cNvSpPr>
            <a:spLocks noChangeArrowheads="1"/>
          </p:cNvSpPr>
          <p:nvPr/>
        </p:nvSpPr>
        <p:spPr bwMode="auto">
          <a:xfrm>
            <a:off x="2517775" y="32781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39" name="Rectangle 235">
            <a:extLst>
              <a:ext uri="{FF2B5EF4-FFF2-40B4-BE49-F238E27FC236}">
                <a16:creationId xmlns:a16="http://schemas.microsoft.com/office/drawing/2014/main" id="{1C6B0C0A-5B73-437E-81BC-635C6F008679}"/>
              </a:ext>
            </a:extLst>
          </p:cNvPr>
          <p:cNvSpPr>
            <a:spLocks noChangeArrowheads="1"/>
          </p:cNvSpPr>
          <p:nvPr/>
        </p:nvSpPr>
        <p:spPr bwMode="auto">
          <a:xfrm>
            <a:off x="2786064" y="32559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40" name="Rectangle 236">
            <a:extLst>
              <a:ext uri="{FF2B5EF4-FFF2-40B4-BE49-F238E27FC236}">
                <a16:creationId xmlns:a16="http://schemas.microsoft.com/office/drawing/2014/main" id="{A56BB4E4-3E4C-4703-AC6D-DA30C2C23D1E}"/>
              </a:ext>
            </a:extLst>
          </p:cNvPr>
          <p:cNvSpPr>
            <a:spLocks noChangeArrowheads="1"/>
          </p:cNvSpPr>
          <p:nvPr/>
        </p:nvSpPr>
        <p:spPr bwMode="auto">
          <a:xfrm>
            <a:off x="3575050" y="5516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41" name="Rectangle 237">
            <a:extLst>
              <a:ext uri="{FF2B5EF4-FFF2-40B4-BE49-F238E27FC236}">
                <a16:creationId xmlns:a16="http://schemas.microsoft.com/office/drawing/2014/main" id="{6008AF1C-2356-4E7D-A700-52F68646AFB3}"/>
              </a:ext>
            </a:extLst>
          </p:cNvPr>
          <p:cNvSpPr>
            <a:spLocks noChangeArrowheads="1"/>
          </p:cNvSpPr>
          <p:nvPr/>
        </p:nvSpPr>
        <p:spPr bwMode="auto">
          <a:xfrm>
            <a:off x="3792539" y="35734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742" name="Rectangle 238">
            <a:extLst>
              <a:ext uri="{FF2B5EF4-FFF2-40B4-BE49-F238E27FC236}">
                <a16:creationId xmlns:a16="http://schemas.microsoft.com/office/drawing/2014/main" id="{3154BB95-BE96-48E9-B8EE-559AB0AA1F80}"/>
              </a:ext>
            </a:extLst>
          </p:cNvPr>
          <p:cNvSpPr>
            <a:spLocks noChangeArrowheads="1"/>
          </p:cNvSpPr>
          <p:nvPr/>
        </p:nvSpPr>
        <p:spPr bwMode="auto">
          <a:xfrm>
            <a:off x="4872039" y="47244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43" name="Rectangle 239">
            <a:extLst>
              <a:ext uri="{FF2B5EF4-FFF2-40B4-BE49-F238E27FC236}">
                <a16:creationId xmlns:a16="http://schemas.microsoft.com/office/drawing/2014/main" id="{2FB960AE-74A8-42D4-9A81-F9BC007DB36E}"/>
              </a:ext>
            </a:extLst>
          </p:cNvPr>
          <p:cNvSpPr>
            <a:spLocks noChangeArrowheads="1"/>
          </p:cNvSpPr>
          <p:nvPr/>
        </p:nvSpPr>
        <p:spPr bwMode="auto">
          <a:xfrm>
            <a:off x="4872039" y="26368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44" name="Rectangle 240">
            <a:extLst>
              <a:ext uri="{FF2B5EF4-FFF2-40B4-BE49-F238E27FC236}">
                <a16:creationId xmlns:a16="http://schemas.microsoft.com/office/drawing/2014/main" id="{794D768C-3BAA-46D8-9528-929F10B1CE11}"/>
              </a:ext>
            </a:extLst>
          </p:cNvPr>
          <p:cNvSpPr>
            <a:spLocks noChangeArrowheads="1"/>
          </p:cNvSpPr>
          <p:nvPr/>
        </p:nvSpPr>
        <p:spPr bwMode="auto">
          <a:xfrm>
            <a:off x="3216275" y="14128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745" name="Rectangle 241">
            <a:extLst>
              <a:ext uri="{FF2B5EF4-FFF2-40B4-BE49-F238E27FC236}">
                <a16:creationId xmlns:a16="http://schemas.microsoft.com/office/drawing/2014/main" id="{3F5EEBCE-5013-4989-A0C5-F095D6F499CD}"/>
              </a:ext>
            </a:extLst>
          </p:cNvPr>
          <p:cNvSpPr>
            <a:spLocks noChangeArrowheads="1"/>
          </p:cNvSpPr>
          <p:nvPr/>
        </p:nvSpPr>
        <p:spPr bwMode="auto">
          <a:xfrm>
            <a:off x="3216275" y="35734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46" name="Rectangle 242">
            <a:extLst>
              <a:ext uri="{FF2B5EF4-FFF2-40B4-BE49-F238E27FC236}">
                <a16:creationId xmlns:a16="http://schemas.microsoft.com/office/drawing/2014/main" id="{5A42AB3A-3D7A-4A3D-9971-086AFCFBE48E}"/>
              </a:ext>
            </a:extLst>
          </p:cNvPr>
          <p:cNvSpPr>
            <a:spLocks noChangeArrowheads="1"/>
          </p:cNvSpPr>
          <p:nvPr/>
        </p:nvSpPr>
        <p:spPr bwMode="auto">
          <a:xfrm>
            <a:off x="4295775" y="50847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47" name="Rectangle 243">
            <a:extLst>
              <a:ext uri="{FF2B5EF4-FFF2-40B4-BE49-F238E27FC236}">
                <a16:creationId xmlns:a16="http://schemas.microsoft.com/office/drawing/2014/main" id="{26C45855-11D7-45CF-940E-9742F60B81D5}"/>
              </a:ext>
            </a:extLst>
          </p:cNvPr>
          <p:cNvSpPr>
            <a:spLocks noChangeArrowheads="1"/>
          </p:cNvSpPr>
          <p:nvPr/>
        </p:nvSpPr>
        <p:spPr bwMode="auto">
          <a:xfrm>
            <a:off x="4727575" y="34290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48" name="Rectangle 244">
            <a:extLst>
              <a:ext uri="{FF2B5EF4-FFF2-40B4-BE49-F238E27FC236}">
                <a16:creationId xmlns:a16="http://schemas.microsoft.com/office/drawing/2014/main" id="{721DFCD7-594B-46CD-8D38-FD595F78235B}"/>
              </a:ext>
            </a:extLst>
          </p:cNvPr>
          <p:cNvSpPr>
            <a:spLocks noChangeArrowheads="1"/>
          </p:cNvSpPr>
          <p:nvPr/>
        </p:nvSpPr>
        <p:spPr bwMode="auto">
          <a:xfrm>
            <a:off x="2208214" y="27082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749" name="Rectangle 245">
            <a:extLst>
              <a:ext uri="{FF2B5EF4-FFF2-40B4-BE49-F238E27FC236}">
                <a16:creationId xmlns:a16="http://schemas.microsoft.com/office/drawing/2014/main" id="{C4F35448-3C0D-4DE1-8B06-B967F1D1EE52}"/>
              </a:ext>
            </a:extLst>
          </p:cNvPr>
          <p:cNvSpPr>
            <a:spLocks noChangeArrowheads="1"/>
          </p:cNvSpPr>
          <p:nvPr/>
        </p:nvSpPr>
        <p:spPr bwMode="auto">
          <a:xfrm>
            <a:off x="2286000" y="3776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750" name="Rectangle 246">
            <a:extLst>
              <a:ext uri="{FF2B5EF4-FFF2-40B4-BE49-F238E27FC236}">
                <a16:creationId xmlns:a16="http://schemas.microsoft.com/office/drawing/2014/main" id="{CCA6B5BC-D6D8-485F-9B06-047E218E52FE}"/>
              </a:ext>
            </a:extLst>
          </p:cNvPr>
          <p:cNvSpPr>
            <a:spLocks noChangeArrowheads="1"/>
          </p:cNvSpPr>
          <p:nvPr/>
        </p:nvSpPr>
        <p:spPr bwMode="auto">
          <a:xfrm>
            <a:off x="2874964" y="51752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751" name="Rectangle 247">
            <a:extLst>
              <a:ext uri="{FF2B5EF4-FFF2-40B4-BE49-F238E27FC236}">
                <a16:creationId xmlns:a16="http://schemas.microsoft.com/office/drawing/2014/main" id="{9EE5B87B-DADA-48C2-9931-80B8F96D1B99}"/>
              </a:ext>
            </a:extLst>
          </p:cNvPr>
          <p:cNvSpPr>
            <a:spLocks noChangeArrowheads="1"/>
          </p:cNvSpPr>
          <p:nvPr/>
        </p:nvSpPr>
        <p:spPr bwMode="auto">
          <a:xfrm>
            <a:off x="3575050" y="59420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52" name="Rectangle 248">
            <a:extLst>
              <a:ext uri="{FF2B5EF4-FFF2-40B4-BE49-F238E27FC236}">
                <a16:creationId xmlns:a16="http://schemas.microsoft.com/office/drawing/2014/main" id="{8A5652B8-C1BF-4D51-98A6-A54879E57642}"/>
              </a:ext>
            </a:extLst>
          </p:cNvPr>
          <p:cNvSpPr>
            <a:spLocks noChangeArrowheads="1"/>
          </p:cNvSpPr>
          <p:nvPr/>
        </p:nvSpPr>
        <p:spPr bwMode="auto">
          <a:xfrm>
            <a:off x="5448300" y="170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53" name="Rectangle 249">
            <a:extLst>
              <a:ext uri="{FF2B5EF4-FFF2-40B4-BE49-F238E27FC236}">
                <a16:creationId xmlns:a16="http://schemas.microsoft.com/office/drawing/2014/main" id="{66908462-3C61-48C1-B3A3-B30DC80F9FCF}"/>
              </a:ext>
            </a:extLst>
          </p:cNvPr>
          <p:cNvSpPr>
            <a:spLocks noChangeArrowheads="1"/>
          </p:cNvSpPr>
          <p:nvPr/>
        </p:nvSpPr>
        <p:spPr bwMode="auto">
          <a:xfrm>
            <a:off x="2994025" y="42148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754" name="Rectangle 250">
            <a:extLst>
              <a:ext uri="{FF2B5EF4-FFF2-40B4-BE49-F238E27FC236}">
                <a16:creationId xmlns:a16="http://schemas.microsoft.com/office/drawing/2014/main" id="{91BDF77B-2CB8-4FE3-B0CD-7FA95B594497}"/>
              </a:ext>
            </a:extLst>
          </p:cNvPr>
          <p:cNvSpPr>
            <a:spLocks noChangeArrowheads="1"/>
          </p:cNvSpPr>
          <p:nvPr/>
        </p:nvSpPr>
        <p:spPr bwMode="auto">
          <a:xfrm>
            <a:off x="3071814" y="5445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55" name="Rectangle 251">
            <a:extLst>
              <a:ext uri="{FF2B5EF4-FFF2-40B4-BE49-F238E27FC236}">
                <a16:creationId xmlns:a16="http://schemas.microsoft.com/office/drawing/2014/main" id="{472BAAC4-BA71-43DE-A635-A8E074158F85}"/>
              </a:ext>
            </a:extLst>
          </p:cNvPr>
          <p:cNvSpPr>
            <a:spLocks noChangeArrowheads="1"/>
          </p:cNvSpPr>
          <p:nvPr/>
        </p:nvSpPr>
        <p:spPr bwMode="auto">
          <a:xfrm>
            <a:off x="7767639" y="30543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756" name="Rectangle 252">
            <a:extLst>
              <a:ext uri="{FF2B5EF4-FFF2-40B4-BE49-F238E27FC236}">
                <a16:creationId xmlns:a16="http://schemas.microsoft.com/office/drawing/2014/main" id="{4054CB17-858C-42E1-AF85-3B7ECD692A6E}"/>
              </a:ext>
            </a:extLst>
          </p:cNvPr>
          <p:cNvSpPr>
            <a:spLocks noChangeArrowheads="1"/>
          </p:cNvSpPr>
          <p:nvPr/>
        </p:nvSpPr>
        <p:spPr bwMode="auto">
          <a:xfrm>
            <a:off x="5254625" y="58753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57" name="Rectangle 253">
            <a:extLst>
              <a:ext uri="{FF2B5EF4-FFF2-40B4-BE49-F238E27FC236}">
                <a16:creationId xmlns:a16="http://schemas.microsoft.com/office/drawing/2014/main" id="{1C6F765C-A6CD-471C-9D04-0112E67D4D11}"/>
              </a:ext>
            </a:extLst>
          </p:cNvPr>
          <p:cNvSpPr>
            <a:spLocks noChangeArrowheads="1"/>
          </p:cNvSpPr>
          <p:nvPr/>
        </p:nvSpPr>
        <p:spPr bwMode="auto">
          <a:xfrm>
            <a:off x="4410075" y="58531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58" name="Rectangle 254">
            <a:extLst>
              <a:ext uri="{FF2B5EF4-FFF2-40B4-BE49-F238E27FC236}">
                <a16:creationId xmlns:a16="http://schemas.microsoft.com/office/drawing/2014/main" id="{1ED57121-BB4E-4784-B4A1-604B3E6C2F37}"/>
              </a:ext>
            </a:extLst>
          </p:cNvPr>
          <p:cNvSpPr>
            <a:spLocks noChangeArrowheads="1"/>
          </p:cNvSpPr>
          <p:nvPr/>
        </p:nvSpPr>
        <p:spPr bwMode="auto">
          <a:xfrm>
            <a:off x="6645275" y="49228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59" name="Rectangle 255">
            <a:extLst>
              <a:ext uri="{FF2B5EF4-FFF2-40B4-BE49-F238E27FC236}">
                <a16:creationId xmlns:a16="http://schemas.microsoft.com/office/drawing/2014/main" id="{AFF8E360-1180-4724-9DD0-1347B3324E7B}"/>
              </a:ext>
            </a:extLst>
          </p:cNvPr>
          <p:cNvSpPr>
            <a:spLocks noChangeArrowheads="1"/>
          </p:cNvSpPr>
          <p:nvPr/>
        </p:nvSpPr>
        <p:spPr bwMode="auto">
          <a:xfrm>
            <a:off x="5703889" y="58848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60" name="Rectangle 256">
            <a:extLst>
              <a:ext uri="{FF2B5EF4-FFF2-40B4-BE49-F238E27FC236}">
                <a16:creationId xmlns:a16="http://schemas.microsoft.com/office/drawing/2014/main" id="{C4AD66E3-BF9C-4EB8-BC6C-0255B79826BA}"/>
              </a:ext>
            </a:extLst>
          </p:cNvPr>
          <p:cNvSpPr>
            <a:spLocks noChangeArrowheads="1"/>
          </p:cNvSpPr>
          <p:nvPr/>
        </p:nvSpPr>
        <p:spPr bwMode="auto">
          <a:xfrm>
            <a:off x="6096000" y="19161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61" name="Rectangle 257">
            <a:extLst>
              <a:ext uri="{FF2B5EF4-FFF2-40B4-BE49-F238E27FC236}">
                <a16:creationId xmlns:a16="http://schemas.microsoft.com/office/drawing/2014/main" id="{A7504246-737B-44C2-8907-12CFA0E522F2}"/>
              </a:ext>
            </a:extLst>
          </p:cNvPr>
          <p:cNvSpPr>
            <a:spLocks noChangeArrowheads="1"/>
          </p:cNvSpPr>
          <p:nvPr/>
        </p:nvSpPr>
        <p:spPr bwMode="auto">
          <a:xfrm>
            <a:off x="6153150" y="58959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62" name="Rectangle 258">
            <a:extLst>
              <a:ext uri="{FF2B5EF4-FFF2-40B4-BE49-F238E27FC236}">
                <a16:creationId xmlns:a16="http://schemas.microsoft.com/office/drawing/2014/main" id="{755CAF93-3C9C-45DE-80A3-2B491AD17875}"/>
              </a:ext>
            </a:extLst>
          </p:cNvPr>
          <p:cNvSpPr>
            <a:spLocks noChangeArrowheads="1"/>
          </p:cNvSpPr>
          <p:nvPr/>
        </p:nvSpPr>
        <p:spPr bwMode="auto">
          <a:xfrm>
            <a:off x="4424364" y="44434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63" name="Rectangle 259">
            <a:extLst>
              <a:ext uri="{FF2B5EF4-FFF2-40B4-BE49-F238E27FC236}">
                <a16:creationId xmlns:a16="http://schemas.microsoft.com/office/drawing/2014/main" id="{DB9C9493-005E-4346-BEF6-BCDB7B53900A}"/>
              </a:ext>
            </a:extLst>
          </p:cNvPr>
          <p:cNvSpPr>
            <a:spLocks noChangeArrowheads="1"/>
          </p:cNvSpPr>
          <p:nvPr/>
        </p:nvSpPr>
        <p:spPr bwMode="auto">
          <a:xfrm>
            <a:off x="4802188" y="44545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64" name="Rectangle 260">
            <a:extLst>
              <a:ext uri="{FF2B5EF4-FFF2-40B4-BE49-F238E27FC236}">
                <a16:creationId xmlns:a16="http://schemas.microsoft.com/office/drawing/2014/main" id="{65B5464B-C194-4004-9637-EF115E56835B}"/>
              </a:ext>
            </a:extLst>
          </p:cNvPr>
          <p:cNvSpPr>
            <a:spLocks noChangeArrowheads="1"/>
          </p:cNvSpPr>
          <p:nvPr/>
        </p:nvSpPr>
        <p:spPr bwMode="auto">
          <a:xfrm>
            <a:off x="5395914" y="35385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65" name="Rectangle 261">
            <a:extLst>
              <a:ext uri="{FF2B5EF4-FFF2-40B4-BE49-F238E27FC236}">
                <a16:creationId xmlns:a16="http://schemas.microsoft.com/office/drawing/2014/main" id="{84E6EBD6-94DA-49DF-8F20-F6A6ADFB316E}"/>
              </a:ext>
            </a:extLst>
          </p:cNvPr>
          <p:cNvSpPr>
            <a:spLocks noChangeArrowheads="1"/>
          </p:cNvSpPr>
          <p:nvPr/>
        </p:nvSpPr>
        <p:spPr bwMode="auto">
          <a:xfrm>
            <a:off x="5591175" y="27813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766" name="Rectangle 262">
            <a:extLst>
              <a:ext uri="{FF2B5EF4-FFF2-40B4-BE49-F238E27FC236}">
                <a16:creationId xmlns:a16="http://schemas.microsoft.com/office/drawing/2014/main" id="{BE406809-3FCB-40D5-8BC6-5D683FE654C6}"/>
              </a:ext>
            </a:extLst>
          </p:cNvPr>
          <p:cNvSpPr>
            <a:spLocks noChangeArrowheads="1"/>
          </p:cNvSpPr>
          <p:nvPr/>
        </p:nvSpPr>
        <p:spPr bwMode="auto">
          <a:xfrm>
            <a:off x="2640014" y="34290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767" name="Rectangle 263">
            <a:extLst>
              <a:ext uri="{FF2B5EF4-FFF2-40B4-BE49-F238E27FC236}">
                <a16:creationId xmlns:a16="http://schemas.microsoft.com/office/drawing/2014/main" id="{3329D845-561A-4F3B-A8B4-318E57F62932}"/>
              </a:ext>
            </a:extLst>
          </p:cNvPr>
          <p:cNvSpPr>
            <a:spLocks noChangeArrowheads="1"/>
          </p:cNvSpPr>
          <p:nvPr/>
        </p:nvSpPr>
        <p:spPr bwMode="auto">
          <a:xfrm>
            <a:off x="3937000" y="39258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68" name="Rectangle 264">
            <a:extLst>
              <a:ext uri="{FF2B5EF4-FFF2-40B4-BE49-F238E27FC236}">
                <a16:creationId xmlns:a16="http://schemas.microsoft.com/office/drawing/2014/main" id="{3C27F2D4-A3A5-416E-9223-A0E0B9A2B8C6}"/>
              </a:ext>
            </a:extLst>
          </p:cNvPr>
          <p:cNvSpPr>
            <a:spLocks noChangeArrowheads="1"/>
          </p:cNvSpPr>
          <p:nvPr/>
        </p:nvSpPr>
        <p:spPr bwMode="auto">
          <a:xfrm>
            <a:off x="5159375" y="39338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769" name="Rectangle 265">
            <a:extLst>
              <a:ext uri="{FF2B5EF4-FFF2-40B4-BE49-F238E27FC236}">
                <a16:creationId xmlns:a16="http://schemas.microsoft.com/office/drawing/2014/main" id="{E9CFA4DA-B1D2-4E00-AD23-D09DFEA7ECFC}"/>
              </a:ext>
            </a:extLst>
          </p:cNvPr>
          <p:cNvSpPr>
            <a:spLocks noChangeArrowheads="1"/>
          </p:cNvSpPr>
          <p:nvPr/>
        </p:nvSpPr>
        <p:spPr bwMode="auto">
          <a:xfrm>
            <a:off x="5562600" y="43529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70" name="Rectangle 266">
            <a:extLst>
              <a:ext uri="{FF2B5EF4-FFF2-40B4-BE49-F238E27FC236}">
                <a16:creationId xmlns:a16="http://schemas.microsoft.com/office/drawing/2014/main" id="{AFEFE355-0DAC-425D-86B1-F219D7986A72}"/>
              </a:ext>
            </a:extLst>
          </p:cNvPr>
          <p:cNvSpPr>
            <a:spLocks noChangeArrowheads="1"/>
          </p:cNvSpPr>
          <p:nvPr/>
        </p:nvSpPr>
        <p:spPr bwMode="auto">
          <a:xfrm>
            <a:off x="3575050" y="52292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71" name="Rectangle 267">
            <a:extLst>
              <a:ext uri="{FF2B5EF4-FFF2-40B4-BE49-F238E27FC236}">
                <a16:creationId xmlns:a16="http://schemas.microsoft.com/office/drawing/2014/main" id="{63EFA51A-6C30-498C-84A9-44AF77E5623B}"/>
              </a:ext>
            </a:extLst>
          </p:cNvPr>
          <p:cNvSpPr>
            <a:spLocks noChangeArrowheads="1"/>
          </p:cNvSpPr>
          <p:nvPr/>
        </p:nvSpPr>
        <p:spPr bwMode="auto">
          <a:xfrm>
            <a:off x="4283075" y="46466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772" name="Rectangle 268">
            <a:extLst>
              <a:ext uri="{FF2B5EF4-FFF2-40B4-BE49-F238E27FC236}">
                <a16:creationId xmlns:a16="http://schemas.microsoft.com/office/drawing/2014/main" id="{B3465BA1-3C8A-4340-ABCF-04BDC8818174}"/>
              </a:ext>
            </a:extLst>
          </p:cNvPr>
          <p:cNvSpPr>
            <a:spLocks noChangeArrowheads="1"/>
          </p:cNvSpPr>
          <p:nvPr/>
        </p:nvSpPr>
        <p:spPr bwMode="auto">
          <a:xfrm>
            <a:off x="7464425" y="40052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73" name="Rectangle 269">
            <a:extLst>
              <a:ext uri="{FF2B5EF4-FFF2-40B4-BE49-F238E27FC236}">
                <a16:creationId xmlns:a16="http://schemas.microsoft.com/office/drawing/2014/main" id="{4D3436BA-CEC4-47FD-9BAA-6B2FE034439F}"/>
              </a:ext>
            </a:extLst>
          </p:cNvPr>
          <p:cNvSpPr>
            <a:spLocks noChangeArrowheads="1"/>
          </p:cNvSpPr>
          <p:nvPr/>
        </p:nvSpPr>
        <p:spPr bwMode="auto">
          <a:xfrm>
            <a:off x="3719514" y="37814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74" name="Rectangle 270">
            <a:extLst>
              <a:ext uri="{FF2B5EF4-FFF2-40B4-BE49-F238E27FC236}">
                <a16:creationId xmlns:a16="http://schemas.microsoft.com/office/drawing/2014/main" id="{99CF677D-638A-428E-89BD-58EDA6A94D90}"/>
              </a:ext>
            </a:extLst>
          </p:cNvPr>
          <p:cNvSpPr>
            <a:spLocks noChangeArrowheads="1"/>
          </p:cNvSpPr>
          <p:nvPr/>
        </p:nvSpPr>
        <p:spPr bwMode="auto">
          <a:xfrm>
            <a:off x="4783138" y="60864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775" name="Rectangle 271">
            <a:extLst>
              <a:ext uri="{FF2B5EF4-FFF2-40B4-BE49-F238E27FC236}">
                <a16:creationId xmlns:a16="http://schemas.microsoft.com/office/drawing/2014/main" id="{020A1DE0-C6C0-42FF-A21F-0576E6FC5112}"/>
              </a:ext>
            </a:extLst>
          </p:cNvPr>
          <p:cNvSpPr>
            <a:spLocks noChangeArrowheads="1"/>
          </p:cNvSpPr>
          <p:nvPr/>
        </p:nvSpPr>
        <p:spPr bwMode="auto">
          <a:xfrm>
            <a:off x="6916739" y="50117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76" name="Rectangle 272">
            <a:extLst>
              <a:ext uri="{FF2B5EF4-FFF2-40B4-BE49-F238E27FC236}">
                <a16:creationId xmlns:a16="http://schemas.microsoft.com/office/drawing/2014/main" id="{6A0235B9-93B0-40D5-A9D4-AA8E8719993B}"/>
              </a:ext>
            </a:extLst>
          </p:cNvPr>
          <p:cNvSpPr>
            <a:spLocks noChangeArrowheads="1"/>
          </p:cNvSpPr>
          <p:nvPr/>
        </p:nvSpPr>
        <p:spPr bwMode="auto">
          <a:xfrm>
            <a:off x="5470525" y="60483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77" name="Rectangle 273">
            <a:extLst>
              <a:ext uri="{FF2B5EF4-FFF2-40B4-BE49-F238E27FC236}">
                <a16:creationId xmlns:a16="http://schemas.microsoft.com/office/drawing/2014/main" id="{390C4672-A737-469D-BB7F-3B43192D697D}"/>
              </a:ext>
            </a:extLst>
          </p:cNvPr>
          <p:cNvSpPr>
            <a:spLocks noChangeArrowheads="1"/>
          </p:cNvSpPr>
          <p:nvPr/>
        </p:nvSpPr>
        <p:spPr bwMode="auto">
          <a:xfrm>
            <a:off x="7254875" y="52752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78" name="Rectangle 274">
            <a:extLst>
              <a:ext uri="{FF2B5EF4-FFF2-40B4-BE49-F238E27FC236}">
                <a16:creationId xmlns:a16="http://schemas.microsoft.com/office/drawing/2014/main" id="{CD7835C3-DCBD-4721-9561-F57C24443923}"/>
              </a:ext>
            </a:extLst>
          </p:cNvPr>
          <p:cNvSpPr>
            <a:spLocks noChangeArrowheads="1"/>
          </p:cNvSpPr>
          <p:nvPr/>
        </p:nvSpPr>
        <p:spPr bwMode="auto">
          <a:xfrm>
            <a:off x="3260725" y="33877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79" name="Rectangle 275">
            <a:extLst>
              <a:ext uri="{FF2B5EF4-FFF2-40B4-BE49-F238E27FC236}">
                <a16:creationId xmlns:a16="http://schemas.microsoft.com/office/drawing/2014/main" id="{3403379C-42A6-4613-A73E-33646E05DF84}"/>
              </a:ext>
            </a:extLst>
          </p:cNvPr>
          <p:cNvSpPr>
            <a:spLocks noChangeArrowheads="1"/>
          </p:cNvSpPr>
          <p:nvPr/>
        </p:nvSpPr>
        <p:spPr bwMode="auto">
          <a:xfrm>
            <a:off x="4800600" y="5516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780" name="Rectangle 276">
            <a:extLst>
              <a:ext uri="{FF2B5EF4-FFF2-40B4-BE49-F238E27FC236}">
                <a16:creationId xmlns:a16="http://schemas.microsoft.com/office/drawing/2014/main" id="{A3EB9323-0CE8-4F15-8D65-10D2577B431F}"/>
              </a:ext>
            </a:extLst>
          </p:cNvPr>
          <p:cNvSpPr>
            <a:spLocks noChangeArrowheads="1"/>
          </p:cNvSpPr>
          <p:nvPr/>
        </p:nvSpPr>
        <p:spPr bwMode="auto">
          <a:xfrm>
            <a:off x="5087939" y="36449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81" name="Rectangle 277">
            <a:extLst>
              <a:ext uri="{FF2B5EF4-FFF2-40B4-BE49-F238E27FC236}">
                <a16:creationId xmlns:a16="http://schemas.microsoft.com/office/drawing/2014/main" id="{BFE94038-4DC8-4120-9A25-326CADFAD780}"/>
              </a:ext>
            </a:extLst>
          </p:cNvPr>
          <p:cNvSpPr>
            <a:spLocks noChangeArrowheads="1"/>
          </p:cNvSpPr>
          <p:nvPr/>
        </p:nvSpPr>
        <p:spPr bwMode="auto">
          <a:xfrm>
            <a:off x="7796214" y="55372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82" name="Rectangle 278">
            <a:extLst>
              <a:ext uri="{FF2B5EF4-FFF2-40B4-BE49-F238E27FC236}">
                <a16:creationId xmlns:a16="http://schemas.microsoft.com/office/drawing/2014/main" id="{1DCEDB1A-D09A-4A41-9101-801D7C666312}"/>
              </a:ext>
            </a:extLst>
          </p:cNvPr>
          <p:cNvSpPr>
            <a:spLocks noChangeArrowheads="1"/>
          </p:cNvSpPr>
          <p:nvPr/>
        </p:nvSpPr>
        <p:spPr bwMode="auto">
          <a:xfrm>
            <a:off x="3463925" y="3738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783" name="Rectangle 279">
            <a:extLst>
              <a:ext uri="{FF2B5EF4-FFF2-40B4-BE49-F238E27FC236}">
                <a16:creationId xmlns:a16="http://schemas.microsoft.com/office/drawing/2014/main" id="{B58DB3CC-9F2F-4654-A9CB-653F9709624E}"/>
              </a:ext>
            </a:extLst>
          </p:cNvPr>
          <p:cNvSpPr>
            <a:spLocks noChangeArrowheads="1"/>
          </p:cNvSpPr>
          <p:nvPr/>
        </p:nvSpPr>
        <p:spPr bwMode="auto">
          <a:xfrm>
            <a:off x="7051675" y="59166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784" name="Rectangle 280">
            <a:extLst>
              <a:ext uri="{FF2B5EF4-FFF2-40B4-BE49-F238E27FC236}">
                <a16:creationId xmlns:a16="http://schemas.microsoft.com/office/drawing/2014/main" id="{72DAFBB7-8A6F-47E3-A022-9D97670F3FBB}"/>
              </a:ext>
            </a:extLst>
          </p:cNvPr>
          <p:cNvSpPr>
            <a:spLocks noChangeArrowheads="1"/>
          </p:cNvSpPr>
          <p:nvPr/>
        </p:nvSpPr>
        <p:spPr bwMode="auto">
          <a:xfrm>
            <a:off x="5519739" y="46529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85" name="Rectangle 281">
            <a:extLst>
              <a:ext uri="{FF2B5EF4-FFF2-40B4-BE49-F238E27FC236}">
                <a16:creationId xmlns:a16="http://schemas.microsoft.com/office/drawing/2014/main" id="{8E6A7D05-9D8B-4BCB-A0B1-71073A20DDFD}"/>
              </a:ext>
            </a:extLst>
          </p:cNvPr>
          <p:cNvSpPr>
            <a:spLocks noChangeArrowheads="1"/>
          </p:cNvSpPr>
          <p:nvPr/>
        </p:nvSpPr>
        <p:spPr bwMode="auto">
          <a:xfrm>
            <a:off x="4140200" y="39989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786" name="Rectangle 282">
            <a:extLst>
              <a:ext uri="{FF2B5EF4-FFF2-40B4-BE49-F238E27FC236}">
                <a16:creationId xmlns:a16="http://schemas.microsoft.com/office/drawing/2014/main" id="{F3F2F7F9-7B5B-4519-AEAD-34CB58534FAB}"/>
              </a:ext>
            </a:extLst>
          </p:cNvPr>
          <p:cNvSpPr>
            <a:spLocks noChangeArrowheads="1"/>
          </p:cNvSpPr>
          <p:nvPr/>
        </p:nvSpPr>
        <p:spPr bwMode="auto">
          <a:xfrm>
            <a:off x="7500939" y="5927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87" name="Rectangle 283">
            <a:extLst>
              <a:ext uri="{FF2B5EF4-FFF2-40B4-BE49-F238E27FC236}">
                <a16:creationId xmlns:a16="http://schemas.microsoft.com/office/drawing/2014/main" id="{5DC0B73D-DB62-4A68-844F-BCC3473F64A5}"/>
              </a:ext>
            </a:extLst>
          </p:cNvPr>
          <p:cNvSpPr>
            <a:spLocks noChangeArrowheads="1"/>
          </p:cNvSpPr>
          <p:nvPr/>
        </p:nvSpPr>
        <p:spPr bwMode="auto">
          <a:xfrm>
            <a:off x="5953125" y="44767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88" name="Rectangle 284">
            <a:extLst>
              <a:ext uri="{FF2B5EF4-FFF2-40B4-BE49-F238E27FC236}">
                <a16:creationId xmlns:a16="http://schemas.microsoft.com/office/drawing/2014/main" id="{A48B4A00-2396-4DED-B420-F23FF6B0538E}"/>
              </a:ext>
            </a:extLst>
          </p:cNvPr>
          <p:cNvSpPr>
            <a:spLocks noChangeArrowheads="1"/>
          </p:cNvSpPr>
          <p:nvPr/>
        </p:nvSpPr>
        <p:spPr bwMode="auto">
          <a:xfrm>
            <a:off x="4511675" y="47974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89" name="Rectangle 285">
            <a:extLst>
              <a:ext uri="{FF2B5EF4-FFF2-40B4-BE49-F238E27FC236}">
                <a16:creationId xmlns:a16="http://schemas.microsoft.com/office/drawing/2014/main" id="{79DBAA8B-0CB1-4E4C-9189-20778246E380}"/>
              </a:ext>
            </a:extLst>
          </p:cNvPr>
          <p:cNvSpPr>
            <a:spLocks noChangeArrowheads="1"/>
          </p:cNvSpPr>
          <p:nvPr/>
        </p:nvSpPr>
        <p:spPr bwMode="auto">
          <a:xfrm>
            <a:off x="3395663" y="42211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790" name="Rectangle 286">
            <a:extLst>
              <a:ext uri="{FF2B5EF4-FFF2-40B4-BE49-F238E27FC236}">
                <a16:creationId xmlns:a16="http://schemas.microsoft.com/office/drawing/2014/main" id="{C43D51A2-CF8E-405C-82ED-DAE7C3A1C849}"/>
              </a:ext>
            </a:extLst>
          </p:cNvPr>
          <p:cNvSpPr>
            <a:spLocks noChangeArrowheads="1"/>
          </p:cNvSpPr>
          <p:nvPr/>
        </p:nvSpPr>
        <p:spPr bwMode="auto">
          <a:xfrm>
            <a:off x="5618164" y="35734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91" name="Rectangle 287">
            <a:extLst>
              <a:ext uri="{FF2B5EF4-FFF2-40B4-BE49-F238E27FC236}">
                <a16:creationId xmlns:a16="http://schemas.microsoft.com/office/drawing/2014/main" id="{FBFE6943-C96F-4698-A10F-3D860FE53A03}"/>
              </a:ext>
            </a:extLst>
          </p:cNvPr>
          <p:cNvSpPr>
            <a:spLocks noChangeArrowheads="1"/>
          </p:cNvSpPr>
          <p:nvPr/>
        </p:nvSpPr>
        <p:spPr bwMode="auto">
          <a:xfrm>
            <a:off x="6729414" y="43195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92" name="Rectangle 288">
            <a:extLst>
              <a:ext uri="{FF2B5EF4-FFF2-40B4-BE49-F238E27FC236}">
                <a16:creationId xmlns:a16="http://schemas.microsoft.com/office/drawing/2014/main" id="{A5048401-C8C8-40AE-845A-951615616294}"/>
              </a:ext>
            </a:extLst>
          </p:cNvPr>
          <p:cNvSpPr>
            <a:spLocks noChangeArrowheads="1"/>
          </p:cNvSpPr>
          <p:nvPr/>
        </p:nvSpPr>
        <p:spPr bwMode="auto">
          <a:xfrm>
            <a:off x="5448300" y="3141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93" name="Rectangle 289">
            <a:extLst>
              <a:ext uri="{FF2B5EF4-FFF2-40B4-BE49-F238E27FC236}">
                <a16:creationId xmlns:a16="http://schemas.microsoft.com/office/drawing/2014/main" id="{7ED40C1D-97AC-4330-846F-0F46387182AF}"/>
              </a:ext>
            </a:extLst>
          </p:cNvPr>
          <p:cNvSpPr>
            <a:spLocks noChangeArrowheads="1"/>
          </p:cNvSpPr>
          <p:nvPr/>
        </p:nvSpPr>
        <p:spPr bwMode="auto">
          <a:xfrm>
            <a:off x="6527800" y="45751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94" name="Rectangle 290">
            <a:extLst>
              <a:ext uri="{FF2B5EF4-FFF2-40B4-BE49-F238E27FC236}">
                <a16:creationId xmlns:a16="http://schemas.microsoft.com/office/drawing/2014/main" id="{BCFCE094-E6A2-4A2D-A5CC-AA4359924784}"/>
              </a:ext>
            </a:extLst>
          </p:cNvPr>
          <p:cNvSpPr>
            <a:spLocks noChangeArrowheads="1"/>
          </p:cNvSpPr>
          <p:nvPr/>
        </p:nvSpPr>
        <p:spPr bwMode="auto">
          <a:xfrm>
            <a:off x="6878638" y="44688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95" name="Rectangle 291">
            <a:extLst>
              <a:ext uri="{FF2B5EF4-FFF2-40B4-BE49-F238E27FC236}">
                <a16:creationId xmlns:a16="http://schemas.microsoft.com/office/drawing/2014/main" id="{B529C198-9BB3-40B8-BA5B-8D1227BD06EE}"/>
              </a:ext>
            </a:extLst>
          </p:cNvPr>
          <p:cNvSpPr>
            <a:spLocks noChangeArrowheads="1"/>
          </p:cNvSpPr>
          <p:nvPr/>
        </p:nvSpPr>
        <p:spPr bwMode="auto">
          <a:xfrm>
            <a:off x="3848100" y="42211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96" name="Rectangle 292">
            <a:extLst>
              <a:ext uri="{FF2B5EF4-FFF2-40B4-BE49-F238E27FC236}">
                <a16:creationId xmlns:a16="http://schemas.microsoft.com/office/drawing/2014/main" id="{CE59A652-4430-461A-B98B-F711B493D04A}"/>
              </a:ext>
            </a:extLst>
          </p:cNvPr>
          <p:cNvSpPr>
            <a:spLocks noChangeArrowheads="1"/>
          </p:cNvSpPr>
          <p:nvPr/>
        </p:nvSpPr>
        <p:spPr bwMode="auto">
          <a:xfrm>
            <a:off x="5719764" y="45021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797" name="Rectangle 293">
            <a:extLst>
              <a:ext uri="{FF2B5EF4-FFF2-40B4-BE49-F238E27FC236}">
                <a16:creationId xmlns:a16="http://schemas.microsoft.com/office/drawing/2014/main" id="{D8BAE31D-6246-40FB-A3F6-F199EA1A6AD4}"/>
              </a:ext>
            </a:extLst>
          </p:cNvPr>
          <p:cNvSpPr>
            <a:spLocks noChangeArrowheads="1"/>
          </p:cNvSpPr>
          <p:nvPr/>
        </p:nvSpPr>
        <p:spPr bwMode="auto">
          <a:xfrm>
            <a:off x="5765800" y="47180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98" name="Rectangle 294">
            <a:extLst>
              <a:ext uri="{FF2B5EF4-FFF2-40B4-BE49-F238E27FC236}">
                <a16:creationId xmlns:a16="http://schemas.microsoft.com/office/drawing/2014/main" id="{FF6B4442-1D17-4602-879A-5CC026737940}"/>
              </a:ext>
            </a:extLst>
          </p:cNvPr>
          <p:cNvSpPr>
            <a:spLocks noChangeArrowheads="1"/>
          </p:cNvSpPr>
          <p:nvPr/>
        </p:nvSpPr>
        <p:spPr bwMode="auto">
          <a:xfrm>
            <a:off x="4583113" y="51577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99" name="Rectangle 295">
            <a:extLst>
              <a:ext uri="{FF2B5EF4-FFF2-40B4-BE49-F238E27FC236}">
                <a16:creationId xmlns:a16="http://schemas.microsoft.com/office/drawing/2014/main" id="{2B3DC727-9349-4DA5-94A5-993B734263B9}"/>
              </a:ext>
            </a:extLst>
          </p:cNvPr>
          <p:cNvSpPr>
            <a:spLocks noChangeArrowheads="1"/>
          </p:cNvSpPr>
          <p:nvPr/>
        </p:nvSpPr>
        <p:spPr bwMode="auto">
          <a:xfrm>
            <a:off x="3432175" y="28527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800" name="Rectangle 296">
            <a:extLst>
              <a:ext uri="{FF2B5EF4-FFF2-40B4-BE49-F238E27FC236}">
                <a16:creationId xmlns:a16="http://schemas.microsoft.com/office/drawing/2014/main" id="{87136E37-2CBB-4FFF-9803-1631E0E0658B}"/>
              </a:ext>
            </a:extLst>
          </p:cNvPr>
          <p:cNvSpPr>
            <a:spLocks noChangeArrowheads="1"/>
          </p:cNvSpPr>
          <p:nvPr/>
        </p:nvSpPr>
        <p:spPr bwMode="auto">
          <a:xfrm>
            <a:off x="7389814" y="51435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01" name="Rectangle 297">
            <a:extLst>
              <a:ext uri="{FF2B5EF4-FFF2-40B4-BE49-F238E27FC236}">
                <a16:creationId xmlns:a16="http://schemas.microsoft.com/office/drawing/2014/main" id="{5B83F10A-F14E-49C2-9788-04CEF62A3C1D}"/>
              </a:ext>
            </a:extLst>
          </p:cNvPr>
          <p:cNvSpPr>
            <a:spLocks noChangeArrowheads="1"/>
          </p:cNvSpPr>
          <p:nvPr/>
        </p:nvSpPr>
        <p:spPr bwMode="auto">
          <a:xfrm>
            <a:off x="5194300" y="49514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02" name="Rectangle 298">
            <a:extLst>
              <a:ext uri="{FF2B5EF4-FFF2-40B4-BE49-F238E27FC236}">
                <a16:creationId xmlns:a16="http://schemas.microsoft.com/office/drawing/2014/main" id="{75DDB9BB-4AEC-4BC2-BC5E-9F925AA5FEC4}"/>
              </a:ext>
            </a:extLst>
          </p:cNvPr>
          <p:cNvSpPr>
            <a:spLocks noChangeArrowheads="1"/>
          </p:cNvSpPr>
          <p:nvPr/>
        </p:nvSpPr>
        <p:spPr bwMode="auto">
          <a:xfrm>
            <a:off x="6240464" y="15573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03" name="Rectangle 299">
            <a:extLst>
              <a:ext uri="{FF2B5EF4-FFF2-40B4-BE49-F238E27FC236}">
                <a16:creationId xmlns:a16="http://schemas.microsoft.com/office/drawing/2014/main" id="{47939F48-1FB4-4A01-94C3-92B305E8F45C}"/>
              </a:ext>
            </a:extLst>
          </p:cNvPr>
          <p:cNvSpPr>
            <a:spLocks noChangeArrowheads="1"/>
          </p:cNvSpPr>
          <p:nvPr/>
        </p:nvSpPr>
        <p:spPr bwMode="auto">
          <a:xfrm>
            <a:off x="5159375" y="46529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804" name="Rectangle 300">
            <a:extLst>
              <a:ext uri="{FF2B5EF4-FFF2-40B4-BE49-F238E27FC236}">
                <a16:creationId xmlns:a16="http://schemas.microsoft.com/office/drawing/2014/main" id="{5C657E44-D905-436C-8C29-170C90045CD0}"/>
              </a:ext>
            </a:extLst>
          </p:cNvPr>
          <p:cNvSpPr>
            <a:spLocks noChangeArrowheads="1"/>
          </p:cNvSpPr>
          <p:nvPr/>
        </p:nvSpPr>
        <p:spPr bwMode="auto">
          <a:xfrm>
            <a:off x="4818063" y="37893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05" name="Rectangle 301">
            <a:extLst>
              <a:ext uri="{FF2B5EF4-FFF2-40B4-BE49-F238E27FC236}">
                <a16:creationId xmlns:a16="http://schemas.microsoft.com/office/drawing/2014/main" id="{AAFFF765-2993-46BB-B4C3-101A9EA38686}"/>
              </a:ext>
            </a:extLst>
          </p:cNvPr>
          <p:cNvSpPr>
            <a:spLocks noChangeArrowheads="1"/>
          </p:cNvSpPr>
          <p:nvPr/>
        </p:nvSpPr>
        <p:spPr bwMode="auto">
          <a:xfrm>
            <a:off x="8112125" y="60213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06" name="Rectangle 302">
            <a:extLst>
              <a:ext uri="{FF2B5EF4-FFF2-40B4-BE49-F238E27FC236}">
                <a16:creationId xmlns:a16="http://schemas.microsoft.com/office/drawing/2014/main" id="{4805D0A3-F8E6-4BF4-99EE-EA1B327DDF1D}"/>
              </a:ext>
            </a:extLst>
          </p:cNvPr>
          <p:cNvSpPr>
            <a:spLocks noChangeArrowheads="1"/>
          </p:cNvSpPr>
          <p:nvPr/>
        </p:nvSpPr>
        <p:spPr bwMode="auto">
          <a:xfrm>
            <a:off x="5494338" y="40020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07" name="Rectangle 303">
            <a:extLst>
              <a:ext uri="{FF2B5EF4-FFF2-40B4-BE49-F238E27FC236}">
                <a16:creationId xmlns:a16="http://schemas.microsoft.com/office/drawing/2014/main" id="{9BEF75B4-6860-4156-BEC3-DC27281847CB}"/>
              </a:ext>
            </a:extLst>
          </p:cNvPr>
          <p:cNvSpPr>
            <a:spLocks noChangeArrowheads="1"/>
          </p:cNvSpPr>
          <p:nvPr/>
        </p:nvSpPr>
        <p:spPr bwMode="auto">
          <a:xfrm>
            <a:off x="4943475" y="52292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08" name="Rectangle 304">
            <a:extLst>
              <a:ext uri="{FF2B5EF4-FFF2-40B4-BE49-F238E27FC236}">
                <a16:creationId xmlns:a16="http://schemas.microsoft.com/office/drawing/2014/main" id="{DC88E7A1-9E57-455B-91A7-1C9F9480070E}"/>
              </a:ext>
            </a:extLst>
          </p:cNvPr>
          <p:cNvSpPr>
            <a:spLocks noChangeArrowheads="1"/>
          </p:cNvSpPr>
          <p:nvPr/>
        </p:nvSpPr>
        <p:spPr bwMode="auto">
          <a:xfrm>
            <a:off x="3101975" y="45434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09" name="Rectangle 305">
            <a:extLst>
              <a:ext uri="{FF2B5EF4-FFF2-40B4-BE49-F238E27FC236}">
                <a16:creationId xmlns:a16="http://schemas.microsoft.com/office/drawing/2014/main" id="{0FB776E9-6C0F-4E82-BAF5-B247B998D6D5}"/>
              </a:ext>
            </a:extLst>
          </p:cNvPr>
          <p:cNvSpPr>
            <a:spLocks noChangeArrowheads="1"/>
          </p:cNvSpPr>
          <p:nvPr/>
        </p:nvSpPr>
        <p:spPr bwMode="auto">
          <a:xfrm>
            <a:off x="6307139" y="43084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10" name="Rectangle 306">
            <a:extLst>
              <a:ext uri="{FF2B5EF4-FFF2-40B4-BE49-F238E27FC236}">
                <a16:creationId xmlns:a16="http://schemas.microsoft.com/office/drawing/2014/main" id="{7D6791FF-0D1D-42F6-B402-112A00E33EF1}"/>
              </a:ext>
            </a:extLst>
          </p:cNvPr>
          <p:cNvSpPr>
            <a:spLocks noChangeArrowheads="1"/>
          </p:cNvSpPr>
          <p:nvPr/>
        </p:nvSpPr>
        <p:spPr bwMode="auto">
          <a:xfrm>
            <a:off x="5808664" y="4149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811" name="Rectangle 307">
            <a:extLst>
              <a:ext uri="{FF2B5EF4-FFF2-40B4-BE49-F238E27FC236}">
                <a16:creationId xmlns:a16="http://schemas.microsoft.com/office/drawing/2014/main" id="{D3861B12-8EC9-441C-B034-26BA829E9C2D}"/>
              </a:ext>
            </a:extLst>
          </p:cNvPr>
          <p:cNvSpPr>
            <a:spLocks noChangeArrowheads="1"/>
          </p:cNvSpPr>
          <p:nvPr/>
        </p:nvSpPr>
        <p:spPr bwMode="auto">
          <a:xfrm>
            <a:off x="5246689" y="26828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12" name="Rectangle 308">
            <a:extLst>
              <a:ext uri="{FF2B5EF4-FFF2-40B4-BE49-F238E27FC236}">
                <a16:creationId xmlns:a16="http://schemas.microsoft.com/office/drawing/2014/main" id="{85890B28-B249-4A98-9B4E-9A5096DB645C}"/>
              </a:ext>
            </a:extLst>
          </p:cNvPr>
          <p:cNvSpPr>
            <a:spLocks noChangeArrowheads="1"/>
          </p:cNvSpPr>
          <p:nvPr/>
        </p:nvSpPr>
        <p:spPr bwMode="auto">
          <a:xfrm>
            <a:off x="3327400" y="45545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13" name="Rectangle 309">
            <a:extLst>
              <a:ext uri="{FF2B5EF4-FFF2-40B4-BE49-F238E27FC236}">
                <a16:creationId xmlns:a16="http://schemas.microsoft.com/office/drawing/2014/main" id="{3B8C4593-4DC5-4AE2-87DA-6BD40892265D}"/>
              </a:ext>
            </a:extLst>
          </p:cNvPr>
          <p:cNvSpPr>
            <a:spLocks noChangeArrowheads="1"/>
          </p:cNvSpPr>
          <p:nvPr/>
        </p:nvSpPr>
        <p:spPr bwMode="auto">
          <a:xfrm>
            <a:off x="5375275" y="50069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14" name="Rectangle 310">
            <a:extLst>
              <a:ext uri="{FF2B5EF4-FFF2-40B4-BE49-F238E27FC236}">
                <a16:creationId xmlns:a16="http://schemas.microsoft.com/office/drawing/2014/main" id="{F96F47BE-13E8-4FF8-B708-1FA25A661EE6}"/>
              </a:ext>
            </a:extLst>
          </p:cNvPr>
          <p:cNvSpPr>
            <a:spLocks noChangeArrowheads="1"/>
          </p:cNvSpPr>
          <p:nvPr/>
        </p:nvSpPr>
        <p:spPr bwMode="auto">
          <a:xfrm>
            <a:off x="5935664" y="37099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815" name="Rectangle 311">
            <a:extLst>
              <a:ext uri="{FF2B5EF4-FFF2-40B4-BE49-F238E27FC236}">
                <a16:creationId xmlns:a16="http://schemas.microsoft.com/office/drawing/2014/main" id="{DE74808C-D640-4F0F-9FF0-E3EFB8FDA1BC}"/>
              </a:ext>
            </a:extLst>
          </p:cNvPr>
          <p:cNvSpPr>
            <a:spLocks noChangeArrowheads="1"/>
          </p:cNvSpPr>
          <p:nvPr/>
        </p:nvSpPr>
        <p:spPr bwMode="auto">
          <a:xfrm>
            <a:off x="3552825" y="45656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816" name="Rectangle 312">
            <a:extLst>
              <a:ext uri="{FF2B5EF4-FFF2-40B4-BE49-F238E27FC236}">
                <a16:creationId xmlns:a16="http://schemas.microsoft.com/office/drawing/2014/main" id="{EB379CEC-5DCF-4208-8BE8-7424AEA0D082}"/>
              </a:ext>
            </a:extLst>
          </p:cNvPr>
          <p:cNvSpPr>
            <a:spLocks noChangeArrowheads="1"/>
          </p:cNvSpPr>
          <p:nvPr/>
        </p:nvSpPr>
        <p:spPr bwMode="auto">
          <a:xfrm>
            <a:off x="8270875" y="35194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817" name="Rectangle 313">
            <a:extLst>
              <a:ext uri="{FF2B5EF4-FFF2-40B4-BE49-F238E27FC236}">
                <a16:creationId xmlns:a16="http://schemas.microsoft.com/office/drawing/2014/main" id="{B093832F-ED0A-447F-9164-953499A3BB84}"/>
              </a:ext>
            </a:extLst>
          </p:cNvPr>
          <p:cNvSpPr>
            <a:spLocks noChangeArrowheads="1"/>
          </p:cNvSpPr>
          <p:nvPr/>
        </p:nvSpPr>
        <p:spPr bwMode="auto">
          <a:xfrm>
            <a:off x="6527800" y="35004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18" name="Rectangle 314">
            <a:extLst>
              <a:ext uri="{FF2B5EF4-FFF2-40B4-BE49-F238E27FC236}">
                <a16:creationId xmlns:a16="http://schemas.microsoft.com/office/drawing/2014/main" id="{8A77C5EB-EA9C-4AA7-91BA-CEAE81BBE5A3}"/>
              </a:ext>
            </a:extLst>
          </p:cNvPr>
          <p:cNvSpPr>
            <a:spLocks noChangeArrowheads="1"/>
          </p:cNvSpPr>
          <p:nvPr/>
        </p:nvSpPr>
        <p:spPr bwMode="auto">
          <a:xfrm>
            <a:off x="6959600" y="42211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19" name="Rectangle 315">
            <a:extLst>
              <a:ext uri="{FF2B5EF4-FFF2-40B4-BE49-F238E27FC236}">
                <a16:creationId xmlns:a16="http://schemas.microsoft.com/office/drawing/2014/main" id="{F1C0D61F-B6F6-4F43-BA5C-59AE6B3A0CEA}"/>
              </a:ext>
            </a:extLst>
          </p:cNvPr>
          <p:cNvSpPr>
            <a:spLocks noChangeArrowheads="1"/>
          </p:cNvSpPr>
          <p:nvPr/>
        </p:nvSpPr>
        <p:spPr bwMode="auto">
          <a:xfrm>
            <a:off x="6024564" y="32845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820" name="Rectangle 316">
            <a:extLst>
              <a:ext uri="{FF2B5EF4-FFF2-40B4-BE49-F238E27FC236}">
                <a16:creationId xmlns:a16="http://schemas.microsoft.com/office/drawing/2014/main" id="{9AED042C-978A-45D7-8F85-2DC24B5A9D02}"/>
              </a:ext>
            </a:extLst>
          </p:cNvPr>
          <p:cNvSpPr>
            <a:spLocks noChangeArrowheads="1"/>
          </p:cNvSpPr>
          <p:nvPr/>
        </p:nvSpPr>
        <p:spPr bwMode="auto">
          <a:xfrm>
            <a:off x="5375275" y="53736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21" name="Rectangle 317">
            <a:extLst>
              <a:ext uri="{FF2B5EF4-FFF2-40B4-BE49-F238E27FC236}">
                <a16:creationId xmlns:a16="http://schemas.microsoft.com/office/drawing/2014/main" id="{62327D09-0B6F-43F3-96AF-C8178F5AD310}"/>
              </a:ext>
            </a:extLst>
          </p:cNvPr>
          <p:cNvSpPr>
            <a:spLocks noChangeArrowheads="1"/>
          </p:cNvSpPr>
          <p:nvPr/>
        </p:nvSpPr>
        <p:spPr bwMode="auto">
          <a:xfrm>
            <a:off x="7989888" y="49895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22" name="Rectangle 318">
            <a:extLst>
              <a:ext uri="{FF2B5EF4-FFF2-40B4-BE49-F238E27FC236}">
                <a16:creationId xmlns:a16="http://schemas.microsoft.com/office/drawing/2014/main" id="{938166DE-63E4-470F-9EE4-0BAD6EB6C478}"/>
              </a:ext>
            </a:extLst>
          </p:cNvPr>
          <p:cNvSpPr>
            <a:spLocks noChangeArrowheads="1"/>
          </p:cNvSpPr>
          <p:nvPr/>
        </p:nvSpPr>
        <p:spPr bwMode="auto">
          <a:xfrm>
            <a:off x="5664200" y="50133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23" name="Rectangle 319">
            <a:extLst>
              <a:ext uri="{FF2B5EF4-FFF2-40B4-BE49-F238E27FC236}">
                <a16:creationId xmlns:a16="http://schemas.microsoft.com/office/drawing/2014/main" id="{1F733762-C6C4-4233-A2E8-63F19F09F5F1}"/>
              </a:ext>
            </a:extLst>
          </p:cNvPr>
          <p:cNvSpPr>
            <a:spLocks noChangeArrowheads="1"/>
          </p:cNvSpPr>
          <p:nvPr/>
        </p:nvSpPr>
        <p:spPr bwMode="auto">
          <a:xfrm>
            <a:off x="7248525" y="42926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24" name="Rectangle 320">
            <a:extLst>
              <a:ext uri="{FF2B5EF4-FFF2-40B4-BE49-F238E27FC236}">
                <a16:creationId xmlns:a16="http://schemas.microsoft.com/office/drawing/2014/main" id="{0BC968C9-D475-4A52-884C-739DA46FDDCF}"/>
              </a:ext>
            </a:extLst>
          </p:cNvPr>
          <p:cNvSpPr>
            <a:spLocks noChangeArrowheads="1"/>
          </p:cNvSpPr>
          <p:nvPr/>
        </p:nvSpPr>
        <p:spPr bwMode="auto">
          <a:xfrm>
            <a:off x="8212139" y="5064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825" name="Rectangle 321">
            <a:extLst>
              <a:ext uri="{FF2B5EF4-FFF2-40B4-BE49-F238E27FC236}">
                <a16:creationId xmlns:a16="http://schemas.microsoft.com/office/drawing/2014/main" id="{E802648D-92A6-4647-8C66-B53F1D2D6331}"/>
              </a:ext>
            </a:extLst>
          </p:cNvPr>
          <p:cNvSpPr>
            <a:spLocks noChangeArrowheads="1"/>
          </p:cNvSpPr>
          <p:nvPr/>
        </p:nvSpPr>
        <p:spPr bwMode="auto">
          <a:xfrm>
            <a:off x="7824789" y="27082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826" name="Rectangle 322">
            <a:extLst>
              <a:ext uri="{FF2B5EF4-FFF2-40B4-BE49-F238E27FC236}">
                <a16:creationId xmlns:a16="http://schemas.microsoft.com/office/drawing/2014/main" id="{3113B03E-6AC2-4A1E-81CB-ED46CEDA5862}"/>
              </a:ext>
            </a:extLst>
          </p:cNvPr>
          <p:cNvSpPr>
            <a:spLocks noChangeArrowheads="1"/>
          </p:cNvSpPr>
          <p:nvPr/>
        </p:nvSpPr>
        <p:spPr bwMode="auto">
          <a:xfrm>
            <a:off x="6672264" y="47244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27" name="Rectangle 323">
            <a:extLst>
              <a:ext uri="{FF2B5EF4-FFF2-40B4-BE49-F238E27FC236}">
                <a16:creationId xmlns:a16="http://schemas.microsoft.com/office/drawing/2014/main" id="{7BD46C45-6F45-477F-B8C9-76071035DD62}"/>
              </a:ext>
            </a:extLst>
          </p:cNvPr>
          <p:cNvSpPr>
            <a:spLocks noChangeArrowheads="1"/>
          </p:cNvSpPr>
          <p:nvPr/>
        </p:nvSpPr>
        <p:spPr bwMode="auto">
          <a:xfrm>
            <a:off x="6848475" y="46529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28" name="Rectangle 324">
            <a:extLst>
              <a:ext uri="{FF2B5EF4-FFF2-40B4-BE49-F238E27FC236}">
                <a16:creationId xmlns:a16="http://schemas.microsoft.com/office/drawing/2014/main" id="{4C78DC8C-7FDA-4ECE-9AD3-7AEFE10289EE}"/>
              </a:ext>
            </a:extLst>
          </p:cNvPr>
          <p:cNvSpPr>
            <a:spLocks noChangeArrowheads="1"/>
          </p:cNvSpPr>
          <p:nvPr/>
        </p:nvSpPr>
        <p:spPr bwMode="auto">
          <a:xfrm>
            <a:off x="4151314" y="14128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29" name="Rectangle 325">
            <a:extLst>
              <a:ext uri="{FF2B5EF4-FFF2-40B4-BE49-F238E27FC236}">
                <a16:creationId xmlns:a16="http://schemas.microsoft.com/office/drawing/2014/main" id="{49C766AC-9169-4A76-8E73-1F318D1ACFC6}"/>
              </a:ext>
            </a:extLst>
          </p:cNvPr>
          <p:cNvSpPr>
            <a:spLocks noChangeArrowheads="1"/>
          </p:cNvSpPr>
          <p:nvPr/>
        </p:nvSpPr>
        <p:spPr bwMode="auto">
          <a:xfrm>
            <a:off x="7526339" y="52943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30" name="Rectangle 326">
            <a:extLst>
              <a:ext uri="{FF2B5EF4-FFF2-40B4-BE49-F238E27FC236}">
                <a16:creationId xmlns:a16="http://schemas.microsoft.com/office/drawing/2014/main" id="{A6C77F49-F1E9-41DF-A808-90C65013A6DB}"/>
              </a:ext>
            </a:extLst>
          </p:cNvPr>
          <p:cNvSpPr>
            <a:spLocks noChangeArrowheads="1"/>
          </p:cNvSpPr>
          <p:nvPr/>
        </p:nvSpPr>
        <p:spPr bwMode="auto">
          <a:xfrm>
            <a:off x="7932739" y="56705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831" name="Rectangle 327">
            <a:extLst>
              <a:ext uri="{FF2B5EF4-FFF2-40B4-BE49-F238E27FC236}">
                <a16:creationId xmlns:a16="http://schemas.microsoft.com/office/drawing/2014/main" id="{EB333F24-C199-4B62-A211-D72499D81CD9}"/>
              </a:ext>
            </a:extLst>
          </p:cNvPr>
          <p:cNvSpPr>
            <a:spLocks noChangeArrowheads="1"/>
          </p:cNvSpPr>
          <p:nvPr/>
        </p:nvSpPr>
        <p:spPr bwMode="auto">
          <a:xfrm>
            <a:off x="6167439" y="55102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32" name="Rectangle 328">
            <a:extLst>
              <a:ext uri="{FF2B5EF4-FFF2-40B4-BE49-F238E27FC236}">
                <a16:creationId xmlns:a16="http://schemas.microsoft.com/office/drawing/2014/main" id="{BE07BF53-2EE6-4FE5-8500-6C0E87B76A86}"/>
              </a:ext>
            </a:extLst>
          </p:cNvPr>
          <p:cNvSpPr>
            <a:spLocks noChangeArrowheads="1"/>
          </p:cNvSpPr>
          <p:nvPr/>
        </p:nvSpPr>
        <p:spPr bwMode="auto">
          <a:xfrm>
            <a:off x="8472489" y="40767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833" name="Rectangle 329">
            <a:extLst>
              <a:ext uri="{FF2B5EF4-FFF2-40B4-BE49-F238E27FC236}">
                <a16:creationId xmlns:a16="http://schemas.microsoft.com/office/drawing/2014/main" id="{3A5A4C7F-F9C9-4BA4-9BC1-588B62721780}"/>
              </a:ext>
            </a:extLst>
          </p:cNvPr>
          <p:cNvSpPr>
            <a:spLocks noChangeArrowheads="1"/>
          </p:cNvSpPr>
          <p:nvPr/>
        </p:nvSpPr>
        <p:spPr bwMode="auto">
          <a:xfrm>
            <a:off x="7088189" y="48688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834" name="Rectangle 330">
            <a:extLst>
              <a:ext uri="{FF2B5EF4-FFF2-40B4-BE49-F238E27FC236}">
                <a16:creationId xmlns:a16="http://schemas.microsoft.com/office/drawing/2014/main" id="{BAF428C4-28EF-4E6B-BD8B-B6BAE55EABBA}"/>
              </a:ext>
            </a:extLst>
          </p:cNvPr>
          <p:cNvSpPr>
            <a:spLocks noChangeArrowheads="1"/>
          </p:cNvSpPr>
          <p:nvPr/>
        </p:nvSpPr>
        <p:spPr bwMode="auto">
          <a:xfrm>
            <a:off x="4943475" y="170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35" name="Rectangle 331">
            <a:extLst>
              <a:ext uri="{FF2B5EF4-FFF2-40B4-BE49-F238E27FC236}">
                <a16:creationId xmlns:a16="http://schemas.microsoft.com/office/drawing/2014/main" id="{A7EAF70E-73A5-42B0-9F45-F699BC689884}"/>
              </a:ext>
            </a:extLst>
          </p:cNvPr>
          <p:cNvSpPr>
            <a:spLocks noChangeArrowheads="1"/>
          </p:cNvSpPr>
          <p:nvPr/>
        </p:nvSpPr>
        <p:spPr bwMode="auto">
          <a:xfrm>
            <a:off x="8688389" y="46466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836" name="Rectangle 332">
            <a:extLst>
              <a:ext uri="{FF2B5EF4-FFF2-40B4-BE49-F238E27FC236}">
                <a16:creationId xmlns:a16="http://schemas.microsoft.com/office/drawing/2014/main" id="{9947704C-2AC8-4E8D-B3D4-38851B81416C}"/>
              </a:ext>
            </a:extLst>
          </p:cNvPr>
          <p:cNvSpPr>
            <a:spLocks noChangeArrowheads="1"/>
          </p:cNvSpPr>
          <p:nvPr/>
        </p:nvSpPr>
        <p:spPr bwMode="auto">
          <a:xfrm>
            <a:off x="1847850" y="37893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37" name="Rectangle 333">
            <a:extLst>
              <a:ext uri="{FF2B5EF4-FFF2-40B4-BE49-F238E27FC236}">
                <a16:creationId xmlns:a16="http://schemas.microsoft.com/office/drawing/2014/main" id="{0E3A671F-205C-4DF7-B90C-F86E11715E37}"/>
              </a:ext>
            </a:extLst>
          </p:cNvPr>
          <p:cNvSpPr>
            <a:spLocks noChangeArrowheads="1"/>
          </p:cNvSpPr>
          <p:nvPr/>
        </p:nvSpPr>
        <p:spPr bwMode="auto">
          <a:xfrm>
            <a:off x="2855914" y="48688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838" name="Rectangle 334">
            <a:extLst>
              <a:ext uri="{FF2B5EF4-FFF2-40B4-BE49-F238E27FC236}">
                <a16:creationId xmlns:a16="http://schemas.microsoft.com/office/drawing/2014/main" id="{EB62314A-C7F1-448F-A927-FB5AE732C59B}"/>
              </a:ext>
            </a:extLst>
          </p:cNvPr>
          <p:cNvSpPr>
            <a:spLocks noChangeArrowheads="1"/>
          </p:cNvSpPr>
          <p:nvPr/>
        </p:nvSpPr>
        <p:spPr bwMode="auto">
          <a:xfrm>
            <a:off x="5808663" y="14843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839" name="Rectangle 335">
            <a:extLst>
              <a:ext uri="{FF2B5EF4-FFF2-40B4-BE49-F238E27FC236}">
                <a16:creationId xmlns:a16="http://schemas.microsoft.com/office/drawing/2014/main" id="{43B53FA7-5F46-4134-9B29-0B2EE60D4CD6}"/>
              </a:ext>
            </a:extLst>
          </p:cNvPr>
          <p:cNvSpPr>
            <a:spLocks noChangeArrowheads="1"/>
          </p:cNvSpPr>
          <p:nvPr/>
        </p:nvSpPr>
        <p:spPr bwMode="auto">
          <a:xfrm>
            <a:off x="6888164" y="38608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40" name="Rectangle 336">
            <a:extLst>
              <a:ext uri="{FF2B5EF4-FFF2-40B4-BE49-F238E27FC236}">
                <a16:creationId xmlns:a16="http://schemas.microsoft.com/office/drawing/2014/main" id="{AB87E81F-B1E2-45BB-8DA0-924C24966C69}"/>
              </a:ext>
            </a:extLst>
          </p:cNvPr>
          <p:cNvSpPr>
            <a:spLocks noChangeArrowheads="1"/>
          </p:cNvSpPr>
          <p:nvPr/>
        </p:nvSpPr>
        <p:spPr bwMode="auto">
          <a:xfrm>
            <a:off x="3986213" y="28463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41" name="Rectangle 337">
            <a:extLst>
              <a:ext uri="{FF2B5EF4-FFF2-40B4-BE49-F238E27FC236}">
                <a16:creationId xmlns:a16="http://schemas.microsoft.com/office/drawing/2014/main" id="{65E7642B-676A-4124-8104-61BE4AB26709}"/>
              </a:ext>
            </a:extLst>
          </p:cNvPr>
          <p:cNvSpPr>
            <a:spLocks noChangeArrowheads="1"/>
          </p:cNvSpPr>
          <p:nvPr/>
        </p:nvSpPr>
        <p:spPr bwMode="auto">
          <a:xfrm>
            <a:off x="5214938" y="30686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842" name="Rectangle 338">
            <a:extLst>
              <a:ext uri="{FF2B5EF4-FFF2-40B4-BE49-F238E27FC236}">
                <a16:creationId xmlns:a16="http://schemas.microsoft.com/office/drawing/2014/main" id="{A063777D-7D64-4281-B9E6-2345610ABEC3}"/>
              </a:ext>
            </a:extLst>
          </p:cNvPr>
          <p:cNvSpPr>
            <a:spLocks noChangeArrowheads="1"/>
          </p:cNvSpPr>
          <p:nvPr/>
        </p:nvSpPr>
        <p:spPr bwMode="auto">
          <a:xfrm>
            <a:off x="5099050" y="33496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43" name="Rectangle 339">
            <a:extLst>
              <a:ext uri="{FF2B5EF4-FFF2-40B4-BE49-F238E27FC236}">
                <a16:creationId xmlns:a16="http://schemas.microsoft.com/office/drawing/2014/main" id="{06738997-1074-4BF6-ADEC-B82C9A1BA93D}"/>
              </a:ext>
            </a:extLst>
          </p:cNvPr>
          <p:cNvSpPr>
            <a:spLocks noChangeArrowheads="1"/>
          </p:cNvSpPr>
          <p:nvPr/>
        </p:nvSpPr>
        <p:spPr bwMode="auto">
          <a:xfrm>
            <a:off x="7175500" y="39258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844" name="Rectangle 340">
            <a:extLst>
              <a:ext uri="{FF2B5EF4-FFF2-40B4-BE49-F238E27FC236}">
                <a16:creationId xmlns:a16="http://schemas.microsoft.com/office/drawing/2014/main" id="{B3FA3ACC-0E32-48CE-BB9F-E49FE908D023}"/>
              </a:ext>
            </a:extLst>
          </p:cNvPr>
          <p:cNvSpPr>
            <a:spLocks noChangeArrowheads="1"/>
          </p:cNvSpPr>
          <p:nvPr/>
        </p:nvSpPr>
        <p:spPr bwMode="auto">
          <a:xfrm>
            <a:off x="7248525" y="46910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45" name="Rectangle 341">
            <a:extLst>
              <a:ext uri="{FF2B5EF4-FFF2-40B4-BE49-F238E27FC236}">
                <a16:creationId xmlns:a16="http://schemas.microsoft.com/office/drawing/2014/main" id="{2D44848C-A618-4677-9D2C-256630CA05D4}"/>
              </a:ext>
            </a:extLst>
          </p:cNvPr>
          <p:cNvSpPr>
            <a:spLocks noChangeArrowheads="1"/>
          </p:cNvSpPr>
          <p:nvPr/>
        </p:nvSpPr>
        <p:spPr bwMode="auto">
          <a:xfrm>
            <a:off x="5765800" y="32781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46" name="Rectangle 342">
            <a:extLst>
              <a:ext uri="{FF2B5EF4-FFF2-40B4-BE49-F238E27FC236}">
                <a16:creationId xmlns:a16="http://schemas.microsoft.com/office/drawing/2014/main" id="{0EA496F9-4251-4F52-B052-546BA5D30877}"/>
              </a:ext>
            </a:extLst>
          </p:cNvPr>
          <p:cNvSpPr>
            <a:spLocks noChangeArrowheads="1"/>
          </p:cNvSpPr>
          <p:nvPr/>
        </p:nvSpPr>
        <p:spPr bwMode="auto">
          <a:xfrm>
            <a:off x="6024564" y="35004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47" name="Rectangle 343">
            <a:extLst>
              <a:ext uri="{FF2B5EF4-FFF2-40B4-BE49-F238E27FC236}">
                <a16:creationId xmlns:a16="http://schemas.microsoft.com/office/drawing/2014/main" id="{CFDDC255-6162-4EE9-98A2-B093250427A7}"/>
              </a:ext>
            </a:extLst>
          </p:cNvPr>
          <p:cNvSpPr>
            <a:spLocks noChangeArrowheads="1"/>
          </p:cNvSpPr>
          <p:nvPr/>
        </p:nvSpPr>
        <p:spPr bwMode="auto">
          <a:xfrm>
            <a:off x="7319964" y="49339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48" name="Rectangle 344">
            <a:extLst>
              <a:ext uri="{FF2B5EF4-FFF2-40B4-BE49-F238E27FC236}">
                <a16:creationId xmlns:a16="http://schemas.microsoft.com/office/drawing/2014/main" id="{994468E6-E9E8-48F7-930A-FDA5191B11B3}"/>
              </a:ext>
            </a:extLst>
          </p:cNvPr>
          <p:cNvSpPr>
            <a:spLocks noChangeArrowheads="1"/>
          </p:cNvSpPr>
          <p:nvPr/>
        </p:nvSpPr>
        <p:spPr bwMode="auto">
          <a:xfrm>
            <a:off x="8456614" y="51498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49" name="Rectangle 345">
            <a:extLst>
              <a:ext uri="{FF2B5EF4-FFF2-40B4-BE49-F238E27FC236}">
                <a16:creationId xmlns:a16="http://schemas.microsoft.com/office/drawing/2014/main" id="{A27ECBBB-A87C-4690-B542-CD4593649A00}"/>
              </a:ext>
            </a:extLst>
          </p:cNvPr>
          <p:cNvSpPr>
            <a:spLocks noChangeArrowheads="1"/>
          </p:cNvSpPr>
          <p:nvPr/>
        </p:nvSpPr>
        <p:spPr bwMode="auto">
          <a:xfrm>
            <a:off x="7535864" y="44370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50" name="Rectangle 346">
            <a:extLst>
              <a:ext uri="{FF2B5EF4-FFF2-40B4-BE49-F238E27FC236}">
                <a16:creationId xmlns:a16="http://schemas.microsoft.com/office/drawing/2014/main" id="{B84663D8-C3EC-436E-BFAD-191EE8B1F06B}"/>
              </a:ext>
            </a:extLst>
          </p:cNvPr>
          <p:cNvSpPr>
            <a:spLocks noChangeArrowheads="1"/>
          </p:cNvSpPr>
          <p:nvPr/>
        </p:nvSpPr>
        <p:spPr bwMode="auto">
          <a:xfrm>
            <a:off x="8256589" y="53736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51" name="Rectangle 347">
            <a:extLst>
              <a:ext uri="{FF2B5EF4-FFF2-40B4-BE49-F238E27FC236}">
                <a16:creationId xmlns:a16="http://schemas.microsoft.com/office/drawing/2014/main" id="{D2A201ED-5DED-40C1-99DE-0212B640CC08}"/>
              </a:ext>
            </a:extLst>
          </p:cNvPr>
          <p:cNvSpPr>
            <a:spLocks noChangeArrowheads="1"/>
          </p:cNvSpPr>
          <p:nvPr/>
        </p:nvSpPr>
        <p:spPr bwMode="auto">
          <a:xfrm>
            <a:off x="3287714" y="51577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52" name="Rectangle 348">
            <a:extLst>
              <a:ext uri="{FF2B5EF4-FFF2-40B4-BE49-F238E27FC236}">
                <a16:creationId xmlns:a16="http://schemas.microsoft.com/office/drawing/2014/main" id="{1FC35AD2-C7CF-4775-A149-C2F08EF7427C}"/>
              </a:ext>
            </a:extLst>
          </p:cNvPr>
          <p:cNvSpPr>
            <a:spLocks noChangeArrowheads="1"/>
          </p:cNvSpPr>
          <p:nvPr/>
        </p:nvSpPr>
        <p:spPr bwMode="auto">
          <a:xfrm>
            <a:off x="8543925" y="53736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53" name="Rectangle 349">
            <a:extLst>
              <a:ext uri="{FF2B5EF4-FFF2-40B4-BE49-F238E27FC236}">
                <a16:creationId xmlns:a16="http://schemas.microsoft.com/office/drawing/2014/main" id="{1A6EBC18-9F27-48A3-A204-C8A657E64AEF}"/>
              </a:ext>
            </a:extLst>
          </p:cNvPr>
          <p:cNvSpPr>
            <a:spLocks noChangeArrowheads="1"/>
          </p:cNvSpPr>
          <p:nvPr/>
        </p:nvSpPr>
        <p:spPr bwMode="auto">
          <a:xfrm>
            <a:off x="3719514" y="62372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54" name="Rectangle 350">
            <a:extLst>
              <a:ext uri="{FF2B5EF4-FFF2-40B4-BE49-F238E27FC236}">
                <a16:creationId xmlns:a16="http://schemas.microsoft.com/office/drawing/2014/main" id="{2A7BDE3F-C00C-4A0E-91F4-C80AE0B013C7}"/>
              </a:ext>
            </a:extLst>
          </p:cNvPr>
          <p:cNvSpPr>
            <a:spLocks noChangeArrowheads="1"/>
          </p:cNvSpPr>
          <p:nvPr/>
        </p:nvSpPr>
        <p:spPr bwMode="auto">
          <a:xfrm>
            <a:off x="2782889" y="44370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855" name="Rectangle 351">
            <a:extLst>
              <a:ext uri="{FF2B5EF4-FFF2-40B4-BE49-F238E27FC236}">
                <a16:creationId xmlns:a16="http://schemas.microsoft.com/office/drawing/2014/main" id="{33505B92-AD97-46D1-8F48-1B86BFBD5C5E}"/>
              </a:ext>
            </a:extLst>
          </p:cNvPr>
          <p:cNvSpPr>
            <a:spLocks noChangeArrowheads="1"/>
          </p:cNvSpPr>
          <p:nvPr/>
        </p:nvSpPr>
        <p:spPr bwMode="auto">
          <a:xfrm>
            <a:off x="6743700" y="33575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56" name="Rectangle 352">
            <a:extLst>
              <a:ext uri="{FF2B5EF4-FFF2-40B4-BE49-F238E27FC236}">
                <a16:creationId xmlns:a16="http://schemas.microsoft.com/office/drawing/2014/main" id="{A6C0620A-7972-47CA-86F6-4BC0339C69EA}"/>
              </a:ext>
            </a:extLst>
          </p:cNvPr>
          <p:cNvSpPr>
            <a:spLocks noChangeArrowheads="1"/>
          </p:cNvSpPr>
          <p:nvPr/>
        </p:nvSpPr>
        <p:spPr bwMode="auto">
          <a:xfrm>
            <a:off x="6024564" y="51577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857" name="Rectangle 353">
            <a:extLst>
              <a:ext uri="{FF2B5EF4-FFF2-40B4-BE49-F238E27FC236}">
                <a16:creationId xmlns:a16="http://schemas.microsoft.com/office/drawing/2014/main" id="{9E5F21D5-6610-490C-B23F-095E2AC78BFB}"/>
              </a:ext>
            </a:extLst>
          </p:cNvPr>
          <p:cNvSpPr>
            <a:spLocks noChangeArrowheads="1"/>
          </p:cNvSpPr>
          <p:nvPr/>
        </p:nvSpPr>
        <p:spPr bwMode="auto">
          <a:xfrm>
            <a:off x="7735889" y="53736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858" name="Rectangle 354">
            <a:extLst>
              <a:ext uri="{FF2B5EF4-FFF2-40B4-BE49-F238E27FC236}">
                <a16:creationId xmlns:a16="http://schemas.microsoft.com/office/drawing/2014/main" id="{FE97E835-E83C-43E4-8BC4-AAFCE878F641}"/>
              </a:ext>
            </a:extLst>
          </p:cNvPr>
          <p:cNvSpPr>
            <a:spLocks noChangeArrowheads="1"/>
          </p:cNvSpPr>
          <p:nvPr/>
        </p:nvSpPr>
        <p:spPr bwMode="auto">
          <a:xfrm>
            <a:off x="7999414" y="5445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859" name="Rectangle 355">
            <a:extLst>
              <a:ext uri="{FF2B5EF4-FFF2-40B4-BE49-F238E27FC236}">
                <a16:creationId xmlns:a16="http://schemas.microsoft.com/office/drawing/2014/main" id="{E078A0E6-EAFF-4C37-B9E3-A3427B2994D2}"/>
              </a:ext>
            </a:extLst>
          </p:cNvPr>
          <p:cNvSpPr>
            <a:spLocks noChangeArrowheads="1"/>
          </p:cNvSpPr>
          <p:nvPr/>
        </p:nvSpPr>
        <p:spPr bwMode="auto">
          <a:xfrm>
            <a:off x="2566988" y="45815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860" name="Rectangle 356">
            <a:extLst>
              <a:ext uri="{FF2B5EF4-FFF2-40B4-BE49-F238E27FC236}">
                <a16:creationId xmlns:a16="http://schemas.microsoft.com/office/drawing/2014/main" id="{266579F4-811B-4576-AA40-00118369EF2D}"/>
              </a:ext>
            </a:extLst>
          </p:cNvPr>
          <p:cNvSpPr>
            <a:spLocks noChangeArrowheads="1"/>
          </p:cNvSpPr>
          <p:nvPr/>
        </p:nvSpPr>
        <p:spPr bwMode="auto">
          <a:xfrm>
            <a:off x="4424364" y="41338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87" name="Line 383">
            <a:extLst>
              <a:ext uri="{FF2B5EF4-FFF2-40B4-BE49-F238E27FC236}">
                <a16:creationId xmlns:a16="http://schemas.microsoft.com/office/drawing/2014/main" id="{078A00C1-6980-4E14-ADE7-773BBA7A20E6}"/>
              </a:ext>
            </a:extLst>
          </p:cNvPr>
          <p:cNvSpPr>
            <a:spLocks noChangeShapeType="1"/>
          </p:cNvSpPr>
          <p:nvPr/>
        </p:nvSpPr>
        <p:spPr bwMode="auto">
          <a:xfrm>
            <a:off x="1703388" y="4076700"/>
            <a:ext cx="792162"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88" name="Line 384">
            <a:extLst>
              <a:ext uri="{FF2B5EF4-FFF2-40B4-BE49-F238E27FC236}">
                <a16:creationId xmlns:a16="http://schemas.microsoft.com/office/drawing/2014/main" id="{27A010DA-C16A-4533-9FF8-466F727937B1}"/>
              </a:ext>
            </a:extLst>
          </p:cNvPr>
          <p:cNvSpPr>
            <a:spLocks noChangeShapeType="1"/>
          </p:cNvSpPr>
          <p:nvPr/>
        </p:nvSpPr>
        <p:spPr bwMode="auto">
          <a:xfrm flipV="1">
            <a:off x="2640014" y="4076700"/>
            <a:ext cx="142875"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89" name="Line 385">
            <a:extLst>
              <a:ext uri="{FF2B5EF4-FFF2-40B4-BE49-F238E27FC236}">
                <a16:creationId xmlns:a16="http://schemas.microsoft.com/office/drawing/2014/main" id="{F7BDECB2-D0A5-4126-91A4-D4655C8E0D35}"/>
              </a:ext>
            </a:extLst>
          </p:cNvPr>
          <p:cNvSpPr>
            <a:spLocks noChangeShapeType="1"/>
          </p:cNvSpPr>
          <p:nvPr/>
        </p:nvSpPr>
        <p:spPr bwMode="auto">
          <a:xfrm>
            <a:off x="2566988" y="4365625"/>
            <a:ext cx="360362"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90" name="Line 386">
            <a:extLst>
              <a:ext uri="{FF2B5EF4-FFF2-40B4-BE49-F238E27FC236}">
                <a16:creationId xmlns:a16="http://schemas.microsoft.com/office/drawing/2014/main" id="{05047E9A-A33D-4D27-9A97-3FDABC344007}"/>
              </a:ext>
            </a:extLst>
          </p:cNvPr>
          <p:cNvSpPr>
            <a:spLocks noChangeShapeType="1"/>
          </p:cNvSpPr>
          <p:nvPr/>
        </p:nvSpPr>
        <p:spPr bwMode="auto">
          <a:xfrm>
            <a:off x="2566988" y="4437064"/>
            <a:ext cx="144462"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91" name="Line 387">
            <a:extLst>
              <a:ext uri="{FF2B5EF4-FFF2-40B4-BE49-F238E27FC236}">
                <a16:creationId xmlns:a16="http://schemas.microsoft.com/office/drawing/2014/main" id="{860A944C-D070-4CC7-91DC-0BD360CF90DA}"/>
              </a:ext>
            </a:extLst>
          </p:cNvPr>
          <p:cNvSpPr>
            <a:spLocks noChangeShapeType="1"/>
          </p:cNvSpPr>
          <p:nvPr/>
        </p:nvSpPr>
        <p:spPr bwMode="auto">
          <a:xfrm flipV="1">
            <a:off x="2927351" y="3500439"/>
            <a:ext cx="288925" cy="433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92" name="Line 388">
            <a:extLst>
              <a:ext uri="{FF2B5EF4-FFF2-40B4-BE49-F238E27FC236}">
                <a16:creationId xmlns:a16="http://schemas.microsoft.com/office/drawing/2014/main" id="{86A5E09C-299D-4C5C-91E9-ACF7B71D6888}"/>
              </a:ext>
            </a:extLst>
          </p:cNvPr>
          <p:cNvSpPr>
            <a:spLocks noChangeShapeType="1"/>
          </p:cNvSpPr>
          <p:nvPr/>
        </p:nvSpPr>
        <p:spPr bwMode="auto">
          <a:xfrm flipV="1">
            <a:off x="2855914" y="3500439"/>
            <a:ext cx="71437" cy="433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93" name="Line 389">
            <a:extLst>
              <a:ext uri="{FF2B5EF4-FFF2-40B4-BE49-F238E27FC236}">
                <a16:creationId xmlns:a16="http://schemas.microsoft.com/office/drawing/2014/main" id="{AFE2EE6E-60F6-401D-B9A4-CC74361C7225}"/>
              </a:ext>
            </a:extLst>
          </p:cNvPr>
          <p:cNvSpPr>
            <a:spLocks noChangeShapeType="1"/>
          </p:cNvSpPr>
          <p:nvPr/>
        </p:nvSpPr>
        <p:spPr bwMode="auto">
          <a:xfrm flipV="1">
            <a:off x="3071813" y="4437063"/>
            <a:ext cx="43180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94" name="Line 390">
            <a:extLst>
              <a:ext uri="{FF2B5EF4-FFF2-40B4-BE49-F238E27FC236}">
                <a16:creationId xmlns:a16="http://schemas.microsoft.com/office/drawing/2014/main" id="{EE1A853B-18C7-4304-9D6D-25218B0FBA77}"/>
              </a:ext>
            </a:extLst>
          </p:cNvPr>
          <p:cNvSpPr>
            <a:spLocks noChangeShapeType="1"/>
          </p:cNvSpPr>
          <p:nvPr/>
        </p:nvSpPr>
        <p:spPr bwMode="auto">
          <a:xfrm>
            <a:off x="3000376" y="4652963"/>
            <a:ext cx="358775"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95" name="Line 391">
            <a:extLst>
              <a:ext uri="{FF2B5EF4-FFF2-40B4-BE49-F238E27FC236}">
                <a16:creationId xmlns:a16="http://schemas.microsoft.com/office/drawing/2014/main" id="{9E85B275-A05B-419D-86D2-862B00DAFE8E}"/>
              </a:ext>
            </a:extLst>
          </p:cNvPr>
          <p:cNvSpPr>
            <a:spLocks noChangeShapeType="1"/>
          </p:cNvSpPr>
          <p:nvPr/>
        </p:nvSpPr>
        <p:spPr bwMode="auto">
          <a:xfrm flipV="1">
            <a:off x="3648075" y="4005263"/>
            <a:ext cx="215900"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96" name="Line 392">
            <a:extLst>
              <a:ext uri="{FF2B5EF4-FFF2-40B4-BE49-F238E27FC236}">
                <a16:creationId xmlns:a16="http://schemas.microsoft.com/office/drawing/2014/main" id="{CF78F87B-5546-4965-AA35-DCB4F959B24E}"/>
              </a:ext>
            </a:extLst>
          </p:cNvPr>
          <p:cNvSpPr>
            <a:spLocks noChangeShapeType="1"/>
          </p:cNvSpPr>
          <p:nvPr/>
        </p:nvSpPr>
        <p:spPr bwMode="auto">
          <a:xfrm>
            <a:off x="3648076" y="4437063"/>
            <a:ext cx="5762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97" name="Line 393">
            <a:extLst>
              <a:ext uri="{FF2B5EF4-FFF2-40B4-BE49-F238E27FC236}">
                <a16:creationId xmlns:a16="http://schemas.microsoft.com/office/drawing/2014/main" id="{8E46A307-89D2-4ED0-96D0-73BDDE9CF94E}"/>
              </a:ext>
            </a:extLst>
          </p:cNvPr>
          <p:cNvSpPr>
            <a:spLocks noChangeShapeType="1"/>
          </p:cNvSpPr>
          <p:nvPr/>
        </p:nvSpPr>
        <p:spPr bwMode="auto">
          <a:xfrm flipV="1">
            <a:off x="4440238" y="4292600"/>
            <a:ext cx="360362"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98" name="Line 394">
            <a:extLst>
              <a:ext uri="{FF2B5EF4-FFF2-40B4-BE49-F238E27FC236}">
                <a16:creationId xmlns:a16="http://schemas.microsoft.com/office/drawing/2014/main" id="{5E32D49B-237B-4964-9A9B-547246157F25}"/>
              </a:ext>
            </a:extLst>
          </p:cNvPr>
          <p:cNvSpPr>
            <a:spLocks noChangeShapeType="1"/>
          </p:cNvSpPr>
          <p:nvPr/>
        </p:nvSpPr>
        <p:spPr bwMode="auto">
          <a:xfrm flipV="1">
            <a:off x="4367214" y="3573464"/>
            <a:ext cx="865187" cy="9350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99" name="Line 395">
            <a:extLst>
              <a:ext uri="{FF2B5EF4-FFF2-40B4-BE49-F238E27FC236}">
                <a16:creationId xmlns:a16="http://schemas.microsoft.com/office/drawing/2014/main" id="{2EE4164A-4449-4556-A3EE-65BD285CA17C}"/>
              </a:ext>
            </a:extLst>
          </p:cNvPr>
          <p:cNvSpPr>
            <a:spLocks noChangeShapeType="1"/>
          </p:cNvSpPr>
          <p:nvPr/>
        </p:nvSpPr>
        <p:spPr bwMode="auto">
          <a:xfrm flipV="1">
            <a:off x="4440239" y="4149725"/>
            <a:ext cx="1150937"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00" name="Line 396">
            <a:extLst>
              <a:ext uri="{FF2B5EF4-FFF2-40B4-BE49-F238E27FC236}">
                <a16:creationId xmlns:a16="http://schemas.microsoft.com/office/drawing/2014/main" id="{65D1B9DC-EFD3-4816-B428-B63BDC99F932}"/>
              </a:ext>
            </a:extLst>
          </p:cNvPr>
          <p:cNvSpPr>
            <a:spLocks noChangeShapeType="1"/>
          </p:cNvSpPr>
          <p:nvPr/>
        </p:nvSpPr>
        <p:spPr bwMode="auto">
          <a:xfrm flipV="1">
            <a:off x="3359151" y="3357564"/>
            <a:ext cx="792163" cy="714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01" name="Line 397">
            <a:extLst>
              <a:ext uri="{FF2B5EF4-FFF2-40B4-BE49-F238E27FC236}">
                <a16:creationId xmlns:a16="http://schemas.microsoft.com/office/drawing/2014/main" id="{7678B614-1B0C-4E71-A0C8-4387A3A9FD4B}"/>
              </a:ext>
            </a:extLst>
          </p:cNvPr>
          <p:cNvSpPr>
            <a:spLocks noChangeShapeType="1"/>
          </p:cNvSpPr>
          <p:nvPr/>
        </p:nvSpPr>
        <p:spPr bwMode="auto">
          <a:xfrm flipV="1">
            <a:off x="4367213" y="2492376"/>
            <a:ext cx="1223962" cy="792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02" name="Line 398">
            <a:extLst>
              <a:ext uri="{FF2B5EF4-FFF2-40B4-BE49-F238E27FC236}">
                <a16:creationId xmlns:a16="http://schemas.microsoft.com/office/drawing/2014/main" id="{C9443F0A-C7C6-4ADC-8E61-C1C69B6E1365}"/>
              </a:ext>
            </a:extLst>
          </p:cNvPr>
          <p:cNvSpPr>
            <a:spLocks noChangeShapeType="1"/>
          </p:cNvSpPr>
          <p:nvPr/>
        </p:nvSpPr>
        <p:spPr bwMode="auto">
          <a:xfrm>
            <a:off x="5735638" y="2492375"/>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03" name="Line 399">
            <a:extLst>
              <a:ext uri="{FF2B5EF4-FFF2-40B4-BE49-F238E27FC236}">
                <a16:creationId xmlns:a16="http://schemas.microsoft.com/office/drawing/2014/main" id="{4563C944-FFDB-4B26-A22E-64B479852657}"/>
              </a:ext>
            </a:extLst>
          </p:cNvPr>
          <p:cNvSpPr>
            <a:spLocks noChangeShapeType="1"/>
          </p:cNvSpPr>
          <p:nvPr/>
        </p:nvSpPr>
        <p:spPr bwMode="auto">
          <a:xfrm>
            <a:off x="6383338" y="2565400"/>
            <a:ext cx="792162"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04" name="Line 400">
            <a:extLst>
              <a:ext uri="{FF2B5EF4-FFF2-40B4-BE49-F238E27FC236}">
                <a16:creationId xmlns:a16="http://schemas.microsoft.com/office/drawing/2014/main" id="{7F859454-7143-44C3-8920-3914CD5EDF2D}"/>
              </a:ext>
            </a:extLst>
          </p:cNvPr>
          <p:cNvSpPr>
            <a:spLocks noChangeShapeType="1"/>
          </p:cNvSpPr>
          <p:nvPr/>
        </p:nvSpPr>
        <p:spPr bwMode="auto">
          <a:xfrm>
            <a:off x="6311901" y="2636838"/>
            <a:ext cx="792163"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91C6811-D1E1-4958-A77C-54CE325F2F72}"/>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Summary – Non-Probability sampling</a:t>
            </a:r>
          </a:p>
        </p:txBody>
      </p:sp>
      <p:sp>
        <p:nvSpPr>
          <p:cNvPr id="5" name="TextBox 4">
            <a:extLst>
              <a:ext uri="{FF2B5EF4-FFF2-40B4-BE49-F238E27FC236}">
                <a16:creationId xmlns:a16="http://schemas.microsoft.com/office/drawing/2014/main" id="{0ADEAF72-9E09-4C2A-A474-19EF5627FCCF}"/>
              </a:ext>
            </a:extLst>
          </p:cNvPr>
          <p:cNvSpPr txBox="1"/>
          <p:nvPr/>
        </p:nvSpPr>
        <p:spPr>
          <a:xfrm>
            <a:off x="4134811" y="-10142"/>
            <a:ext cx="7230796" cy="675015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Convenience sample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researcher gathers data from whatever cases happen to be convenient</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Purposive sample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when a researcher seeks out participants with specific characteristics</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Quota sample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When a researcher selects cases from within several different subgroups</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Snowball sample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when a researcher relies on participant referrals to recruit new participants</a:t>
            </a:r>
          </a:p>
        </p:txBody>
      </p:sp>
    </p:spTree>
    <p:extLst>
      <p:ext uri="{BB962C8B-B14F-4D97-AF65-F5344CB8AC3E}">
        <p14:creationId xmlns:p14="http://schemas.microsoft.com/office/powerpoint/2010/main" val="2523326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087CE-2A89-B6A6-6C2C-AE3E22DA8BF9}"/>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432635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itle 2"/>
          <p:cNvSpPr>
            <a:spLocks noGrp="1"/>
          </p:cNvSpPr>
          <p:nvPr>
            <p:ph type="title"/>
          </p:nvPr>
        </p:nvSpPr>
        <p:spPr>
          <a:xfrm>
            <a:off x="312724" y="3433763"/>
            <a:ext cx="3197013" cy="2743200"/>
          </a:xfrm>
        </p:spPr>
        <p:txBody>
          <a:bodyPr vert="horz" lIns="91440" tIns="45720" rIns="91440" bIns="45720" rtlCol="0" anchor="t">
            <a:normAutofit/>
          </a:bodyPr>
          <a:lstStyle/>
          <a:p>
            <a:pPr algn="ctr"/>
            <a:r>
              <a:rPr lang="en-US" sz="4800" b="1" kern="1200">
                <a:solidFill>
                  <a:schemeClr val="bg1"/>
                </a:solidFill>
                <a:latin typeface="+mj-lt"/>
                <a:ea typeface="+mj-ea"/>
                <a:cs typeface="+mj-cs"/>
              </a:rPr>
              <a:t>Types of sampling in quantitative researches </a:t>
            </a:r>
          </a:p>
        </p:txBody>
      </p:sp>
      <p:pic>
        <p:nvPicPr>
          <p:cNvPr id="14" name="Graphic 13" descr="Fingerprint">
            <a:extLst>
              <a:ext uri="{FF2B5EF4-FFF2-40B4-BE49-F238E27FC236}">
                <a16:creationId xmlns:a16="http://schemas.microsoft.com/office/drawing/2014/main" id="{7884688E-72D7-4A01-BE72-BC5A2F2CD5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2271" y="2122544"/>
            <a:ext cx="914400" cy="914400"/>
          </a:xfrm>
          <a:prstGeom prst="rect">
            <a:avLst/>
          </a:prstGeom>
        </p:spPr>
      </p:pic>
      <p:sp>
        <p:nvSpPr>
          <p:cNvPr id="8" name="Rectangle 7"/>
          <p:cNvSpPr/>
          <p:nvPr/>
        </p:nvSpPr>
        <p:spPr>
          <a:xfrm>
            <a:off x="3986363" y="2734076"/>
            <a:ext cx="8205637" cy="4123923"/>
          </a:xfrm>
          <a:prstGeom prst="rect">
            <a:avLst/>
          </a:prstGeom>
        </p:spPr>
        <p:txBody>
          <a:bodyPr vert="horz" lIns="91440" tIns="45720" rIns="91440" bIns="45720" rtlCol="0" anchor="ctr">
            <a:normAutofit fontScale="92500" lnSpcReduction="1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Calibri" panose="020F0502020204030204"/>
                <a:ea typeface="+mn-ea"/>
                <a:cs typeface="+mn-cs"/>
              </a:rPr>
              <a:t>Non-probability sampling techniques</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probability of each case being selected from the target population is not known. Samples are selected based on the subjective judgment of the researcher, rather than random selection</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Calibri" panose="020F0502020204030204"/>
                <a:ea typeface="+mn-ea"/>
                <a:cs typeface="+mn-cs"/>
              </a:rPr>
              <a:t>Probability sampling techniques</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chance, or probability, of each case being selected from the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target population is known and is usually equal for all cases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Units are selected from the population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random</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using probabilistic methods.</a:t>
            </a:r>
          </a:p>
        </p:txBody>
      </p:sp>
      <p:sp>
        <p:nvSpPr>
          <p:cNvPr id="9" name="Oval 8"/>
          <p:cNvSpPr/>
          <p:nvPr/>
        </p:nvSpPr>
        <p:spPr>
          <a:xfrm>
            <a:off x="1700816" y="446144"/>
            <a:ext cx="3617841" cy="2133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Probability samples</a:t>
            </a:r>
            <a:r>
              <a:rPr kumimoji="0" lang="en-US" sz="32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mn-cs"/>
                <a:sym typeface="Monotype Sorts" pitchFamily="2" charset="2"/>
              </a:rPr>
              <a:t> </a:t>
            </a:r>
            <a:endParaRPr kumimoji="0" lang="en-SG"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p:cNvSpPr/>
          <p:nvPr/>
        </p:nvSpPr>
        <p:spPr>
          <a:xfrm>
            <a:off x="7050161" y="522343"/>
            <a:ext cx="3791706" cy="205740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Non-probability samples</a:t>
            </a:r>
            <a:endParaRPr kumimoji="0" lang="en-SG"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370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2EAFDEF-2798-412C-B47E-7D12A0E49709}"/>
              </a:ext>
            </a:extLst>
          </p:cNvPr>
          <p:cNvSpPr>
            <a:spLocks noGrp="1" noChangeArrowheads="1"/>
          </p:cNvSpPr>
          <p:nvPr>
            <p:ph type="title"/>
          </p:nvPr>
        </p:nvSpPr>
        <p:spPr>
          <a:xfrm>
            <a:off x="838200" y="136525"/>
            <a:ext cx="10515600" cy="649289"/>
          </a:xfrm>
        </p:spPr>
        <p:txBody>
          <a:bodyPr>
            <a:normAutofit fontScale="90000"/>
          </a:bodyPr>
          <a:lstStyle/>
          <a:p>
            <a:r>
              <a:rPr lang="en-US" altLang="en-US" dirty="0">
                <a:solidFill>
                  <a:srgbClr val="FF0000"/>
                </a:solidFill>
                <a:latin typeface="Arial" panose="020B0604020202020204" pitchFamily="34" charset="0"/>
                <a:ea typeface="ＭＳ Ｐゴシック" panose="020B0600070205080204" pitchFamily="34" charset="-128"/>
              </a:rPr>
              <a:t>Types of Sampling Methods</a:t>
            </a:r>
          </a:p>
        </p:txBody>
      </p:sp>
      <p:sp>
        <p:nvSpPr>
          <p:cNvPr id="12291" name="Text Box 3">
            <a:extLst>
              <a:ext uri="{FF2B5EF4-FFF2-40B4-BE49-F238E27FC236}">
                <a16:creationId xmlns:a16="http://schemas.microsoft.com/office/drawing/2014/main" id="{81AE2F1F-6752-4F30-BC3E-D4AA0D5EF214}"/>
              </a:ext>
            </a:extLst>
          </p:cNvPr>
          <p:cNvSpPr txBox="1">
            <a:spLocks noChangeArrowheads="1"/>
          </p:cNvSpPr>
          <p:nvPr/>
        </p:nvSpPr>
        <p:spPr bwMode="auto">
          <a:xfrm>
            <a:off x="4385480" y="1874838"/>
            <a:ext cx="32480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Sampling Strategies</a:t>
            </a:r>
          </a:p>
        </p:txBody>
      </p:sp>
      <p:sp>
        <p:nvSpPr>
          <p:cNvPr id="12292" name="Line 4">
            <a:extLst>
              <a:ext uri="{FF2B5EF4-FFF2-40B4-BE49-F238E27FC236}">
                <a16:creationId xmlns:a16="http://schemas.microsoft.com/office/drawing/2014/main" id="{9A86A9EF-F7F9-4A5E-9140-ACBD0301522B}"/>
              </a:ext>
            </a:extLst>
          </p:cNvPr>
          <p:cNvSpPr>
            <a:spLocks noChangeShapeType="1"/>
          </p:cNvSpPr>
          <p:nvPr/>
        </p:nvSpPr>
        <p:spPr bwMode="auto">
          <a:xfrm>
            <a:off x="5835650" y="2538414"/>
            <a:ext cx="0" cy="5794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93" name="Line 5">
            <a:extLst>
              <a:ext uri="{FF2B5EF4-FFF2-40B4-BE49-F238E27FC236}">
                <a16:creationId xmlns:a16="http://schemas.microsoft.com/office/drawing/2014/main" id="{ED21A514-CE25-414C-BD8F-A71A4955016B}"/>
              </a:ext>
            </a:extLst>
          </p:cNvPr>
          <p:cNvSpPr>
            <a:spLocks noChangeShapeType="1"/>
          </p:cNvSpPr>
          <p:nvPr/>
        </p:nvSpPr>
        <p:spPr bwMode="auto">
          <a:xfrm>
            <a:off x="3733800" y="3124200"/>
            <a:ext cx="5029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94" name="Line 6">
            <a:extLst>
              <a:ext uri="{FF2B5EF4-FFF2-40B4-BE49-F238E27FC236}">
                <a16:creationId xmlns:a16="http://schemas.microsoft.com/office/drawing/2014/main" id="{29E847A4-FFCD-4CB6-BF40-8EE90EA47748}"/>
              </a:ext>
            </a:extLst>
          </p:cNvPr>
          <p:cNvSpPr>
            <a:spLocks noChangeShapeType="1"/>
          </p:cNvSpPr>
          <p:nvPr/>
        </p:nvSpPr>
        <p:spPr bwMode="auto">
          <a:xfrm>
            <a:off x="3733800" y="3124200"/>
            <a:ext cx="0" cy="4143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95" name="Line 7">
            <a:extLst>
              <a:ext uri="{FF2B5EF4-FFF2-40B4-BE49-F238E27FC236}">
                <a16:creationId xmlns:a16="http://schemas.microsoft.com/office/drawing/2014/main" id="{DC5A6D48-E06A-4284-8B8D-EC59C0E8EE61}"/>
              </a:ext>
            </a:extLst>
          </p:cNvPr>
          <p:cNvSpPr>
            <a:spLocks noChangeShapeType="1"/>
          </p:cNvSpPr>
          <p:nvPr/>
        </p:nvSpPr>
        <p:spPr bwMode="auto">
          <a:xfrm>
            <a:off x="8763000" y="3124200"/>
            <a:ext cx="0" cy="4143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96" name="Text Box 8">
            <a:extLst>
              <a:ext uri="{FF2B5EF4-FFF2-40B4-BE49-F238E27FC236}">
                <a16:creationId xmlns:a16="http://schemas.microsoft.com/office/drawing/2014/main" id="{469B86C1-E501-4BA4-894E-80032593E9AA}"/>
              </a:ext>
            </a:extLst>
          </p:cNvPr>
          <p:cNvSpPr txBox="1">
            <a:spLocks noChangeArrowheads="1"/>
          </p:cNvSpPr>
          <p:nvPr/>
        </p:nvSpPr>
        <p:spPr bwMode="auto">
          <a:xfrm>
            <a:off x="2466976" y="3494088"/>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Probability Sampling</a:t>
            </a:r>
          </a:p>
        </p:txBody>
      </p:sp>
      <p:sp>
        <p:nvSpPr>
          <p:cNvPr id="12297" name="Text Box 9">
            <a:extLst>
              <a:ext uri="{FF2B5EF4-FFF2-40B4-BE49-F238E27FC236}">
                <a16:creationId xmlns:a16="http://schemas.microsoft.com/office/drawing/2014/main" id="{27412290-E877-4838-B8B8-C02FE9748E52}"/>
              </a:ext>
            </a:extLst>
          </p:cNvPr>
          <p:cNvSpPr txBox="1">
            <a:spLocks noChangeArrowheads="1"/>
          </p:cNvSpPr>
          <p:nvPr/>
        </p:nvSpPr>
        <p:spPr bwMode="auto">
          <a:xfrm>
            <a:off x="6902451" y="3532188"/>
            <a:ext cx="3495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Nonprobability Sampling</a:t>
            </a:r>
          </a:p>
        </p:txBody>
      </p:sp>
      <p:grpSp>
        <p:nvGrpSpPr>
          <p:cNvPr id="12298" name="Group 16">
            <a:extLst>
              <a:ext uri="{FF2B5EF4-FFF2-40B4-BE49-F238E27FC236}">
                <a16:creationId xmlns:a16="http://schemas.microsoft.com/office/drawing/2014/main" id="{ACA026C5-E421-48B2-9509-977C6A241722}"/>
              </a:ext>
            </a:extLst>
          </p:cNvPr>
          <p:cNvGrpSpPr>
            <a:grpSpLocks/>
          </p:cNvGrpSpPr>
          <p:nvPr/>
        </p:nvGrpSpPr>
        <p:grpSpPr bwMode="auto">
          <a:xfrm>
            <a:off x="1905000" y="4075114"/>
            <a:ext cx="4648200" cy="504825"/>
            <a:chOff x="240" y="2514"/>
            <a:chExt cx="2928" cy="318"/>
          </a:xfrm>
        </p:grpSpPr>
        <p:sp>
          <p:nvSpPr>
            <p:cNvPr id="12304" name="Line 10">
              <a:extLst>
                <a:ext uri="{FF2B5EF4-FFF2-40B4-BE49-F238E27FC236}">
                  <a16:creationId xmlns:a16="http://schemas.microsoft.com/office/drawing/2014/main" id="{08459309-BD21-4D9C-8E80-A714FAB43CE3}"/>
                </a:ext>
              </a:extLst>
            </p:cNvPr>
            <p:cNvSpPr>
              <a:spLocks noChangeShapeType="1"/>
            </p:cNvSpPr>
            <p:nvPr/>
          </p:nvSpPr>
          <p:spPr bwMode="auto">
            <a:xfrm>
              <a:off x="1392" y="2514"/>
              <a:ext cx="0" cy="3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05" name="Line 11">
              <a:extLst>
                <a:ext uri="{FF2B5EF4-FFF2-40B4-BE49-F238E27FC236}">
                  <a16:creationId xmlns:a16="http://schemas.microsoft.com/office/drawing/2014/main" id="{9F87EED6-7C60-44C1-82EB-DF1660982C14}"/>
                </a:ext>
              </a:extLst>
            </p:cNvPr>
            <p:cNvSpPr>
              <a:spLocks noChangeShapeType="1"/>
            </p:cNvSpPr>
            <p:nvPr/>
          </p:nvSpPr>
          <p:spPr bwMode="auto">
            <a:xfrm>
              <a:off x="240" y="2832"/>
              <a:ext cx="292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299" name="Group 17">
            <a:extLst>
              <a:ext uri="{FF2B5EF4-FFF2-40B4-BE49-F238E27FC236}">
                <a16:creationId xmlns:a16="http://schemas.microsoft.com/office/drawing/2014/main" id="{A7345831-C855-4F8B-A910-667A84799878}"/>
              </a:ext>
            </a:extLst>
          </p:cNvPr>
          <p:cNvGrpSpPr>
            <a:grpSpLocks/>
          </p:cNvGrpSpPr>
          <p:nvPr/>
        </p:nvGrpSpPr>
        <p:grpSpPr bwMode="auto">
          <a:xfrm>
            <a:off x="7467600" y="4114800"/>
            <a:ext cx="2590800" cy="496888"/>
            <a:chOff x="3744" y="2539"/>
            <a:chExt cx="1632" cy="313"/>
          </a:xfrm>
        </p:grpSpPr>
        <p:sp>
          <p:nvSpPr>
            <p:cNvPr id="12302" name="Line 12">
              <a:extLst>
                <a:ext uri="{FF2B5EF4-FFF2-40B4-BE49-F238E27FC236}">
                  <a16:creationId xmlns:a16="http://schemas.microsoft.com/office/drawing/2014/main" id="{E47B7CA5-AC6B-494B-B0F3-4EDFDE388C6D}"/>
                </a:ext>
              </a:extLst>
            </p:cNvPr>
            <p:cNvSpPr>
              <a:spLocks noChangeShapeType="1"/>
            </p:cNvSpPr>
            <p:nvPr/>
          </p:nvSpPr>
          <p:spPr bwMode="auto">
            <a:xfrm>
              <a:off x="4560" y="2539"/>
              <a:ext cx="0" cy="3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03" name="Line 13">
              <a:extLst>
                <a:ext uri="{FF2B5EF4-FFF2-40B4-BE49-F238E27FC236}">
                  <a16:creationId xmlns:a16="http://schemas.microsoft.com/office/drawing/2014/main" id="{7F78CCB5-DC68-47E9-8AA8-8A425B611216}"/>
                </a:ext>
              </a:extLst>
            </p:cNvPr>
            <p:cNvSpPr>
              <a:spLocks noChangeShapeType="1"/>
            </p:cNvSpPr>
            <p:nvPr/>
          </p:nvSpPr>
          <p:spPr bwMode="auto">
            <a:xfrm>
              <a:off x="3744" y="2852"/>
              <a:ext cx="16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300" name="Text Box 14">
            <a:extLst>
              <a:ext uri="{FF2B5EF4-FFF2-40B4-BE49-F238E27FC236}">
                <a16:creationId xmlns:a16="http://schemas.microsoft.com/office/drawing/2014/main" id="{AC78CAA5-3224-40FE-9721-0A1A2F1F1E53}"/>
              </a:ext>
            </a:extLst>
          </p:cNvPr>
          <p:cNvSpPr txBox="1">
            <a:spLocks noChangeArrowheads="1"/>
          </p:cNvSpPr>
          <p:nvPr/>
        </p:nvSpPr>
        <p:spPr bwMode="auto">
          <a:xfrm>
            <a:off x="75903" y="4648201"/>
            <a:ext cx="6592957" cy="1006475"/>
          </a:xfrm>
          <a:prstGeom prst="rect">
            <a:avLst/>
          </a:prstGeom>
          <a:solidFill>
            <a:schemeClr val="bg1">
              <a:lumMod val="85000"/>
            </a:schemeClr>
          </a:solidFill>
          <a:ln w="9525">
            <a:solidFill>
              <a:srgbClr val="000000"/>
            </a:solidFill>
            <a:miter lim="800000"/>
            <a:headEnd/>
            <a:tailEnd/>
          </a:ln>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Simple      Systematic  Stratified   Multistage    Cluster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Random   Sampling    </a:t>
            </a:r>
            <a:r>
              <a:rPr kumimoji="0" lang="en-US" alt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ＭＳ Ｐゴシック" panose="020B0600070205080204" pitchFamily="34" charset="-128"/>
                <a:cs typeface="+mn-cs"/>
              </a:rPr>
              <a:t>Sampling</a:t>
            </a: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ＭＳ Ｐゴシック" panose="020B0600070205080204" pitchFamily="34" charset="-128"/>
                <a:cs typeface="+mn-cs"/>
              </a:rPr>
              <a:t>Sampling</a:t>
            </a: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ＭＳ Ｐゴシック" panose="020B0600070205080204" pitchFamily="34" charset="-128"/>
                <a:cs typeface="+mn-cs"/>
              </a:rPr>
              <a:t>Sampling</a:t>
            </a:r>
            <a:endPar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Sampling                                         </a:t>
            </a:r>
          </a:p>
        </p:txBody>
      </p:sp>
      <p:sp>
        <p:nvSpPr>
          <p:cNvPr id="12301" name="Text Box 15">
            <a:extLst>
              <a:ext uri="{FF2B5EF4-FFF2-40B4-BE49-F238E27FC236}">
                <a16:creationId xmlns:a16="http://schemas.microsoft.com/office/drawing/2014/main" id="{74DB7049-3F7F-427F-90A6-B8F192C0EE78}"/>
              </a:ext>
            </a:extLst>
          </p:cNvPr>
          <p:cNvSpPr txBox="1">
            <a:spLocks noChangeArrowheads="1"/>
          </p:cNvSpPr>
          <p:nvPr/>
        </p:nvSpPr>
        <p:spPr bwMode="auto">
          <a:xfrm>
            <a:off x="6902450" y="4687613"/>
            <a:ext cx="5289549" cy="707886"/>
          </a:xfrm>
          <a:prstGeom prst="rect">
            <a:avLst/>
          </a:prstGeom>
          <a:solidFill>
            <a:schemeClr val="bg1">
              <a:lumMod val="85000"/>
            </a:schemeClr>
          </a:solidFill>
          <a:ln>
            <a:solidFill>
              <a:schemeClr val="accent1"/>
            </a:solidFill>
          </a:ln>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Convenience  Snowball     Quota     Purposive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pic>
        <p:nvPicPr>
          <p:cNvPr id="2" name="Picture 1">
            <a:extLst>
              <a:ext uri="{FF2B5EF4-FFF2-40B4-BE49-F238E27FC236}">
                <a16:creationId xmlns:a16="http://schemas.microsoft.com/office/drawing/2014/main" id="{EA525AD0-DF88-4131-825D-97CA6522DD58}"/>
              </a:ext>
            </a:extLst>
          </p:cNvPr>
          <p:cNvPicPr>
            <a:picLocks noChangeAspect="1"/>
          </p:cNvPicPr>
          <p:nvPr/>
        </p:nvPicPr>
        <p:blipFill>
          <a:blip r:embed="rId2"/>
          <a:stretch>
            <a:fillRect/>
          </a:stretch>
        </p:blipFill>
        <p:spPr>
          <a:xfrm>
            <a:off x="0" y="785814"/>
            <a:ext cx="12192000" cy="595788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81200" y="27709"/>
            <a:ext cx="7042150" cy="487362"/>
          </a:xfrm>
        </p:spPr>
        <p:txBody>
          <a:bodyPr>
            <a:normAutofit fontScale="90000"/>
          </a:bodyPr>
          <a:lstStyle/>
          <a:p>
            <a:pPr eaLnBrk="1" hangingPunct="1"/>
            <a:r>
              <a:rPr lang="en-US" altLang="en-US" b="1" dirty="0">
                <a:solidFill>
                  <a:srgbClr val="FF0000"/>
                </a:solidFill>
              </a:rPr>
              <a:t>Probability Sampling Methods</a:t>
            </a:r>
          </a:p>
        </p:txBody>
      </p:sp>
      <p:sp>
        <p:nvSpPr>
          <p:cNvPr id="8195" name="Rectangle 3"/>
          <p:cNvSpPr>
            <a:spLocks noGrp="1" noChangeArrowheads="1"/>
          </p:cNvSpPr>
          <p:nvPr>
            <p:ph type="body" idx="1"/>
          </p:nvPr>
        </p:nvSpPr>
        <p:spPr>
          <a:xfrm>
            <a:off x="0" y="1348000"/>
            <a:ext cx="12072730" cy="4525963"/>
          </a:xfrm>
        </p:spPr>
        <p:txBody>
          <a:bodyPr/>
          <a:lstStyle/>
          <a:p>
            <a:pPr eaLnBrk="1" hangingPunct="1">
              <a:lnSpc>
                <a:spcPct val="90000"/>
              </a:lnSpc>
            </a:pPr>
            <a:r>
              <a:rPr lang="en-US" altLang="en-US" dirty="0"/>
              <a:t>No biasness</a:t>
            </a:r>
          </a:p>
          <a:p>
            <a:pPr eaLnBrk="1" hangingPunct="1">
              <a:lnSpc>
                <a:spcPct val="90000"/>
              </a:lnSpc>
            </a:pPr>
            <a:r>
              <a:rPr lang="en-US" altLang="en-US" dirty="0"/>
              <a:t>Best method to achieve a representative sample</a:t>
            </a:r>
          </a:p>
          <a:p>
            <a:pPr marL="971550" lvl="1" indent="-514350">
              <a:buSzPct val="73000"/>
              <a:buFont typeface="Tahoma" pitchFamily="34" charset="0"/>
              <a:buAutoNum type="arabicPeriod"/>
            </a:pPr>
            <a:r>
              <a:rPr lang="en-US" altLang="en-US" b="1" dirty="0">
                <a:solidFill>
                  <a:srgbClr val="0070C0"/>
                </a:solidFill>
              </a:rPr>
              <a:t>Random</a:t>
            </a:r>
          </a:p>
          <a:p>
            <a:pPr marL="971550" lvl="1" indent="-514350">
              <a:buSzPct val="73000"/>
              <a:buFont typeface="Tahoma" pitchFamily="34" charset="0"/>
              <a:buAutoNum type="arabicPeriod"/>
            </a:pPr>
            <a:r>
              <a:rPr lang="en-US" altLang="en-US" b="1" dirty="0">
                <a:solidFill>
                  <a:srgbClr val="0070C0"/>
                </a:solidFill>
              </a:rPr>
              <a:t>Stratified random</a:t>
            </a:r>
          </a:p>
          <a:p>
            <a:pPr marL="971550" lvl="1" indent="-514350">
              <a:buSzPct val="73000"/>
              <a:buFont typeface="Tahoma" pitchFamily="34" charset="0"/>
              <a:buAutoNum type="arabicPeriod"/>
            </a:pPr>
            <a:r>
              <a:rPr lang="en-US" altLang="en-US" b="1" dirty="0">
                <a:solidFill>
                  <a:srgbClr val="0070C0"/>
                </a:solidFill>
              </a:rPr>
              <a:t>Cluster</a:t>
            </a:r>
          </a:p>
          <a:p>
            <a:pPr marL="971550" lvl="1" indent="-514350">
              <a:buSzPct val="73000"/>
              <a:buFont typeface="Tahoma" pitchFamily="34" charset="0"/>
              <a:buAutoNum type="arabicPeriod"/>
            </a:pPr>
            <a:r>
              <a:rPr lang="en-US" altLang="en-US" b="1" dirty="0">
                <a:solidFill>
                  <a:srgbClr val="0070C0"/>
                </a:solidFill>
              </a:rPr>
              <a:t>Systematic</a:t>
            </a:r>
          </a:p>
          <a:p>
            <a:pPr marL="971550" lvl="1" indent="-514350">
              <a:buSzPct val="73000"/>
              <a:buFont typeface="Tahoma" pitchFamily="34" charset="0"/>
              <a:buAutoNum type="arabicPeriod"/>
            </a:pPr>
            <a:r>
              <a:rPr lang="en-US" altLang="en-US" b="1" dirty="0">
                <a:solidFill>
                  <a:srgbClr val="0070C0"/>
                </a:solidFill>
              </a:rPr>
              <a:t>Multistage</a:t>
            </a:r>
          </a:p>
        </p:txBody>
      </p:sp>
      <p:grpSp>
        <p:nvGrpSpPr>
          <p:cNvPr id="4" name="Group 3"/>
          <p:cNvGrpSpPr/>
          <p:nvPr/>
        </p:nvGrpSpPr>
        <p:grpSpPr>
          <a:xfrm>
            <a:off x="2061616" y="4287691"/>
            <a:ext cx="2657473" cy="1321000"/>
            <a:chOff x="202" y="752574"/>
            <a:chExt cx="2657473" cy="1446213"/>
          </a:xfrm>
        </p:grpSpPr>
        <p:sp>
          <p:nvSpPr>
            <p:cNvPr id="17" name="Rectangle 16"/>
            <p:cNvSpPr/>
            <p:nvPr/>
          </p:nvSpPr>
          <p:spPr>
            <a:xfrm>
              <a:off x="202" y="752574"/>
              <a:ext cx="2657473" cy="1446213"/>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18" name="Rectangle 17"/>
            <p:cNvSpPr/>
            <p:nvPr/>
          </p:nvSpPr>
          <p:spPr>
            <a:xfrm>
              <a:off x="202" y="752574"/>
              <a:ext cx="2657473" cy="14462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marR="0" lvl="0" indent="0" algn="ctr" defTabSz="1333500" rtl="0" eaLnBrk="1" fontAlgn="auto" latinLnBrk="0" hangingPunct="1">
                <a:lnSpc>
                  <a:spcPct val="90000"/>
                </a:lnSpc>
                <a:spcBef>
                  <a:spcPct val="0"/>
                </a:spcBef>
                <a:spcAft>
                  <a:spcPct val="3500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alibri" panose="020F0502020204030204"/>
                  <a:ea typeface="+mn-ea"/>
                  <a:cs typeface="+mn-cs"/>
                </a:rPr>
                <a:t>Simple Random Sampling</a:t>
              </a:r>
            </a:p>
          </p:txBody>
        </p:sp>
      </p:grpSp>
      <p:grpSp>
        <p:nvGrpSpPr>
          <p:cNvPr id="5" name="Group 4"/>
          <p:cNvGrpSpPr/>
          <p:nvPr/>
        </p:nvGrpSpPr>
        <p:grpSpPr>
          <a:xfrm>
            <a:off x="4959844" y="4139515"/>
            <a:ext cx="2697533" cy="1449387"/>
            <a:chOff x="2446627" y="752574"/>
            <a:chExt cx="2697533" cy="1586769"/>
          </a:xfrm>
        </p:grpSpPr>
        <p:sp>
          <p:nvSpPr>
            <p:cNvPr id="15" name="Rectangle 14"/>
            <p:cNvSpPr/>
            <p:nvPr/>
          </p:nvSpPr>
          <p:spPr>
            <a:xfrm>
              <a:off x="2446627" y="752574"/>
              <a:ext cx="2657473" cy="1446213"/>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16" name="Rectangle 15"/>
            <p:cNvSpPr/>
            <p:nvPr/>
          </p:nvSpPr>
          <p:spPr>
            <a:xfrm>
              <a:off x="2486687" y="893130"/>
              <a:ext cx="2657473" cy="14462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marR="0" lvl="0" indent="0" algn="ctr" defTabSz="1333500" rtl="0" eaLnBrk="1" fontAlgn="auto" latinLnBrk="0" hangingPunct="1">
                <a:lnSpc>
                  <a:spcPct val="90000"/>
                </a:lnSpc>
                <a:spcBef>
                  <a:spcPct val="0"/>
                </a:spcBef>
                <a:spcAft>
                  <a:spcPct val="35000"/>
                </a:spcAft>
                <a:buClrTx/>
                <a:buSzTx/>
                <a:buFontTx/>
                <a:buNone/>
                <a:tabLst/>
                <a:defRPr/>
              </a:pPr>
              <a:r>
                <a:rPr kumimoji="0" lang="en-US" sz="3000" b="0" i="0" u="none" strike="noStrike" kern="1200" cap="none" spc="0" normalizeH="0" baseline="0" noProof="0" dirty="0">
                  <a:ln>
                    <a:noFill/>
                  </a:ln>
                  <a:solidFill>
                    <a:srgbClr val="0070C0"/>
                  </a:solidFill>
                  <a:effectLst/>
                  <a:uLnTx/>
                  <a:uFillTx/>
                  <a:latin typeface="Calibri" panose="020F0502020204030204"/>
                  <a:ea typeface="+mn-ea"/>
                  <a:cs typeface="+mn-cs"/>
                </a:rPr>
                <a:t>Systematic Sampling</a:t>
              </a:r>
            </a:p>
          </p:txBody>
        </p:sp>
      </p:grpSp>
      <p:grpSp>
        <p:nvGrpSpPr>
          <p:cNvPr id="6" name="Group 5"/>
          <p:cNvGrpSpPr/>
          <p:nvPr/>
        </p:nvGrpSpPr>
        <p:grpSpPr>
          <a:xfrm>
            <a:off x="7898678" y="4107257"/>
            <a:ext cx="2657473" cy="1321000"/>
            <a:chOff x="5571923" y="752574"/>
            <a:chExt cx="2657473" cy="1446213"/>
          </a:xfrm>
        </p:grpSpPr>
        <p:sp>
          <p:nvSpPr>
            <p:cNvPr id="13" name="Rectangle 12"/>
            <p:cNvSpPr/>
            <p:nvPr/>
          </p:nvSpPr>
          <p:spPr>
            <a:xfrm>
              <a:off x="5571923" y="752574"/>
              <a:ext cx="2657473" cy="1446213"/>
            </a:xfrm>
            <a:prstGeom prst="rect">
              <a:avLst/>
            </a:prstGeom>
            <a:solidFill>
              <a:srgbClr val="FFC000"/>
            </a:solidFill>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14" name="Rectangle 13"/>
            <p:cNvSpPr/>
            <p:nvPr/>
          </p:nvSpPr>
          <p:spPr>
            <a:xfrm>
              <a:off x="5571923" y="877787"/>
              <a:ext cx="2657473" cy="1321000"/>
            </a:xfrm>
            <a:prstGeom prst="rect">
              <a:avLst/>
            </a:prstGeom>
            <a:solidFill>
              <a:srgbClr val="FFC000"/>
            </a:solidFill>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marR="0" lvl="0" indent="0" algn="ctr" defTabSz="1333500" rtl="0" eaLnBrk="1" fontAlgn="auto" latinLnBrk="0" hangingPunct="1">
                <a:lnSpc>
                  <a:spcPct val="90000"/>
                </a:lnSpc>
                <a:spcBef>
                  <a:spcPct val="0"/>
                </a:spcBef>
                <a:spcAft>
                  <a:spcPct val="3500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alibri" panose="020F0502020204030204"/>
                  <a:ea typeface="+mn-ea"/>
                  <a:cs typeface="+mn-cs"/>
                </a:rPr>
                <a:t>Stratified Sampling</a:t>
              </a:r>
            </a:p>
          </p:txBody>
        </p:sp>
      </p:grpSp>
      <p:grpSp>
        <p:nvGrpSpPr>
          <p:cNvPr id="7" name="Group 6"/>
          <p:cNvGrpSpPr/>
          <p:nvPr/>
        </p:nvGrpSpPr>
        <p:grpSpPr>
          <a:xfrm>
            <a:off x="3760414" y="5605517"/>
            <a:ext cx="2657473" cy="1252484"/>
            <a:chOff x="1393132" y="2327174"/>
            <a:chExt cx="2657473" cy="1446213"/>
          </a:xfrm>
        </p:grpSpPr>
        <p:sp>
          <p:nvSpPr>
            <p:cNvPr id="11" name="Rectangle 10"/>
            <p:cNvSpPr/>
            <p:nvPr/>
          </p:nvSpPr>
          <p:spPr>
            <a:xfrm>
              <a:off x="1393132" y="2327174"/>
              <a:ext cx="2657473" cy="1446213"/>
            </a:xfrm>
            <a:prstGeom prst="rect">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12" name="Rectangle 11"/>
            <p:cNvSpPr/>
            <p:nvPr/>
          </p:nvSpPr>
          <p:spPr>
            <a:xfrm>
              <a:off x="1393132" y="2327174"/>
              <a:ext cx="2657473" cy="14462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marR="0" lvl="0" indent="0" algn="ctr" defTabSz="1333500" rtl="0" eaLnBrk="1" fontAlgn="auto" latinLnBrk="0" hangingPunct="1">
                <a:lnSpc>
                  <a:spcPct val="90000"/>
                </a:lnSpc>
                <a:spcBef>
                  <a:spcPct val="0"/>
                </a:spcBef>
                <a:spcAft>
                  <a:spcPct val="35000"/>
                </a:spcAft>
                <a:buClrTx/>
                <a:buSzTx/>
                <a:buFontTx/>
                <a:buNone/>
                <a:tabLst/>
                <a:defRPr/>
              </a:pPr>
              <a:r>
                <a:rPr kumimoji="0" lang="en-US" sz="3000" b="0" i="0" u="none" strike="noStrike" kern="1200" cap="none" spc="0" normalizeH="0" baseline="0" noProof="0" dirty="0">
                  <a:ln>
                    <a:noFill/>
                  </a:ln>
                  <a:solidFill>
                    <a:srgbClr val="002060"/>
                  </a:solidFill>
                  <a:effectLst/>
                  <a:uLnTx/>
                  <a:uFillTx/>
                  <a:latin typeface="Calibri" panose="020F0502020204030204"/>
                  <a:ea typeface="+mn-ea"/>
                  <a:cs typeface="+mn-cs"/>
                </a:rPr>
                <a:t>Cluster Sampling</a:t>
              </a:r>
            </a:p>
          </p:txBody>
        </p:sp>
      </p:grpSp>
      <p:grpSp>
        <p:nvGrpSpPr>
          <p:cNvPr id="8" name="Group 7"/>
          <p:cNvGrpSpPr/>
          <p:nvPr/>
        </p:nvGrpSpPr>
        <p:grpSpPr>
          <a:xfrm>
            <a:off x="6787948" y="5510000"/>
            <a:ext cx="2657473" cy="1320291"/>
            <a:chOff x="4178993" y="2327174"/>
            <a:chExt cx="2657473" cy="1446213"/>
          </a:xfrm>
        </p:grpSpPr>
        <p:sp>
          <p:nvSpPr>
            <p:cNvPr id="9" name="Rectangle 8"/>
            <p:cNvSpPr/>
            <p:nvPr/>
          </p:nvSpPr>
          <p:spPr>
            <a:xfrm>
              <a:off x="4178993" y="2327174"/>
              <a:ext cx="2657473" cy="1446213"/>
            </a:xfrm>
            <a:prstGeom prst="rect">
              <a:avLst/>
            </a:pr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10" name="Rectangle 9"/>
            <p:cNvSpPr/>
            <p:nvPr/>
          </p:nvSpPr>
          <p:spPr>
            <a:xfrm>
              <a:off x="4178993" y="2327174"/>
              <a:ext cx="2657473" cy="14462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marR="0" lvl="0" indent="0" algn="ctr" defTabSz="1333500" rtl="0" eaLnBrk="1" fontAlgn="auto" latinLnBrk="0" hangingPunct="1">
                <a:lnSpc>
                  <a:spcPct val="90000"/>
                </a:lnSpc>
                <a:spcBef>
                  <a:spcPct val="0"/>
                </a:spcBef>
                <a:spcAft>
                  <a:spcPct val="3500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alibri" panose="020F0502020204030204"/>
                  <a:ea typeface="+mn-ea"/>
                  <a:cs typeface="+mn-cs"/>
                </a:rPr>
                <a:t>Multistage area sampling</a:t>
              </a:r>
            </a:p>
          </p:txBody>
        </p:sp>
      </p:grpSp>
      <p:sp>
        <p:nvSpPr>
          <p:cNvPr id="3" name="Rectangle 2"/>
          <p:cNvSpPr/>
          <p:nvPr/>
        </p:nvSpPr>
        <p:spPr>
          <a:xfrm>
            <a:off x="1468583" y="515071"/>
            <a:ext cx="917170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p:cNvSpPr/>
          <p:nvPr/>
        </p:nvSpPr>
        <p:spPr>
          <a:xfrm>
            <a:off x="0" y="517003"/>
            <a:ext cx="12072730" cy="830997"/>
          </a:xfrm>
          <a:prstGeom prst="rect">
            <a:avLst/>
          </a:prstGeom>
          <a:solidFill>
            <a:schemeClr val="bg1"/>
          </a:solid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The chance, or probability, of each case being selected from the target population is known and is usually equal for all cases</a:t>
            </a:r>
          </a:p>
        </p:txBody>
      </p:sp>
    </p:spTree>
    <p:extLst>
      <p:ext uri="{BB962C8B-B14F-4D97-AF65-F5344CB8AC3E}">
        <p14:creationId xmlns:p14="http://schemas.microsoft.com/office/powerpoint/2010/main" val="2292562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CBFEF28B-63AC-476E-A47C-DB9A3D215B9D}"/>
              </a:ext>
            </a:extLst>
          </p:cNvPr>
          <p:cNvSpPr>
            <a:spLocks noGrp="1" noChangeArrowheads="1"/>
          </p:cNvSpPr>
          <p:nvPr>
            <p:ph type="title"/>
          </p:nvPr>
        </p:nvSpPr>
        <p:spPr/>
        <p:txBody>
          <a:bodyPr/>
          <a:lstStyle/>
          <a:p>
            <a:r>
              <a:rPr lang="nl-BE" altLang="en-US" b="1" dirty="0">
                <a:solidFill>
                  <a:srgbClr val="FF0000"/>
                </a:solidFill>
              </a:rPr>
              <a:t>Probability Sampling</a:t>
            </a:r>
            <a:endParaRPr lang="en-US" altLang="en-US" b="1" dirty="0">
              <a:solidFill>
                <a:srgbClr val="FF0000"/>
              </a:solidFill>
            </a:endParaRPr>
          </a:p>
        </p:txBody>
      </p:sp>
      <p:sp>
        <p:nvSpPr>
          <p:cNvPr id="29702" name="Rectangle 6">
            <a:extLst>
              <a:ext uri="{FF2B5EF4-FFF2-40B4-BE49-F238E27FC236}">
                <a16:creationId xmlns:a16="http://schemas.microsoft.com/office/drawing/2014/main" id="{4EDAF36B-0408-4191-8A1D-3D47B2575742}"/>
              </a:ext>
            </a:extLst>
          </p:cNvPr>
          <p:cNvSpPr>
            <a:spLocks noChangeArrowheads="1"/>
          </p:cNvSpPr>
          <p:nvPr/>
        </p:nvSpPr>
        <p:spPr bwMode="auto">
          <a:xfrm>
            <a:off x="5446713" y="1628776"/>
            <a:ext cx="5041900" cy="50403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03" name="Oval 7">
            <a:extLst>
              <a:ext uri="{FF2B5EF4-FFF2-40B4-BE49-F238E27FC236}">
                <a16:creationId xmlns:a16="http://schemas.microsoft.com/office/drawing/2014/main" id="{65C01AB7-0528-46AC-904B-32CE6F21C0A3}"/>
              </a:ext>
            </a:extLst>
          </p:cNvPr>
          <p:cNvSpPr>
            <a:spLocks noChangeArrowheads="1"/>
          </p:cNvSpPr>
          <p:nvPr/>
        </p:nvSpPr>
        <p:spPr bwMode="auto">
          <a:xfrm>
            <a:off x="5774557" y="3357564"/>
            <a:ext cx="4280667" cy="280828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04" name="Oval 8">
            <a:extLst>
              <a:ext uri="{FF2B5EF4-FFF2-40B4-BE49-F238E27FC236}">
                <a16:creationId xmlns:a16="http://schemas.microsoft.com/office/drawing/2014/main" id="{8E18FE47-5989-4C23-A05F-A169E0A5A863}"/>
              </a:ext>
            </a:extLst>
          </p:cNvPr>
          <p:cNvSpPr>
            <a:spLocks noChangeArrowheads="1"/>
          </p:cNvSpPr>
          <p:nvPr/>
        </p:nvSpPr>
        <p:spPr bwMode="auto">
          <a:xfrm>
            <a:off x="5783264" y="4123254"/>
            <a:ext cx="2017712" cy="10795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05" name="Rectangle 9">
            <a:extLst>
              <a:ext uri="{FF2B5EF4-FFF2-40B4-BE49-F238E27FC236}">
                <a16:creationId xmlns:a16="http://schemas.microsoft.com/office/drawing/2014/main" id="{142578CA-7732-464A-9ADC-B8462F9C4034}"/>
              </a:ext>
            </a:extLst>
          </p:cNvPr>
          <p:cNvSpPr>
            <a:spLocks noChangeArrowheads="1"/>
          </p:cNvSpPr>
          <p:nvPr/>
        </p:nvSpPr>
        <p:spPr bwMode="auto">
          <a:xfrm>
            <a:off x="5735638" y="1989138"/>
            <a:ext cx="4392612" cy="43926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07" name="AutoShape 11">
            <a:extLst>
              <a:ext uri="{FF2B5EF4-FFF2-40B4-BE49-F238E27FC236}">
                <a16:creationId xmlns:a16="http://schemas.microsoft.com/office/drawing/2014/main" id="{7AAC2C78-4F1E-44A3-9ABF-A921E49E0B83}"/>
              </a:ext>
            </a:extLst>
          </p:cNvPr>
          <p:cNvSpPr>
            <a:spLocks/>
          </p:cNvSpPr>
          <p:nvPr/>
        </p:nvSpPr>
        <p:spPr bwMode="auto">
          <a:xfrm>
            <a:off x="1703388" y="1341439"/>
            <a:ext cx="1941512" cy="968375"/>
          </a:xfrm>
          <a:prstGeom prst="borderCallout1">
            <a:avLst>
              <a:gd name="adj1" fmla="val 11806"/>
              <a:gd name="adj2" fmla="val 103926"/>
              <a:gd name="adj3" fmla="val 61477"/>
              <a:gd name="adj4" fmla="val 19182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Population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(delinquents)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altLang="en-US" sz="2000" b="0" i="1" u="none" strike="noStrike" kern="1200" cap="none" spc="0" normalizeH="0" baseline="0" noProof="0" dirty="0">
                <a:ln>
                  <a:noFill/>
                </a:ln>
                <a:solidFill>
                  <a:prstClr val="black"/>
                </a:solidFill>
                <a:effectLst/>
                <a:uLnTx/>
                <a:uFillTx/>
                <a:latin typeface="Calibri" panose="020F0502020204030204"/>
                <a:ea typeface="+mn-ea"/>
                <a:cs typeface="+mn-cs"/>
              </a:rPr>
              <a:t>N</a:t>
            </a:r>
            <a:endParaRPr kumimoji="0" lang="en-US" alt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708" name="AutoShape 12">
            <a:extLst>
              <a:ext uri="{FF2B5EF4-FFF2-40B4-BE49-F238E27FC236}">
                <a16:creationId xmlns:a16="http://schemas.microsoft.com/office/drawing/2014/main" id="{B6DFA6A0-51CE-475B-BCFE-DDB65B182D5B}"/>
              </a:ext>
            </a:extLst>
          </p:cNvPr>
          <p:cNvSpPr>
            <a:spLocks/>
          </p:cNvSpPr>
          <p:nvPr/>
        </p:nvSpPr>
        <p:spPr bwMode="auto">
          <a:xfrm>
            <a:off x="1703388" y="2459039"/>
            <a:ext cx="1941512" cy="896937"/>
          </a:xfrm>
          <a:prstGeom prst="borderCallout1">
            <a:avLst>
              <a:gd name="adj1" fmla="val 12745"/>
              <a:gd name="adj2" fmla="val 103926"/>
              <a:gd name="adj3" fmla="val -4250"/>
              <a:gd name="adj4" fmla="val 20736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altLang="en-US" sz="2000" b="0" i="0" u="none" strike="noStrike" kern="1200" cap="none" spc="0" normalizeH="0" baseline="0" noProof="0">
                <a:ln>
                  <a:noFill/>
                </a:ln>
                <a:solidFill>
                  <a:prstClr val="black"/>
                </a:solidFill>
                <a:effectLst/>
                <a:uLnTx/>
                <a:uFillTx/>
                <a:latin typeface="Calibri" panose="020F0502020204030204"/>
                <a:ea typeface="+mn-ea"/>
                <a:cs typeface="+mn-cs"/>
              </a:rPr>
              <a:t>Target population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altLang="en-US" sz="2000" b="0" i="0" u="none" strike="noStrike" kern="1200" cap="none" spc="0" normalizeH="0" baseline="0" noProof="0">
                <a:ln>
                  <a:noFill/>
                </a:ln>
                <a:solidFill>
                  <a:prstClr val="black"/>
                </a:solidFill>
                <a:effectLst/>
                <a:uLnTx/>
                <a:uFillTx/>
                <a:latin typeface="Calibri" panose="020F0502020204030204"/>
                <a:ea typeface="+mn-ea"/>
                <a:cs typeface="+mn-cs"/>
              </a:rPr>
              <a:t>(thieves)</a:t>
            </a:r>
            <a:endParaRPr kumimoji="0" lang="en-US" alt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09" name="AutoShape 13">
            <a:extLst>
              <a:ext uri="{FF2B5EF4-FFF2-40B4-BE49-F238E27FC236}">
                <a16:creationId xmlns:a16="http://schemas.microsoft.com/office/drawing/2014/main" id="{EE14071C-EC1D-4CF8-9480-9F02DD3101EF}"/>
              </a:ext>
            </a:extLst>
          </p:cNvPr>
          <p:cNvSpPr>
            <a:spLocks/>
          </p:cNvSpPr>
          <p:nvPr/>
        </p:nvSpPr>
        <p:spPr bwMode="auto">
          <a:xfrm>
            <a:off x="1703388" y="3506788"/>
            <a:ext cx="1941512" cy="1223962"/>
          </a:xfrm>
          <a:prstGeom prst="borderCallout1">
            <a:avLst>
              <a:gd name="adj1" fmla="val 9338"/>
              <a:gd name="adj2" fmla="val 103926"/>
              <a:gd name="adj3" fmla="val 29052"/>
              <a:gd name="adj4" fmla="val 2319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altLang="en-US" sz="2000" b="0" i="0" u="none" strike="noStrike" kern="1200" cap="none" spc="0" normalizeH="0" baseline="0" noProof="0">
                <a:ln>
                  <a:noFill/>
                </a:ln>
                <a:solidFill>
                  <a:prstClr val="black"/>
                </a:solidFill>
                <a:effectLst/>
                <a:uLnTx/>
                <a:uFillTx/>
                <a:latin typeface="Calibri" panose="020F0502020204030204"/>
                <a:ea typeface="+mn-ea"/>
                <a:cs typeface="+mn-cs"/>
              </a:rPr>
              <a:t>Sampling frame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altLang="en-US" sz="2000" b="0" i="0" u="none" strike="noStrike" kern="1200" cap="none" spc="0" normalizeH="0" baseline="0" noProof="0">
                <a:ln>
                  <a:noFill/>
                </a:ln>
                <a:solidFill>
                  <a:prstClr val="black"/>
                </a:solidFill>
                <a:effectLst/>
                <a:uLnTx/>
                <a:uFillTx/>
                <a:latin typeface="Calibri" panose="020F0502020204030204"/>
                <a:ea typeface="+mn-ea"/>
                <a:cs typeface="+mn-cs"/>
              </a:rPr>
              <a:t>(known as “thieves” by police)</a:t>
            </a:r>
            <a:endParaRPr kumimoji="0" lang="en-US" alt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10" name="AutoShape 14">
            <a:extLst>
              <a:ext uri="{FF2B5EF4-FFF2-40B4-BE49-F238E27FC236}">
                <a16:creationId xmlns:a16="http://schemas.microsoft.com/office/drawing/2014/main" id="{CCE924D0-FF08-4172-8A49-E226A7682787}"/>
              </a:ext>
            </a:extLst>
          </p:cNvPr>
          <p:cNvSpPr>
            <a:spLocks/>
          </p:cNvSpPr>
          <p:nvPr/>
        </p:nvSpPr>
        <p:spPr bwMode="auto">
          <a:xfrm>
            <a:off x="1703388" y="4881564"/>
            <a:ext cx="1941512" cy="720725"/>
          </a:xfrm>
          <a:prstGeom prst="borderCallout1">
            <a:avLst>
              <a:gd name="adj1" fmla="val 15861"/>
              <a:gd name="adj2" fmla="val 103926"/>
              <a:gd name="adj3" fmla="val 3083"/>
              <a:gd name="adj4" fmla="val 23998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altLang="en-US" sz="2000" b="0" i="0" u="none" strike="noStrike" kern="1200" cap="none" spc="0" normalizeH="0" baseline="0" noProof="0">
                <a:ln>
                  <a:noFill/>
                </a:ln>
                <a:solidFill>
                  <a:prstClr val="black"/>
                </a:solidFill>
                <a:effectLst/>
                <a:uLnTx/>
                <a:uFillTx/>
                <a:latin typeface="Calibri" panose="020F0502020204030204"/>
                <a:ea typeface="+mn-ea"/>
                <a:cs typeface="+mn-cs"/>
              </a:rPr>
              <a:t>Sample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altLang="en-US" sz="2000" b="0" i="1" u="none" strike="noStrike" kern="1200" cap="none" spc="0" normalizeH="0" baseline="0" noProof="0">
                <a:ln>
                  <a:noFill/>
                </a:ln>
                <a:solidFill>
                  <a:prstClr val="black"/>
                </a:solidFill>
                <a:effectLst/>
                <a:uLnTx/>
                <a:uFillTx/>
                <a:latin typeface="Calibri" panose="020F0502020204030204"/>
                <a:ea typeface="+mn-ea"/>
                <a:cs typeface="+mn-cs"/>
              </a:rPr>
              <a:t>n</a:t>
            </a:r>
            <a:endParaRPr kumimoji="0" lang="en-US" altLang="en-US" sz="2000" b="0" i="1"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11" name="Rectangle 15">
            <a:extLst>
              <a:ext uri="{FF2B5EF4-FFF2-40B4-BE49-F238E27FC236}">
                <a16:creationId xmlns:a16="http://schemas.microsoft.com/office/drawing/2014/main" id="{FFFA59A8-E7BA-4BD3-8601-81B76A5310E3}"/>
              </a:ext>
            </a:extLst>
          </p:cNvPr>
          <p:cNvSpPr>
            <a:spLocks noChangeArrowheads="1"/>
          </p:cNvSpPr>
          <p:nvPr/>
        </p:nvSpPr>
        <p:spPr bwMode="auto">
          <a:xfrm>
            <a:off x="8401050" y="1557338"/>
            <a:ext cx="4841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FF3399"/>
                </a:solidFill>
                <a:effectLst/>
                <a:uLnTx/>
                <a:uFillTx/>
                <a:latin typeface="Calibri" panose="020F0502020204030204"/>
                <a:ea typeface="+mn-ea"/>
                <a:cs typeface="+mn-cs"/>
                <a:sym typeface="Wingdings" panose="05000000000000000000" pitchFamily="2" charset="2"/>
              </a:rPr>
              <a:t></a:t>
            </a:r>
          </a:p>
        </p:txBody>
      </p:sp>
      <p:sp>
        <p:nvSpPr>
          <p:cNvPr id="29712" name="Rectangle 16">
            <a:extLst>
              <a:ext uri="{FF2B5EF4-FFF2-40B4-BE49-F238E27FC236}">
                <a16:creationId xmlns:a16="http://schemas.microsoft.com/office/drawing/2014/main" id="{B6291664-28B9-44B4-900E-6B083830C6F6}"/>
              </a:ext>
            </a:extLst>
          </p:cNvPr>
          <p:cNvSpPr>
            <a:spLocks noChangeArrowheads="1"/>
          </p:cNvSpPr>
          <p:nvPr/>
        </p:nvSpPr>
        <p:spPr bwMode="auto">
          <a:xfrm>
            <a:off x="8142289" y="4997451"/>
            <a:ext cx="4841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FF3399"/>
                </a:solidFill>
                <a:effectLst/>
                <a:uLnTx/>
                <a:uFillTx/>
                <a:latin typeface="Calibri" panose="020F0502020204030204"/>
                <a:ea typeface="+mn-ea"/>
                <a:cs typeface="+mn-cs"/>
                <a:sym typeface="Wingdings" panose="05000000000000000000" pitchFamily="2" charset="2"/>
              </a:rPr>
              <a:t></a:t>
            </a:r>
          </a:p>
        </p:txBody>
      </p:sp>
      <p:sp>
        <p:nvSpPr>
          <p:cNvPr id="29713" name="Rectangle 17">
            <a:extLst>
              <a:ext uri="{FF2B5EF4-FFF2-40B4-BE49-F238E27FC236}">
                <a16:creationId xmlns:a16="http://schemas.microsoft.com/office/drawing/2014/main" id="{C0E12BE5-F63D-49B3-996D-1EBBC91FE44F}"/>
              </a:ext>
            </a:extLst>
          </p:cNvPr>
          <p:cNvSpPr>
            <a:spLocks noChangeArrowheads="1"/>
          </p:cNvSpPr>
          <p:nvPr/>
        </p:nvSpPr>
        <p:spPr bwMode="auto">
          <a:xfrm>
            <a:off x="8113714" y="3846513"/>
            <a:ext cx="4841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FF3399"/>
                </a:solidFill>
                <a:effectLst/>
                <a:uLnTx/>
                <a:uFillTx/>
                <a:latin typeface="Calibri" panose="020F0502020204030204"/>
                <a:ea typeface="+mn-ea"/>
                <a:cs typeface="+mn-cs"/>
                <a:sym typeface="Wingdings" panose="05000000000000000000" pitchFamily="2" charset="2"/>
              </a:rPr>
              <a:t></a:t>
            </a:r>
          </a:p>
        </p:txBody>
      </p:sp>
      <p:sp>
        <p:nvSpPr>
          <p:cNvPr id="29714" name="Rectangle 18">
            <a:extLst>
              <a:ext uri="{FF2B5EF4-FFF2-40B4-BE49-F238E27FC236}">
                <a16:creationId xmlns:a16="http://schemas.microsoft.com/office/drawing/2014/main" id="{54AC4766-16F1-4B06-AF08-7ADC79AC16A8}"/>
              </a:ext>
            </a:extLst>
          </p:cNvPr>
          <p:cNvSpPr>
            <a:spLocks noChangeArrowheads="1"/>
          </p:cNvSpPr>
          <p:nvPr/>
        </p:nvSpPr>
        <p:spPr bwMode="auto">
          <a:xfrm>
            <a:off x="8183564" y="55006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15" name="Rectangle 19">
            <a:extLst>
              <a:ext uri="{FF2B5EF4-FFF2-40B4-BE49-F238E27FC236}">
                <a16:creationId xmlns:a16="http://schemas.microsoft.com/office/drawing/2014/main" id="{18EC6C66-873D-4948-87C6-C033A04F4D6B}"/>
              </a:ext>
            </a:extLst>
          </p:cNvPr>
          <p:cNvSpPr>
            <a:spLocks noChangeArrowheads="1"/>
          </p:cNvSpPr>
          <p:nvPr/>
        </p:nvSpPr>
        <p:spPr bwMode="auto">
          <a:xfrm>
            <a:off x="3981450" y="3049588"/>
            <a:ext cx="401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716" name="Rectangle 20">
            <a:extLst>
              <a:ext uri="{FF2B5EF4-FFF2-40B4-BE49-F238E27FC236}">
                <a16:creationId xmlns:a16="http://schemas.microsoft.com/office/drawing/2014/main" id="{7877DE88-B15F-483C-B4E7-0C20E3FDB8A7}"/>
              </a:ext>
            </a:extLst>
          </p:cNvPr>
          <p:cNvSpPr>
            <a:spLocks noChangeArrowheads="1"/>
          </p:cNvSpPr>
          <p:nvPr/>
        </p:nvSpPr>
        <p:spPr bwMode="auto">
          <a:xfrm>
            <a:off x="7062789" y="20923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717" name="Rectangle 21">
            <a:extLst>
              <a:ext uri="{FF2B5EF4-FFF2-40B4-BE49-F238E27FC236}">
                <a16:creationId xmlns:a16="http://schemas.microsoft.com/office/drawing/2014/main" id="{5C362E21-89FA-4118-8F75-E098EB006110}"/>
              </a:ext>
            </a:extLst>
          </p:cNvPr>
          <p:cNvSpPr>
            <a:spLocks noChangeArrowheads="1"/>
          </p:cNvSpPr>
          <p:nvPr/>
        </p:nvSpPr>
        <p:spPr bwMode="auto">
          <a:xfrm>
            <a:off x="8242300" y="24066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18" name="Rectangle 22">
            <a:extLst>
              <a:ext uri="{FF2B5EF4-FFF2-40B4-BE49-F238E27FC236}">
                <a16:creationId xmlns:a16="http://schemas.microsoft.com/office/drawing/2014/main" id="{6738478B-F76A-458F-8914-535B6E1F7276}"/>
              </a:ext>
            </a:extLst>
          </p:cNvPr>
          <p:cNvSpPr>
            <a:spLocks noChangeArrowheads="1"/>
          </p:cNvSpPr>
          <p:nvPr/>
        </p:nvSpPr>
        <p:spPr bwMode="auto">
          <a:xfrm>
            <a:off x="9245600" y="29940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19" name="Rectangle 23">
            <a:extLst>
              <a:ext uri="{FF2B5EF4-FFF2-40B4-BE49-F238E27FC236}">
                <a16:creationId xmlns:a16="http://schemas.microsoft.com/office/drawing/2014/main" id="{E5CD0B4F-ADD9-4D11-B206-84570C81E844}"/>
              </a:ext>
            </a:extLst>
          </p:cNvPr>
          <p:cNvSpPr>
            <a:spLocks noChangeArrowheads="1"/>
          </p:cNvSpPr>
          <p:nvPr/>
        </p:nvSpPr>
        <p:spPr bwMode="auto">
          <a:xfrm>
            <a:off x="8026400" y="26971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20" name="Rectangle 24">
            <a:extLst>
              <a:ext uri="{FF2B5EF4-FFF2-40B4-BE49-F238E27FC236}">
                <a16:creationId xmlns:a16="http://schemas.microsoft.com/office/drawing/2014/main" id="{21008412-DA9F-42D9-91FD-502F5EEAD1F2}"/>
              </a:ext>
            </a:extLst>
          </p:cNvPr>
          <p:cNvSpPr>
            <a:spLocks noChangeArrowheads="1"/>
          </p:cNvSpPr>
          <p:nvPr/>
        </p:nvSpPr>
        <p:spPr bwMode="auto">
          <a:xfrm>
            <a:off x="8545514" y="24923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21" name="Rectangle 25">
            <a:extLst>
              <a:ext uri="{FF2B5EF4-FFF2-40B4-BE49-F238E27FC236}">
                <a16:creationId xmlns:a16="http://schemas.microsoft.com/office/drawing/2014/main" id="{EFAB858F-183B-464B-971F-5D7819CE9D29}"/>
              </a:ext>
            </a:extLst>
          </p:cNvPr>
          <p:cNvSpPr>
            <a:spLocks noChangeArrowheads="1"/>
          </p:cNvSpPr>
          <p:nvPr/>
        </p:nvSpPr>
        <p:spPr bwMode="auto">
          <a:xfrm>
            <a:off x="5435600" y="18303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22" name="Rectangle 26">
            <a:extLst>
              <a:ext uri="{FF2B5EF4-FFF2-40B4-BE49-F238E27FC236}">
                <a16:creationId xmlns:a16="http://schemas.microsoft.com/office/drawing/2014/main" id="{4F25540C-D9EF-4E48-AFB9-4D3E5B048EDC}"/>
              </a:ext>
            </a:extLst>
          </p:cNvPr>
          <p:cNvSpPr>
            <a:spLocks noChangeArrowheads="1"/>
          </p:cNvSpPr>
          <p:nvPr/>
        </p:nvSpPr>
        <p:spPr bwMode="auto">
          <a:xfrm>
            <a:off x="7829550" y="38941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23" name="Rectangle 27">
            <a:extLst>
              <a:ext uri="{FF2B5EF4-FFF2-40B4-BE49-F238E27FC236}">
                <a16:creationId xmlns:a16="http://schemas.microsoft.com/office/drawing/2014/main" id="{B1C3FDAA-84A0-428C-A247-13B7BF73A0B3}"/>
              </a:ext>
            </a:extLst>
          </p:cNvPr>
          <p:cNvSpPr>
            <a:spLocks noChangeArrowheads="1"/>
          </p:cNvSpPr>
          <p:nvPr/>
        </p:nvSpPr>
        <p:spPr bwMode="auto">
          <a:xfrm>
            <a:off x="7608889" y="33575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24" name="Rectangle 28">
            <a:extLst>
              <a:ext uri="{FF2B5EF4-FFF2-40B4-BE49-F238E27FC236}">
                <a16:creationId xmlns:a16="http://schemas.microsoft.com/office/drawing/2014/main" id="{1D12D459-FB7D-458F-910A-766B7A200A54}"/>
              </a:ext>
            </a:extLst>
          </p:cNvPr>
          <p:cNvSpPr>
            <a:spLocks noChangeArrowheads="1"/>
          </p:cNvSpPr>
          <p:nvPr/>
        </p:nvSpPr>
        <p:spPr bwMode="auto">
          <a:xfrm>
            <a:off x="9161464" y="43973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25" name="Rectangle 29">
            <a:extLst>
              <a:ext uri="{FF2B5EF4-FFF2-40B4-BE49-F238E27FC236}">
                <a16:creationId xmlns:a16="http://schemas.microsoft.com/office/drawing/2014/main" id="{46BA4449-C903-4333-842B-2154E0A759F3}"/>
              </a:ext>
            </a:extLst>
          </p:cNvPr>
          <p:cNvSpPr>
            <a:spLocks noChangeArrowheads="1"/>
          </p:cNvSpPr>
          <p:nvPr/>
        </p:nvSpPr>
        <p:spPr bwMode="auto">
          <a:xfrm>
            <a:off x="8761413" y="24923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726" name="Rectangle 30">
            <a:extLst>
              <a:ext uri="{FF2B5EF4-FFF2-40B4-BE49-F238E27FC236}">
                <a16:creationId xmlns:a16="http://schemas.microsoft.com/office/drawing/2014/main" id="{180EEEEF-8F22-446D-BDAB-D4775AEB05F0}"/>
              </a:ext>
            </a:extLst>
          </p:cNvPr>
          <p:cNvSpPr>
            <a:spLocks noChangeArrowheads="1"/>
          </p:cNvSpPr>
          <p:nvPr/>
        </p:nvSpPr>
        <p:spPr bwMode="auto">
          <a:xfrm>
            <a:off x="4354514" y="27289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27" name="Rectangle 31">
            <a:extLst>
              <a:ext uri="{FF2B5EF4-FFF2-40B4-BE49-F238E27FC236}">
                <a16:creationId xmlns:a16="http://schemas.microsoft.com/office/drawing/2014/main" id="{0B3E37E8-002D-4D06-A80A-4439FADA0546}"/>
              </a:ext>
            </a:extLst>
          </p:cNvPr>
          <p:cNvSpPr>
            <a:spLocks noChangeArrowheads="1"/>
          </p:cNvSpPr>
          <p:nvPr/>
        </p:nvSpPr>
        <p:spPr bwMode="auto">
          <a:xfrm>
            <a:off x="5640389" y="34305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28" name="Rectangle 32">
            <a:extLst>
              <a:ext uri="{FF2B5EF4-FFF2-40B4-BE49-F238E27FC236}">
                <a16:creationId xmlns:a16="http://schemas.microsoft.com/office/drawing/2014/main" id="{0CE6FF09-9036-4A53-A442-E48E135BE8B4}"/>
              </a:ext>
            </a:extLst>
          </p:cNvPr>
          <p:cNvSpPr>
            <a:spLocks noChangeArrowheads="1"/>
          </p:cNvSpPr>
          <p:nvPr/>
        </p:nvSpPr>
        <p:spPr bwMode="auto">
          <a:xfrm>
            <a:off x="7537450" y="37163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29" name="Rectangle 33">
            <a:extLst>
              <a:ext uri="{FF2B5EF4-FFF2-40B4-BE49-F238E27FC236}">
                <a16:creationId xmlns:a16="http://schemas.microsoft.com/office/drawing/2014/main" id="{BDC6D35D-C2CB-4F5B-9688-60F6F0B3C6B2}"/>
              </a:ext>
            </a:extLst>
          </p:cNvPr>
          <p:cNvSpPr>
            <a:spLocks noChangeArrowheads="1"/>
          </p:cNvSpPr>
          <p:nvPr/>
        </p:nvSpPr>
        <p:spPr bwMode="auto">
          <a:xfrm>
            <a:off x="5060950" y="26463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730" name="Rectangle 34">
            <a:extLst>
              <a:ext uri="{FF2B5EF4-FFF2-40B4-BE49-F238E27FC236}">
                <a16:creationId xmlns:a16="http://schemas.microsoft.com/office/drawing/2014/main" id="{549A9D6A-66E5-4F02-B9A9-1FAFC2DECF1D}"/>
              </a:ext>
            </a:extLst>
          </p:cNvPr>
          <p:cNvSpPr>
            <a:spLocks noChangeArrowheads="1"/>
          </p:cNvSpPr>
          <p:nvPr/>
        </p:nvSpPr>
        <p:spPr bwMode="auto">
          <a:xfrm>
            <a:off x="9026525" y="50990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731" name="Rectangle 35">
            <a:extLst>
              <a:ext uri="{FF2B5EF4-FFF2-40B4-BE49-F238E27FC236}">
                <a16:creationId xmlns:a16="http://schemas.microsoft.com/office/drawing/2014/main" id="{990F35FC-CF24-491E-8918-1B7A8ACCC882}"/>
              </a:ext>
            </a:extLst>
          </p:cNvPr>
          <p:cNvSpPr>
            <a:spLocks noChangeArrowheads="1"/>
          </p:cNvSpPr>
          <p:nvPr/>
        </p:nvSpPr>
        <p:spPr bwMode="auto">
          <a:xfrm>
            <a:off x="4097339" y="36496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732" name="Rectangle 36">
            <a:extLst>
              <a:ext uri="{FF2B5EF4-FFF2-40B4-BE49-F238E27FC236}">
                <a16:creationId xmlns:a16="http://schemas.microsoft.com/office/drawing/2014/main" id="{544009A3-1B2E-49E7-96A2-59347EA9ECEB}"/>
              </a:ext>
            </a:extLst>
          </p:cNvPr>
          <p:cNvSpPr>
            <a:spLocks noChangeArrowheads="1"/>
          </p:cNvSpPr>
          <p:nvPr/>
        </p:nvSpPr>
        <p:spPr bwMode="auto">
          <a:xfrm>
            <a:off x="6024564" y="40957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33" name="Rectangle 37">
            <a:extLst>
              <a:ext uri="{FF2B5EF4-FFF2-40B4-BE49-F238E27FC236}">
                <a16:creationId xmlns:a16="http://schemas.microsoft.com/office/drawing/2014/main" id="{E302E17F-4984-48B5-81EC-B026890DBE75}"/>
              </a:ext>
            </a:extLst>
          </p:cNvPr>
          <p:cNvSpPr>
            <a:spLocks noChangeArrowheads="1"/>
          </p:cNvSpPr>
          <p:nvPr/>
        </p:nvSpPr>
        <p:spPr bwMode="auto">
          <a:xfrm>
            <a:off x="7804150" y="43561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34" name="Rectangle 38">
            <a:extLst>
              <a:ext uri="{FF2B5EF4-FFF2-40B4-BE49-F238E27FC236}">
                <a16:creationId xmlns:a16="http://schemas.microsoft.com/office/drawing/2014/main" id="{C91D9B47-AD26-4533-A49E-9D908383071E}"/>
              </a:ext>
            </a:extLst>
          </p:cNvPr>
          <p:cNvSpPr>
            <a:spLocks noChangeArrowheads="1"/>
          </p:cNvSpPr>
          <p:nvPr/>
        </p:nvSpPr>
        <p:spPr bwMode="auto">
          <a:xfrm>
            <a:off x="9193214" y="46529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35" name="Rectangle 39">
            <a:extLst>
              <a:ext uri="{FF2B5EF4-FFF2-40B4-BE49-F238E27FC236}">
                <a16:creationId xmlns:a16="http://schemas.microsoft.com/office/drawing/2014/main" id="{BCFE2B52-454B-47DF-86AA-3D70F5248E4A}"/>
              </a:ext>
            </a:extLst>
          </p:cNvPr>
          <p:cNvSpPr>
            <a:spLocks noChangeArrowheads="1"/>
          </p:cNvSpPr>
          <p:nvPr/>
        </p:nvSpPr>
        <p:spPr bwMode="auto">
          <a:xfrm>
            <a:off x="4022725" y="5360988"/>
            <a:ext cx="401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36" name="Rectangle 40">
            <a:extLst>
              <a:ext uri="{FF2B5EF4-FFF2-40B4-BE49-F238E27FC236}">
                <a16:creationId xmlns:a16="http://schemas.microsoft.com/office/drawing/2014/main" id="{3184CA77-BE0B-4BDE-9111-5FF07CAEE441}"/>
              </a:ext>
            </a:extLst>
          </p:cNvPr>
          <p:cNvSpPr>
            <a:spLocks noChangeArrowheads="1"/>
          </p:cNvSpPr>
          <p:nvPr/>
        </p:nvSpPr>
        <p:spPr bwMode="auto">
          <a:xfrm>
            <a:off x="8355014" y="19097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37" name="Rectangle 41">
            <a:extLst>
              <a:ext uri="{FF2B5EF4-FFF2-40B4-BE49-F238E27FC236}">
                <a16:creationId xmlns:a16="http://schemas.microsoft.com/office/drawing/2014/main" id="{87741FFD-7FB1-4959-B942-F315B4336CA0}"/>
              </a:ext>
            </a:extLst>
          </p:cNvPr>
          <p:cNvSpPr>
            <a:spLocks noChangeArrowheads="1"/>
          </p:cNvSpPr>
          <p:nvPr/>
        </p:nvSpPr>
        <p:spPr bwMode="auto">
          <a:xfrm>
            <a:off x="4154489" y="34432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38" name="Rectangle 42">
            <a:extLst>
              <a:ext uri="{FF2B5EF4-FFF2-40B4-BE49-F238E27FC236}">
                <a16:creationId xmlns:a16="http://schemas.microsoft.com/office/drawing/2014/main" id="{3E216C7A-BE31-4C08-B368-CC34D733E664}"/>
              </a:ext>
            </a:extLst>
          </p:cNvPr>
          <p:cNvSpPr>
            <a:spLocks noChangeArrowheads="1"/>
          </p:cNvSpPr>
          <p:nvPr/>
        </p:nvSpPr>
        <p:spPr bwMode="auto">
          <a:xfrm>
            <a:off x="4108450" y="28829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39" name="Rectangle 43">
            <a:extLst>
              <a:ext uri="{FF2B5EF4-FFF2-40B4-BE49-F238E27FC236}">
                <a16:creationId xmlns:a16="http://schemas.microsoft.com/office/drawing/2014/main" id="{CE44016F-1CB2-49D1-A8A7-CDD9F2FFB06F}"/>
              </a:ext>
            </a:extLst>
          </p:cNvPr>
          <p:cNvSpPr>
            <a:spLocks noChangeArrowheads="1"/>
          </p:cNvSpPr>
          <p:nvPr/>
        </p:nvSpPr>
        <p:spPr bwMode="auto">
          <a:xfrm>
            <a:off x="4451350" y="57213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40" name="Rectangle 44">
            <a:extLst>
              <a:ext uri="{FF2B5EF4-FFF2-40B4-BE49-F238E27FC236}">
                <a16:creationId xmlns:a16="http://schemas.microsoft.com/office/drawing/2014/main" id="{7782EC44-8EE3-4839-8FD2-C17D2370CDF6}"/>
              </a:ext>
            </a:extLst>
          </p:cNvPr>
          <p:cNvSpPr>
            <a:spLocks noChangeArrowheads="1"/>
          </p:cNvSpPr>
          <p:nvPr/>
        </p:nvSpPr>
        <p:spPr bwMode="auto">
          <a:xfrm>
            <a:off x="4691064" y="24971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42" name="Rectangle 46">
            <a:extLst>
              <a:ext uri="{FF2B5EF4-FFF2-40B4-BE49-F238E27FC236}">
                <a16:creationId xmlns:a16="http://schemas.microsoft.com/office/drawing/2014/main" id="{748086CC-1046-4540-A3FE-1A201525B1BC}"/>
              </a:ext>
            </a:extLst>
          </p:cNvPr>
          <p:cNvSpPr>
            <a:spLocks noChangeArrowheads="1"/>
          </p:cNvSpPr>
          <p:nvPr/>
        </p:nvSpPr>
        <p:spPr bwMode="auto">
          <a:xfrm>
            <a:off x="5375275" y="45751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743" name="Rectangle 47">
            <a:extLst>
              <a:ext uri="{FF2B5EF4-FFF2-40B4-BE49-F238E27FC236}">
                <a16:creationId xmlns:a16="http://schemas.microsoft.com/office/drawing/2014/main" id="{9C1BFE49-65C5-458E-ADF8-5E5186268AF0}"/>
              </a:ext>
            </a:extLst>
          </p:cNvPr>
          <p:cNvSpPr>
            <a:spLocks noChangeArrowheads="1"/>
          </p:cNvSpPr>
          <p:nvPr/>
        </p:nvSpPr>
        <p:spPr bwMode="auto">
          <a:xfrm>
            <a:off x="5087939" y="50784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44" name="Rectangle 48">
            <a:extLst>
              <a:ext uri="{FF2B5EF4-FFF2-40B4-BE49-F238E27FC236}">
                <a16:creationId xmlns:a16="http://schemas.microsoft.com/office/drawing/2014/main" id="{D7D4FC76-8462-4034-A237-921690816861}"/>
              </a:ext>
            </a:extLst>
          </p:cNvPr>
          <p:cNvSpPr>
            <a:spLocks noChangeArrowheads="1"/>
          </p:cNvSpPr>
          <p:nvPr/>
        </p:nvSpPr>
        <p:spPr bwMode="auto">
          <a:xfrm>
            <a:off x="7581900" y="52863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45" name="Rectangle 49">
            <a:extLst>
              <a:ext uri="{FF2B5EF4-FFF2-40B4-BE49-F238E27FC236}">
                <a16:creationId xmlns:a16="http://schemas.microsoft.com/office/drawing/2014/main" id="{BD30D3E5-1F17-430F-826C-0A7BDBCF65B6}"/>
              </a:ext>
            </a:extLst>
          </p:cNvPr>
          <p:cNvSpPr>
            <a:spLocks noChangeArrowheads="1"/>
          </p:cNvSpPr>
          <p:nvPr/>
        </p:nvSpPr>
        <p:spPr bwMode="auto">
          <a:xfrm>
            <a:off x="9551989" y="63754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46" name="Rectangle 50">
            <a:extLst>
              <a:ext uri="{FF2B5EF4-FFF2-40B4-BE49-F238E27FC236}">
                <a16:creationId xmlns:a16="http://schemas.microsoft.com/office/drawing/2014/main" id="{E4476E90-4014-4305-A000-EEDFE3D5979F}"/>
              </a:ext>
            </a:extLst>
          </p:cNvPr>
          <p:cNvSpPr>
            <a:spLocks noChangeArrowheads="1"/>
          </p:cNvSpPr>
          <p:nvPr/>
        </p:nvSpPr>
        <p:spPr bwMode="auto">
          <a:xfrm>
            <a:off x="10056814" y="55895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47" name="Rectangle 51">
            <a:extLst>
              <a:ext uri="{FF2B5EF4-FFF2-40B4-BE49-F238E27FC236}">
                <a16:creationId xmlns:a16="http://schemas.microsoft.com/office/drawing/2014/main" id="{CB5E25FB-4517-4BE3-BD71-4D9881F10E98}"/>
              </a:ext>
            </a:extLst>
          </p:cNvPr>
          <p:cNvSpPr>
            <a:spLocks noChangeArrowheads="1"/>
          </p:cNvSpPr>
          <p:nvPr/>
        </p:nvSpPr>
        <p:spPr bwMode="auto">
          <a:xfrm>
            <a:off x="7697789" y="56499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48" name="Rectangle 52">
            <a:extLst>
              <a:ext uri="{FF2B5EF4-FFF2-40B4-BE49-F238E27FC236}">
                <a16:creationId xmlns:a16="http://schemas.microsoft.com/office/drawing/2014/main" id="{222779AB-627A-49CD-8A20-7FE293374439}"/>
              </a:ext>
            </a:extLst>
          </p:cNvPr>
          <p:cNvSpPr>
            <a:spLocks noChangeArrowheads="1"/>
          </p:cNvSpPr>
          <p:nvPr/>
        </p:nvSpPr>
        <p:spPr bwMode="auto">
          <a:xfrm>
            <a:off x="5070475" y="19526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49" name="Rectangle 53">
            <a:extLst>
              <a:ext uri="{FF2B5EF4-FFF2-40B4-BE49-F238E27FC236}">
                <a16:creationId xmlns:a16="http://schemas.microsoft.com/office/drawing/2014/main" id="{4ED265FB-CEB6-4F4F-B642-DB6D5F6EEB21}"/>
              </a:ext>
            </a:extLst>
          </p:cNvPr>
          <p:cNvSpPr>
            <a:spLocks noChangeArrowheads="1"/>
          </p:cNvSpPr>
          <p:nvPr/>
        </p:nvSpPr>
        <p:spPr bwMode="auto">
          <a:xfrm>
            <a:off x="5434014" y="20589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750" name="Rectangle 54">
            <a:extLst>
              <a:ext uri="{FF2B5EF4-FFF2-40B4-BE49-F238E27FC236}">
                <a16:creationId xmlns:a16="http://schemas.microsoft.com/office/drawing/2014/main" id="{70337CAD-AFEB-456B-AC59-FF454E44439D}"/>
              </a:ext>
            </a:extLst>
          </p:cNvPr>
          <p:cNvSpPr>
            <a:spLocks noChangeArrowheads="1"/>
          </p:cNvSpPr>
          <p:nvPr/>
        </p:nvSpPr>
        <p:spPr bwMode="auto">
          <a:xfrm>
            <a:off x="10040939" y="33147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751" name="Rectangle 55">
            <a:extLst>
              <a:ext uri="{FF2B5EF4-FFF2-40B4-BE49-F238E27FC236}">
                <a16:creationId xmlns:a16="http://schemas.microsoft.com/office/drawing/2014/main" id="{74BEF6D3-987C-41DE-B864-D3DD15B4357B}"/>
              </a:ext>
            </a:extLst>
          </p:cNvPr>
          <p:cNvSpPr>
            <a:spLocks noChangeArrowheads="1"/>
          </p:cNvSpPr>
          <p:nvPr/>
        </p:nvSpPr>
        <p:spPr bwMode="auto">
          <a:xfrm>
            <a:off x="4424364" y="39258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52" name="Rectangle 56">
            <a:extLst>
              <a:ext uri="{FF2B5EF4-FFF2-40B4-BE49-F238E27FC236}">
                <a16:creationId xmlns:a16="http://schemas.microsoft.com/office/drawing/2014/main" id="{1AFB6BBC-9F27-4CD3-9C89-5A62C94FE0C5}"/>
              </a:ext>
            </a:extLst>
          </p:cNvPr>
          <p:cNvSpPr>
            <a:spLocks noChangeArrowheads="1"/>
          </p:cNvSpPr>
          <p:nvPr/>
        </p:nvSpPr>
        <p:spPr bwMode="auto">
          <a:xfrm>
            <a:off x="5357814" y="48402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53" name="Rectangle 57">
            <a:extLst>
              <a:ext uri="{FF2B5EF4-FFF2-40B4-BE49-F238E27FC236}">
                <a16:creationId xmlns:a16="http://schemas.microsoft.com/office/drawing/2014/main" id="{5CE292E2-66DE-460E-BC59-0E0321A08CAD}"/>
              </a:ext>
            </a:extLst>
          </p:cNvPr>
          <p:cNvSpPr>
            <a:spLocks noChangeArrowheads="1"/>
          </p:cNvSpPr>
          <p:nvPr/>
        </p:nvSpPr>
        <p:spPr bwMode="auto">
          <a:xfrm>
            <a:off x="7753350" y="50133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54" name="Rectangle 58">
            <a:extLst>
              <a:ext uri="{FF2B5EF4-FFF2-40B4-BE49-F238E27FC236}">
                <a16:creationId xmlns:a16="http://schemas.microsoft.com/office/drawing/2014/main" id="{06B6D09E-9850-4BB3-9F10-62DD59AAB2A6}"/>
              </a:ext>
            </a:extLst>
          </p:cNvPr>
          <p:cNvSpPr>
            <a:spLocks noChangeArrowheads="1"/>
          </p:cNvSpPr>
          <p:nvPr/>
        </p:nvSpPr>
        <p:spPr bwMode="auto">
          <a:xfrm>
            <a:off x="7807325" y="54943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55" name="Rectangle 59">
            <a:extLst>
              <a:ext uri="{FF2B5EF4-FFF2-40B4-BE49-F238E27FC236}">
                <a16:creationId xmlns:a16="http://schemas.microsoft.com/office/drawing/2014/main" id="{78CC9F74-864E-489A-B4FD-5BA98209DA4D}"/>
              </a:ext>
            </a:extLst>
          </p:cNvPr>
          <p:cNvSpPr>
            <a:spLocks noChangeArrowheads="1"/>
          </p:cNvSpPr>
          <p:nvPr/>
        </p:nvSpPr>
        <p:spPr bwMode="auto">
          <a:xfrm>
            <a:off x="8416925" y="56261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56" name="Rectangle 60">
            <a:extLst>
              <a:ext uri="{FF2B5EF4-FFF2-40B4-BE49-F238E27FC236}">
                <a16:creationId xmlns:a16="http://schemas.microsoft.com/office/drawing/2014/main" id="{C161E62A-DF0E-43F9-8100-C57C4C70F302}"/>
              </a:ext>
            </a:extLst>
          </p:cNvPr>
          <p:cNvSpPr>
            <a:spLocks noChangeArrowheads="1"/>
          </p:cNvSpPr>
          <p:nvPr/>
        </p:nvSpPr>
        <p:spPr bwMode="auto">
          <a:xfrm>
            <a:off x="9625014" y="22764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57" name="Rectangle 61">
            <a:extLst>
              <a:ext uri="{FF2B5EF4-FFF2-40B4-BE49-F238E27FC236}">
                <a16:creationId xmlns:a16="http://schemas.microsoft.com/office/drawing/2014/main" id="{26F8B249-11DB-4BA8-8BBC-2C707CF5DF4E}"/>
              </a:ext>
            </a:extLst>
          </p:cNvPr>
          <p:cNvSpPr>
            <a:spLocks noChangeArrowheads="1"/>
          </p:cNvSpPr>
          <p:nvPr/>
        </p:nvSpPr>
        <p:spPr bwMode="auto">
          <a:xfrm>
            <a:off x="10129839" y="17002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58" name="Rectangle 62">
            <a:extLst>
              <a:ext uri="{FF2B5EF4-FFF2-40B4-BE49-F238E27FC236}">
                <a16:creationId xmlns:a16="http://schemas.microsoft.com/office/drawing/2014/main" id="{656993B5-C6A7-4493-8515-0A2CFA9A9E28}"/>
              </a:ext>
            </a:extLst>
          </p:cNvPr>
          <p:cNvSpPr>
            <a:spLocks noChangeArrowheads="1"/>
          </p:cNvSpPr>
          <p:nvPr/>
        </p:nvSpPr>
        <p:spPr bwMode="auto">
          <a:xfrm>
            <a:off x="6024564" y="15573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61" name="Rectangle 65">
            <a:extLst>
              <a:ext uri="{FF2B5EF4-FFF2-40B4-BE49-F238E27FC236}">
                <a16:creationId xmlns:a16="http://schemas.microsoft.com/office/drawing/2014/main" id="{E68473D0-CDAA-4313-A3E3-A3084FB8B09B}"/>
              </a:ext>
            </a:extLst>
          </p:cNvPr>
          <p:cNvSpPr>
            <a:spLocks noChangeArrowheads="1"/>
          </p:cNvSpPr>
          <p:nvPr/>
        </p:nvSpPr>
        <p:spPr bwMode="auto">
          <a:xfrm>
            <a:off x="3954464" y="1935163"/>
            <a:ext cx="401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62" name="Rectangle 66">
            <a:extLst>
              <a:ext uri="{FF2B5EF4-FFF2-40B4-BE49-F238E27FC236}">
                <a16:creationId xmlns:a16="http://schemas.microsoft.com/office/drawing/2014/main" id="{924F06EE-67E6-49FC-8280-EC17AA5015D4}"/>
              </a:ext>
            </a:extLst>
          </p:cNvPr>
          <p:cNvSpPr>
            <a:spLocks noChangeArrowheads="1"/>
          </p:cNvSpPr>
          <p:nvPr/>
        </p:nvSpPr>
        <p:spPr bwMode="auto">
          <a:xfrm>
            <a:off x="4762500" y="19367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63" name="Rectangle 67">
            <a:extLst>
              <a:ext uri="{FF2B5EF4-FFF2-40B4-BE49-F238E27FC236}">
                <a16:creationId xmlns:a16="http://schemas.microsoft.com/office/drawing/2014/main" id="{3A1DB65A-09DC-4E5E-93E3-089BD5EE388B}"/>
              </a:ext>
            </a:extLst>
          </p:cNvPr>
          <p:cNvSpPr>
            <a:spLocks noChangeArrowheads="1"/>
          </p:cNvSpPr>
          <p:nvPr/>
        </p:nvSpPr>
        <p:spPr bwMode="auto">
          <a:xfrm>
            <a:off x="4419600" y="21145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65" name="Rectangle 69">
            <a:extLst>
              <a:ext uri="{FF2B5EF4-FFF2-40B4-BE49-F238E27FC236}">
                <a16:creationId xmlns:a16="http://schemas.microsoft.com/office/drawing/2014/main" id="{AB77E3E6-4A76-49DF-9F83-5A7ABC7ADC64}"/>
              </a:ext>
            </a:extLst>
          </p:cNvPr>
          <p:cNvSpPr>
            <a:spLocks noChangeArrowheads="1"/>
          </p:cNvSpPr>
          <p:nvPr/>
        </p:nvSpPr>
        <p:spPr bwMode="auto">
          <a:xfrm>
            <a:off x="4187825" y="20256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66" name="Rectangle 70">
            <a:extLst>
              <a:ext uri="{FF2B5EF4-FFF2-40B4-BE49-F238E27FC236}">
                <a16:creationId xmlns:a16="http://schemas.microsoft.com/office/drawing/2014/main" id="{AB57034C-E7F9-4D13-8A30-E6399B83B55B}"/>
              </a:ext>
            </a:extLst>
          </p:cNvPr>
          <p:cNvSpPr>
            <a:spLocks noChangeArrowheads="1"/>
          </p:cNvSpPr>
          <p:nvPr/>
        </p:nvSpPr>
        <p:spPr bwMode="auto">
          <a:xfrm>
            <a:off x="6961189" y="17002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67" name="Rectangle 71">
            <a:extLst>
              <a:ext uri="{FF2B5EF4-FFF2-40B4-BE49-F238E27FC236}">
                <a16:creationId xmlns:a16="http://schemas.microsoft.com/office/drawing/2014/main" id="{E0A34535-57B3-49EC-9640-3663AE8A8D29}"/>
              </a:ext>
            </a:extLst>
          </p:cNvPr>
          <p:cNvSpPr>
            <a:spLocks noChangeArrowheads="1"/>
          </p:cNvSpPr>
          <p:nvPr/>
        </p:nvSpPr>
        <p:spPr bwMode="auto">
          <a:xfrm>
            <a:off x="4297364" y="1628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68" name="Rectangle 72">
            <a:extLst>
              <a:ext uri="{FF2B5EF4-FFF2-40B4-BE49-F238E27FC236}">
                <a16:creationId xmlns:a16="http://schemas.microsoft.com/office/drawing/2014/main" id="{D0B0C481-5D89-42C9-9639-901F4F6D3784}"/>
              </a:ext>
            </a:extLst>
          </p:cNvPr>
          <p:cNvSpPr>
            <a:spLocks noChangeArrowheads="1"/>
          </p:cNvSpPr>
          <p:nvPr/>
        </p:nvSpPr>
        <p:spPr bwMode="auto">
          <a:xfrm>
            <a:off x="6178550" y="22494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770" name="Rectangle 74">
            <a:extLst>
              <a:ext uri="{FF2B5EF4-FFF2-40B4-BE49-F238E27FC236}">
                <a16:creationId xmlns:a16="http://schemas.microsoft.com/office/drawing/2014/main" id="{EDD5D2EA-234A-4BA9-A79E-10C812EC5766}"/>
              </a:ext>
            </a:extLst>
          </p:cNvPr>
          <p:cNvSpPr>
            <a:spLocks noChangeArrowheads="1"/>
          </p:cNvSpPr>
          <p:nvPr/>
        </p:nvSpPr>
        <p:spPr bwMode="auto">
          <a:xfrm>
            <a:off x="4640264" y="21986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71" name="Rectangle 75">
            <a:extLst>
              <a:ext uri="{FF2B5EF4-FFF2-40B4-BE49-F238E27FC236}">
                <a16:creationId xmlns:a16="http://schemas.microsoft.com/office/drawing/2014/main" id="{586B3DA5-6E2C-43C7-ADEF-3DA65430DF5B}"/>
              </a:ext>
            </a:extLst>
          </p:cNvPr>
          <p:cNvSpPr>
            <a:spLocks noChangeArrowheads="1"/>
          </p:cNvSpPr>
          <p:nvPr/>
        </p:nvSpPr>
        <p:spPr bwMode="auto">
          <a:xfrm>
            <a:off x="4886325" y="22939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72" name="Rectangle 76">
            <a:extLst>
              <a:ext uri="{FF2B5EF4-FFF2-40B4-BE49-F238E27FC236}">
                <a16:creationId xmlns:a16="http://schemas.microsoft.com/office/drawing/2014/main" id="{DF88B90D-3DB0-4161-9E46-6D5652E5EC63}"/>
              </a:ext>
            </a:extLst>
          </p:cNvPr>
          <p:cNvSpPr>
            <a:spLocks noChangeArrowheads="1"/>
          </p:cNvSpPr>
          <p:nvPr/>
        </p:nvSpPr>
        <p:spPr bwMode="auto">
          <a:xfrm>
            <a:off x="6369050" y="28463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773" name="Rectangle 77">
            <a:extLst>
              <a:ext uri="{FF2B5EF4-FFF2-40B4-BE49-F238E27FC236}">
                <a16:creationId xmlns:a16="http://schemas.microsoft.com/office/drawing/2014/main" id="{65AD4562-9AB9-4031-95C6-7310E1489E0E}"/>
              </a:ext>
            </a:extLst>
          </p:cNvPr>
          <p:cNvSpPr>
            <a:spLocks noChangeArrowheads="1"/>
          </p:cNvSpPr>
          <p:nvPr/>
        </p:nvSpPr>
        <p:spPr bwMode="auto">
          <a:xfrm>
            <a:off x="5351464" y="25638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774" name="Rectangle 78">
            <a:extLst>
              <a:ext uri="{FF2B5EF4-FFF2-40B4-BE49-F238E27FC236}">
                <a16:creationId xmlns:a16="http://schemas.microsoft.com/office/drawing/2014/main" id="{E83A381E-F2F8-43FD-A0D2-FD2F1DFF3410}"/>
              </a:ext>
            </a:extLst>
          </p:cNvPr>
          <p:cNvSpPr>
            <a:spLocks noChangeArrowheads="1"/>
          </p:cNvSpPr>
          <p:nvPr/>
        </p:nvSpPr>
        <p:spPr bwMode="auto">
          <a:xfrm>
            <a:off x="7121525" y="25241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775" name="Rectangle 79">
            <a:extLst>
              <a:ext uri="{FF2B5EF4-FFF2-40B4-BE49-F238E27FC236}">
                <a16:creationId xmlns:a16="http://schemas.microsoft.com/office/drawing/2014/main" id="{F56777CC-38DD-4A38-808D-BBD24AA6749A}"/>
              </a:ext>
            </a:extLst>
          </p:cNvPr>
          <p:cNvSpPr>
            <a:spLocks noChangeArrowheads="1"/>
          </p:cNvSpPr>
          <p:nvPr/>
        </p:nvSpPr>
        <p:spPr bwMode="auto">
          <a:xfrm>
            <a:off x="3937000" y="3856038"/>
            <a:ext cx="401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776" name="Rectangle 80">
            <a:extLst>
              <a:ext uri="{FF2B5EF4-FFF2-40B4-BE49-F238E27FC236}">
                <a16:creationId xmlns:a16="http://schemas.microsoft.com/office/drawing/2014/main" id="{929565BF-E875-45A0-8FA3-D7B04F65B2F2}"/>
              </a:ext>
            </a:extLst>
          </p:cNvPr>
          <p:cNvSpPr>
            <a:spLocks noChangeArrowheads="1"/>
          </p:cNvSpPr>
          <p:nvPr/>
        </p:nvSpPr>
        <p:spPr bwMode="auto">
          <a:xfrm>
            <a:off x="6354764" y="23272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778" name="Rectangle 82">
            <a:extLst>
              <a:ext uri="{FF2B5EF4-FFF2-40B4-BE49-F238E27FC236}">
                <a16:creationId xmlns:a16="http://schemas.microsoft.com/office/drawing/2014/main" id="{87B512FD-598D-4C8A-91E8-CD7B32B93B9D}"/>
              </a:ext>
            </a:extLst>
          </p:cNvPr>
          <p:cNvSpPr>
            <a:spLocks noChangeArrowheads="1"/>
          </p:cNvSpPr>
          <p:nvPr/>
        </p:nvSpPr>
        <p:spPr bwMode="auto">
          <a:xfrm>
            <a:off x="7377114" y="25654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779" name="Rectangle 83">
            <a:extLst>
              <a:ext uri="{FF2B5EF4-FFF2-40B4-BE49-F238E27FC236}">
                <a16:creationId xmlns:a16="http://schemas.microsoft.com/office/drawing/2014/main" id="{03791CC0-4CAB-44FB-84D2-5574E8DBBF0C}"/>
              </a:ext>
            </a:extLst>
          </p:cNvPr>
          <p:cNvSpPr>
            <a:spLocks noChangeArrowheads="1"/>
          </p:cNvSpPr>
          <p:nvPr/>
        </p:nvSpPr>
        <p:spPr bwMode="auto">
          <a:xfrm>
            <a:off x="4586289" y="40513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780" name="Rectangle 84">
            <a:extLst>
              <a:ext uri="{FF2B5EF4-FFF2-40B4-BE49-F238E27FC236}">
                <a16:creationId xmlns:a16="http://schemas.microsoft.com/office/drawing/2014/main" id="{85C651E9-A46E-471A-A1AA-6FB053663EDE}"/>
              </a:ext>
            </a:extLst>
          </p:cNvPr>
          <p:cNvSpPr>
            <a:spLocks noChangeArrowheads="1"/>
          </p:cNvSpPr>
          <p:nvPr/>
        </p:nvSpPr>
        <p:spPr bwMode="auto">
          <a:xfrm>
            <a:off x="8302625" y="31115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81" name="Rectangle 85">
            <a:extLst>
              <a:ext uri="{FF2B5EF4-FFF2-40B4-BE49-F238E27FC236}">
                <a16:creationId xmlns:a16="http://schemas.microsoft.com/office/drawing/2014/main" id="{21DC9FE2-1E51-48C3-B50C-687247E83210}"/>
              </a:ext>
            </a:extLst>
          </p:cNvPr>
          <p:cNvSpPr>
            <a:spLocks noChangeArrowheads="1"/>
          </p:cNvSpPr>
          <p:nvPr/>
        </p:nvSpPr>
        <p:spPr bwMode="auto">
          <a:xfrm>
            <a:off x="7969250" y="53736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782" name="Rectangle 86">
            <a:extLst>
              <a:ext uri="{FF2B5EF4-FFF2-40B4-BE49-F238E27FC236}">
                <a16:creationId xmlns:a16="http://schemas.microsoft.com/office/drawing/2014/main" id="{23DEAB5A-7268-44E9-9FD2-A193F93E6725}"/>
              </a:ext>
            </a:extLst>
          </p:cNvPr>
          <p:cNvSpPr>
            <a:spLocks noChangeArrowheads="1"/>
          </p:cNvSpPr>
          <p:nvPr/>
        </p:nvSpPr>
        <p:spPr bwMode="auto">
          <a:xfrm>
            <a:off x="7392989" y="23495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783" name="Rectangle 87">
            <a:extLst>
              <a:ext uri="{FF2B5EF4-FFF2-40B4-BE49-F238E27FC236}">
                <a16:creationId xmlns:a16="http://schemas.microsoft.com/office/drawing/2014/main" id="{53462D28-BC18-42AE-A78E-7CFB0F8D4196}"/>
              </a:ext>
            </a:extLst>
          </p:cNvPr>
          <p:cNvSpPr>
            <a:spLocks noChangeArrowheads="1"/>
          </p:cNvSpPr>
          <p:nvPr/>
        </p:nvSpPr>
        <p:spPr bwMode="auto">
          <a:xfrm>
            <a:off x="5375275" y="43656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784" name="Rectangle 88">
            <a:extLst>
              <a:ext uri="{FF2B5EF4-FFF2-40B4-BE49-F238E27FC236}">
                <a16:creationId xmlns:a16="http://schemas.microsoft.com/office/drawing/2014/main" id="{16786C74-2EA7-4BB4-AA99-FA10F20D0774}"/>
              </a:ext>
            </a:extLst>
          </p:cNvPr>
          <p:cNvSpPr>
            <a:spLocks noChangeArrowheads="1"/>
          </p:cNvSpPr>
          <p:nvPr/>
        </p:nvSpPr>
        <p:spPr bwMode="auto">
          <a:xfrm>
            <a:off x="7897814" y="31416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86" name="Rectangle 90">
            <a:extLst>
              <a:ext uri="{FF2B5EF4-FFF2-40B4-BE49-F238E27FC236}">
                <a16:creationId xmlns:a16="http://schemas.microsoft.com/office/drawing/2014/main" id="{9A7A0A1A-DBB8-490A-AC10-67CE0FBAFD7D}"/>
              </a:ext>
            </a:extLst>
          </p:cNvPr>
          <p:cNvSpPr>
            <a:spLocks noChangeArrowheads="1"/>
          </p:cNvSpPr>
          <p:nvPr/>
        </p:nvSpPr>
        <p:spPr bwMode="auto">
          <a:xfrm>
            <a:off x="9304339" y="4168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87" name="Rectangle 91">
            <a:extLst>
              <a:ext uri="{FF2B5EF4-FFF2-40B4-BE49-F238E27FC236}">
                <a16:creationId xmlns:a16="http://schemas.microsoft.com/office/drawing/2014/main" id="{ECBAEE31-A06B-439B-BD56-D2DF4581C0F8}"/>
              </a:ext>
            </a:extLst>
          </p:cNvPr>
          <p:cNvSpPr>
            <a:spLocks noChangeArrowheads="1"/>
          </p:cNvSpPr>
          <p:nvPr/>
        </p:nvSpPr>
        <p:spPr bwMode="auto">
          <a:xfrm>
            <a:off x="8329614" y="27813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88" name="Rectangle 92">
            <a:extLst>
              <a:ext uri="{FF2B5EF4-FFF2-40B4-BE49-F238E27FC236}">
                <a16:creationId xmlns:a16="http://schemas.microsoft.com/office/drawing/2014/main" id="{14636917-195F-4E30-B36A-657EB6D58043}"/>
              </a:ext>
            </a:extLst>
          </p:cNvPr>
          <p:cNvSpPr>
            <a:spLocks noChangeArrowheads="1"/>
          </p:cNvSpPr>
          <p:nvPr/>
        </p:nvSpPr>
        <p:spPr bwMode="auto">
          <a:xfrm>
            <a:off x="4421189" y="24653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789" name="Rectangle 93">
            <a:extLst>
              <a:ext uri="{FF2B5EF4-FFF2-40B4-BE49-F238E27FC236}">
                <a16:creationId xmlns:a16="http://schemas.microsoft.com/office/drawing/2014/main" id="{25DD4DD2-8127-410F-A767-9223C89F0204}"/>
              </a:ext>
            </a:extLst>
          </p:cNvPr>
          <p:cNvSpPr>
            <a:spLocks noChangeArrowheads="1"/>
          </p:cNvSpPr>
          <p:nvPr/>
        </p:nvSpPr>
        <p:spPr bwMode="auto">
          <a:xfrm>
            <a:off x="9480550" y="40767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90" name="Rectangle 94">
            <a:extLst>
              <a:ext uri="{FF2B5EF4-FFF2-40B4-BE49-F238E27FC236}">
                <a16:creationId xmlns:a16="http://schemas.microsoft.com/office/drawing/2014/main" id="{58ABAA07-23DE-493D-BAD2-ED160126035F}"/>
              </a:ext>
            </a:extLst>
          </p:cNvPr>
          <p:cNvSpPr>
            <a:spLocks noChangeArrowheads="1"/>
          </p:cNvSpPr>
          <p:nvPr/>
        </p:nvSpPr>
        <p:spPr bwMode="auto">
          <a:xfrm>
            <a:off x="9499600" y="24209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792" name="Rectangle 96">
            <a:extLst>
              <a:ext uri="{FF2B5EF4-FFF2-40B4-BE49-F238E27FC236}">
                <a16:creationId xmlns:a16="http://schemas.microsoft.com/office/drawing/2014/main" id="{371CCCF6-C30F-45EC-A417-E0215936686F}"/>
              </a:ext>
            </a:extLst>
          </p:cNvPr>
          <p:cNvSpPr>
            <a:spLocks noChangeArrowheads="1"/>
          </p:cNvSpPr>
          <p:nvPr/>
        </p:nvSpPr>
        <p:spPr bwMode="auto">
          <a:xfrm>
            <a:off x="4430714" y="30924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793" name="Rectangle 97">
            <a:extLst>
              <a:ext uri="{FF2B5EF4-FFF2-40B4-BE49-F238E27FC236}">
                <a16:creationId xmlns:a16="http://schemas.microsoft.com/office/drawing/2014/main" id="{62B677A3-074A-468D-8457-693351064C1E}"/>
              </a:ext>
            </a:extLst>
          </p:cNvPr>
          <p:cNvSpPr>
            <a:spLocks noChangeArrowheads="1"/>
          </p:cNvSpPr>
          <p:nvPr/>
        </p:nvSpPr>
        <p:spPr bwMode="auto">
          <a:xfrm>
            <a:off x="9625014" y="42926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94" name="Rectangle 98">
            <a:extLst>
              <a:ext uri="{FF2B5EF4-FFF2-40B4-BE49-F238E27FC236}">
                <a16:creationId xmlns:a16="http://schemas.microsoft.com/office/drawing/2014/main" id="{EC54465D-9AD9-42D7-9863-3A31F9024F23}"/>
              </a:ext>
            </a:extLst>
          </p:cNvPr>
          <p:cNvSpPr>
            <a:spLocks noChangeArrowheads="1"/>
          </p:cNvSpPr>
          <p:nvPr/>
        </p:nvSpPr>
        <p:spPr bwMode="auto">
          <a:xfrm>
            <a:off x="9774239" y="37766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795" name="Rectangle 99">
            <a:extLst>
              <a:ext uri="{FF2B5EF4-FFF2-40B4-BE49-F238E27FC236}">
                <a16:creationId xmlns:a16="http://schemas.microsoft.com/office/drawing/2014/main" id="{7DB643EF-6015-42D0-AE4A-F1F194E83A2D}"/>
              </a:ext>
            </a:extLst>
          </p:cNvPr>
          <p:cNvSpPr>
            <a:spLocks noChangeArrowheads="1"/>
          </p:cNvSpPr>
          <p:nvPr/>
        </p:nvSpPr>
        <p:spPr bwMode="auto">
          <a:xfrm>
            <a:off x="3776663" y="2132013"/>
            <a:ext cx="401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96" name="Rectangle 100">
            <a:extLst>
              <a:ext uri="{FF2B5EF4-FFF2-40B4-BE49-F238E27FC236}">
                <a16:creationId xmlns:a16="http://schemas.microsoft.com/office/drawing/2014/main" id="{7E4B5250-B61F-4AD4-8F0F-059875648D5F}"/>
              </a:ext>
            </a:extLst>
          </p:cNvPr>
          <p:cNvSpPr>
            <a:spLocks noChangeArrowheads="1"/>
          </p:cNvSpPr>
          <p:nvPr/>
        </p:nvSpPr>
        <p:spPr bwMode="auto">
          <a:xfrm>
            <a:off x="4619625" y="3103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797" name="Rectangle 101">
            <a:extLst>
              <a:ext uri="{FF2B5EF4-FFF2-40B4-BE49-F238E27FC236}">
                <a16:creationId xmlns:a16="http://schemas.microsoft.com/office/drawing/2014/main" id="{B7616666-E1DB-4F53-A75D-7C83680B60F7}"/>
              </a:ext>
            </a:extLst>
          </p:cNvPr>
          <p:cNvSpPr>
            <a:spLocks noChangeArrowheads="1"/>
          </p:cNvSpPr>
          <p:nvPr/>
        </p:nvSpPr>
        <p:spPr bwMode="auto">
          <a:xfrm>
            <a:off x="9069389" y="39338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98" name="Rectangle 102">
            <a:extLst>
              <a:ext uri="{FF2B5EF4-FFF2-40B4-BE49-F238E27FC236}">
                <a16:creationId xmlns:a16="http://schemas.microsoft.com/office/drawing/2014/main" id="{9644BE4F-F73F-46A4-B501-FA81D9DC9C6C}"/>
              </a:ext>
            </a:extLst>
          </p:cNvPr>
          <p:cNvSpPr>
            <a:spLocks noChangeArrowheads="1"/>
          </p:cNvSpPr>
          <p:nvPr/>
        </p:nvSpPr>
        <p:spPr bwMode="auto">
          <a:xfrm>
            <a:off x="4872039" y="25574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99" name="Rectangle 103">
            <a:extLst>
              <a:ext uri="{FF2B5EF4-FFF2-40B4-BE49-F238E27FC236}">
                <a16:creationId xmlns:a16="http://schemas.microsoft.com/office/drawing/2014/main" id="{ADEDC6A1-C8DE-458C-877C-F46E6B12C4A0}"/>
              </a:ext>
            </a:extLst>
          </p:cNvPr>
          <p:cNvSpPr>
            <a:spLocks noChangeArrowheads="1"/>
          </p:cNvSpPr>
          <p:nvPr/>
        </p:nvSpPr>
        <p:spPr bwMode="auto">
          <a:xfrm>
            <a:off x="4113214" y="22098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800" name="Rectangle 104">
            <a:extLst>
              <a:ext uri="{FF2B5EF4-FFF2-40B4-BE49-F238E27FC236}">
                <a16:creationId xmlns:a16="http://schemas.microsoft.com/office/drawing/2014/main" id="{0FC56AC8-9A5E-4D5D-A48C-62AFBD325CB2}"/>
              </a:ext>
            </a:extLst>
          </p:cNvPr>
          <p:cNvSpPr>
            <a:spLocks noChangeArrowheads="1"/>
          </p:cNvSpPr>
          <p:nvPr/>
        </p:nvSpPr>
        <p:spPr bwMode="auto">
          <a:xfrm>
            <a:off x="4852989" y="31130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01" name="Rectangle 105">
            <a:extLst>
              <a:ext uri="{FF2B5EF4-FFF2-40B4-BE49-F238E27FC236}">
                <a16:creationId xmlns:a16="http://schemas.microsoft.com/office/drawing/2014/main" id="{57D0D5CF-2854-4BE3-AB76-DF40F7184C87}"/>
              </a:ext>
            </a:extLst>
          </p:cNvPr>
          <p:cNvSpPr>
            <a:spLocks noChangeArrowheads="1"/>
          </p:cNvSpPr>
          <p:nvPr/>
        </p:nvSpPr>
        <p:spPr bwMode="auto">
          <a:xfrm>
            <a:off x="9391650" y="43576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802" name="Rectangle 106">
            <a:extLst>
              <a:ext uri="{FF2B5EF4-FFF2-40B4-BE49-F238E27FC236}">
                <a16:creationId xmlns:a16="http://schemas.microsoft.com/office/drawing/2014/main" id="{423879CA-0DE5-4600-9841-F8F23F29F255}"/>
              </a:ext>
            </a:extLst>
          </p:cNvPr>
          <p:cNvSpPr>
            <a:spLocks noChangeArrowheads="1"/>
          </p:cNvSpPr>
          <p:nvPr/>
        </p:nvSpPr>
        <p:spPr bwMode="auto">
          <a:xfrm>
            <a:off x="4408489" y="32686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804" name="Rectangle 108">
            <a:extLst>
              <a:ext uri="{FF2B5EF4-FFF2-40B4-BE49-F238E27FC236}">
                <a16:creationId xmlns:a16="http://schemas.microsoft.com/office/drawing/2014/main" id="{FB94BA95-2662-4B31-B856-B985522CD41F}"/>
              </a:ext>
            </a:extLst>
          </p:cNvPr>
          <p:cNvSpPr>
            <a:spLocks noChangeArrowheads="1"/>
          </p:cNvSpPr>
          <p:nvPr/>
        </p:nvSpPr>
        <p:spPr bwMode="auto">
          <a:xfrm>
            <a:off x="4567238" y="48768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805" name="Rectangle 109">
            <a:extLst>
              <a:ext uri="{FF2B5EF4-FFF2-40B4-BE49-F238E27FC236}">
                <a16:creationId xmlns:a16="http://schemas.microsoft.com/office/drawing/2014/main" id="{3369B614-F61B-40D6-B0B0-7F676F5C4B58}"/>
              </a:ext>
            </a:extLst>
          </p:cNvPr>
          <p:cNvSpPr>
            <a:spLocks noChangeArrowheads="1"/>
          </p:cNvSpPr>
          <p:nvPr/>
        </p:nvSpPr>
        <p:spPr bwMode="auto">
          <a:xfrm>
            <a:off x="8905875" y="42211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806" name="Rectangle 110">
            <a:extLst>
              <a:ext uri="{FF2B5EF4-FFF2-40B4-BE49-F238E27FC236}">
                <a16:creationId xmlns:a16="http://schemas.microsoft.com/office/drawing/2014/main" id="{1EADBEAC-5DB5-4637-A85D-EEFF3E32AD05}"/>
              </a:ext>
            </a:extLst>
          </p:cNvPr>
          <p:cNvSpPr>
            <a:spLocks noChangeArrowheads="1"/>
          </p:cNvSpPr>
          <p:nvPr/>
        </p:nvSpPr>
        <p:spPr bwMode="auto">
          <a:xfrm>
            <a:off x="8312150" y="34940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808" name="Rectangle 112">
            <a:extLst>
              <a:ext uri="{FF2B5EF4-FFF2-40B4-BE49-F238E27FC236}">
                <a16:creationId xmlns:a16="http://schemas.microsoft.com/office/drawing/2014/main" id="{19D57C77-B74B-49AD-BD44-2D67962F285C}"/>
              </a:ext>
            </a:extLst>
          </p:cNvPr>
          <p:cNvSpPr>
            <a:spLocks noChangeArrowheads="1"/>
          </p:cNvSpPr>
          <p:nvPr/>
        </p:nvSpPr>
        <p:spPr bwMode="auto">
          <a:xfrm>
            <a:off x="5359400" y="56610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809" name="Rectangle 113">
            <a:extLst>
              <a:ext uri="{FF2B5EF4-FFF2-40B4-BE49-F238E27FC236}">
                <a16:creationId xmlns:a16="http://schemas.microsoft.com/office/drawing/2014/main" id="{027B2A2A-920B-4D4E-9B56-4ED287426249}"/>
              </a:ext>
            </a:extLst>
          </p:cNvPr>
          <p:cNvSpPr>
            <a:spLocks noChangeArrowheads="1"/>
          </p:cNvSpPr>
          <p:nvPr/>
        </p:nvSpPr>
        <p:spPr bwMode="auto">
          <a:xfrm>
            <a:off x="7350125" y="39116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811" name="Rectangle 115">
            <a:extLst>
              <a:ext uri="{FF2B5EF4-FFF2-40B4-BE49-F238E27FC236}">
                <a16:creationId xmlns:a16="http://schemas.microsoft.com/office/drawing/2014/main" id="{D193F27E-A21D-4D55-950D-1D694AFCA6F0}"/>
              </a:ext>
            </a:extLst>
          </p:cNvPr>
          <p:cNvSpPr>
            <a:spLocks noChangeArrowheads="1"/>
          </p:cNvSpPr>
          <p:nvPr/>
        </p:nvSpPr>
        <p:spPr bwMode="auto">
          <a:xfrm>
            <a:off x="9553575" y="16287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812" name="Rectangle 116">
            <a:extLst>
              <a:ext uri="{FF2B5EF4-FFF2-40B4-BE49-F238E27FC236}">
                <a16:creationId xmlns:a16="http://schemas.microsoft.com/office/drawing/2014/main" id="{AE722425-92DA-4DEF-8965-6C6633963B3B}"/>
              </a:ext>
            </a:extLst>
          </p:cNvPr>
          <p:cNvSpPr>
            <a:spLocks noChangeArrowheads="1"/>
          </p:cNvSpPr>
          <p:nvPr/>
        </p:nvSpPr>
        <p:spPr bwMode="auto">
          <a:xfrm>
            <a:off x="8905875" y="19161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813" name="Rectangle 117">
            <a:extLst>
              <a:ext uri="{FF2B5EF4-FFF2-40B4-BE49-F238E27FC236}">
                <a16:creationId xmlns:a16="http://schemas.microsoft.com/office/drawing/2014/main" id="{B21EC271-DF5C-46A2-8B71-414CD5179F78}"/>
              </a:ext>
            </a:extLst>
          </p:cNvPr>
          <p:cNvSpPr>
            <a:spLocks noChangeArrowheads="1"/>
          </p:cNvSpPr>
          <p:nvPr/>
        </p:nvSpPr>
        <p:spPr bwMode="auto">
          <a:xfrm>
            <a:off x="8994775" y="21542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814" name="Rectangle 118">
            <a:extLst>
              <a:ext uri="{FF2B5EF4-FFF2-40B4-BE49-F238E27FC236}">
                <a16:creationId xmlns:a16="http://schemas.microsoft.com/office/drawing/2014/main" id="{09CE8236-D365-495D-8AAD-FF2CBA9C41C6}"/>
              </a:ext>
            </a:extLst>
          </p:cNvPr>
          <p:cNvSpPr>
            <a:spLocks noChangeArrowheads="1"/>
          </p:cNvSpPr>
          <p:nvPr/>
        </p:nvSpPr>
        <p:spPr bwMode="auto">
          <a:xfrm>
            <a:off x="9255125" y="23891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816" name="Rectangle 120">
            <a:extLst>
              <a:ext uri="{FF2B5EF4-FFF2-40B4-BE49-F238E27FC236}">
                <a16:creationId xmlns:a16="http://schemas.microsoft.com/office/drawing/2014/main" id="{4A32D345-6492-4DC4-8A15-365B6D001726}"/>
              </a:ext>
            </a:extLst>
          </p:cNvPr>
          <p:cNvSpPr>
            <a:spLocks noChangeArrowheads="1"/>
          </p:cNvSpPr>
          <p:nvPr/>
        </p:nvSpPr>
        <p:spPr bwMode="auto">
          <a:xfrm>
            <a:off x="3878264" y="2641601"/>
            <a:ext cx="401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17" name="Rectangle 121">
            <a:extLst>
              <a:ext uri="{FF2B5EF4-FFF2-40B4-BE49-F238E27FC236}">
                <a16:creationId xmlns:a16="http://schemas.microsoft.com/office/drawing/2014/main" id="{396E05F6-5AC1-4FB3-839F-6432F0BC942E}"/>
              </a:ext>
            </a:extLst>
          </p:cNvPr>
          <p:cNvSpPr>
            <a:spLocks noChangeArrowheads="1"/>
          </p:cNvSpPr>
          <p:nvPr/>
        </p:nvSpPr>
        <p:spPr bwMode="auto">
          <a:xfrm>
            <a:off x="6529389" y="12684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818" name="Rectangle 122">
            <a:extLst>
              <a:ext uri="{FF2B5EF4-FFF2-40B4-BE49-F238E27FC236}">
                <a16:creationId xmlns:a16="http://schemas.microsoft.com/office/drawing/2014/main" id="{C02AB79B-D5C1-490F-A719-C28648D0D7B6}"/>
              </a:ext>
            </a:extLst>
          </p:cNvPr>
          <p:cNvSpPr>
            <a:spLocks noChangeArrowheads="1"/>
          </p:cNvSpPr>
          <p:nvPr/>
        </p:nvSpPr>
        <p:spPr bwMode="auto">
          <a:xfrm>
            <a:off x="7969250" y="22050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819" name="Rectangle 123">
            <a:extLst>
              <a:ext uri="{FF2B5EF4-FFF2-40B4-BE49-F238E27FC236}">
                <a16:creationId xmlns:a16="http://schemas.microsoft.com/office/drawing/2014/main" id="{36BAC528-C8AA-4A9C-8651-B658DFB9C1B9}"/>
              </a:ext>
            </a:extLst>
          </p:cNvPr>
          <p:cNvSpPr>
            <a:spLocks noChangeArrowheads="1"/>
          </p:cNvSpPr>
          <p:nvPr/>
        </p:nvSpPr>
        <p:spPr bwMode="auto">
          <a:xfrm>
            <a:off x="3937000" y="1341438"/>
            <a:ext cx="401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820" name="Rectangle 124">
            <a:extLst>
              <a:ext uri="{FF2B5EF4-FFF2-40B4-BE49-F238E27FC236}">
                <a16:creationId xmlns:a16="http://schemas.microsoft.com/office/drawing/2014/main" id="{F4F6DE31-0D43-4728-97BA-3CEB9B8FD82A}"/>
              </a:ext>
            </a:extLst>
          </p:cNvPr>
          <p:cNvSpPr>
            <a:spLocks noChangeArrowheads="1"/>
          </p:cNvSpPr>
          <p:nvPr/>
        </p:nvSpPr>
        <p:spPr bwMode="auto">
          <a:xfrm>
            <a:off x="9409114" y="19891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821" name="Rectangle 125">
            <a:extLst>
              <a:ext uri="{FF2B5EF4-FFF2-40B4-BE49-F238E27FC236}">
                <a16:creationId xmlns:a16="http://schemas.microsoft.com/office/drawing/2014/main" id="{DD618DE7-7CC5-4D5C-897D-B96C085203BE}"/>
              </a:ext>
            </a:extLst>
          </p:cNvPr>
          <p:cNvSpPr>
            <a:spLocks noChangeArrowheads="1"/>
          </p:cNvSpPr>
          <p:nvPr/>
        </p:nvSpPr>
        <p:spPr bwMode="auto">
          <a:xfrm>
            <a:off x="9478964" y="27193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822" name="Rectangle 126">
            <a:extLst>
              <a:ext uri="{FF2B5EF4-FFF2-40B4-BE49-F238E27FC236}">
                <a16:creationId xmlns:a16="http://schemas.microsoft.com/office/drawing/2014/main" id="{C7001156-3F64-4864-BA46-263ACD5E30F6}"/>
              </a:ext>
            </a:extLst>
          </p:cNvPr>
          <p:cNvSpPr>
            <a:spLocks noChangeArrowheads="1"/>
          </p:cNvSpPr>
          <p:nvPr/>
        </p:nvSpPr>
        <p:spPr bwMode="auto">
          <a:xfrm>
            <a:off x="4076700" y="26971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23" name="Rectangle 127">
            <a:extLst>
              <a:ext uri="{FF2B5EF4-FFF2-40B4-BE49-F238E27FC236}">
                <a16:creationId xmlns:a16="http://schemas.microsoft.com/office/drawing/2014/main" id="{2951BC68-DE50-40DB-8C93-F145715E5238}"/>
              </a:ext>
            </a:extLst>
          </p:cNvPr>
          <p:cNvSpPr>
            <a:spLocks noChangeArrowheads="1"/>
          </p:cNvSpPr>
          <p:nvPr/>
        </p:nvSpPr>
        <p:spPr bwMode="auto">
          <a:xfrm>
            <a:off x="5057775" y="32289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24" name="Rectangle 128">
            <a:extLst>
              <a:ext uri="{FF2B5EF4-FFF2-40B4-BE49-F238E27FC236}">
                <a16:creationId xmlns:a16="http://schemas.microsoft.com/office/drawing/2014/main" id="{693EC0A0-AEF9-4695-AB06-66A6D5695821}"/>
              </a:ext>
            </a:extLst>
          </p:cNvPr>
          <p:cNvSpPr>
            <a:spLocks noChangeArrowheads="1"/>
          </p:cNvSpPr>
          <p:nvPr/>
        </p:nvSpPr>
        <p:spPr bwMode="auto">
          <a:xfrm>
            <a:off x="9807575" y="25590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826" name="Rectangle 130">
            <a:extLst>
              <a:ext uri="{FF2B5EF4-FFF2-40B4-BE49-F238E27FC236}">
                <a16:creationId xmlns:a16="http://schemas.microsoft.com/office/drawing/2014/main" id="{FF6D8F11-2322-4A9F-9247-B7B9257C05EF}"/>
              </a:ext>
            </a:extLst>
          </p:cNvPr>
          <p:cNvSpPr>
            <a:spLocks noChangeArrowheads="1"/>
          </p:cNvSpPr>
          <p:nvPr/>
        </p:nvSpPr>
        <p:spPr bwMode="auto">
          <a:xfrm>
            <a:off x="8905875" y="170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827" name="Rectangle 131">
            <a:extLst>
              <a:ext uri="{FF2B5EF4-FFF2-40B4-BE49-F238E27FC236}">
                <a16:creationId xmlns:a16="http://schemas.microsoft.com/office/drawing/2014/main" id="{98E3A0AE-A7C0-4C63-9125-B13298D9210D}"/>
              </a:ext>
            </a:extLst>
          </p:cNvPr>
          <p:cNvSpPr>
            <a:spLocks noChangeArrowheads="1"/>
          </p:cNvSpPr>
          <p:nvPr/>
        </p:nvSpPr>
        <p:spPr bwMode="auto">
          <a:xfrm>
            <a:off x="8832850" y="27082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828" name="Rectangle 132">
            <a:extLst>
              <a:ext uri="{FF2B5EF4-FFF2-40B4-BE49-F238E27FC236}">
                <a16:creationId xmlns:a16="http://schemas.microsoft.com/office/drawing/2014/main" id="{16103F3B-E32A-41AE-B1F9-CFCACA043A5B}"/>
              </a:ext>
            </a:extLst>
          </p:cNvPr>
          <p:cNvSpPr>
            <a:spLocks noChangeArrowheads="1"/>
          </p:cNvSpPr>
          <p:nvPr/>
        </p:nvSpPr>
        <p:spPr bwMode="auto">
          <a:xfrm>
            <a:off x="9752014" y="17002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829" name="Rectangle 133">
            <a:extLst>
              <a:ext uri="{FF2B5EF4-FFF2-40B4-BE49-F238E27FC236}">
                <a16:creationId xmlns:a16="http://schemas.microsoft.com/office/drawing/2014/main" id="{963B82F8-B42E-4FE1-8765-82D653C6C3A0}"/>
              </a:ext>
            </a:extLst>
          </p:cNvPr>
          <p:cNvSpPr>
            <a:spLocks noChangeArrowheads="1"/>
          </p:cNvSpPr>
          <p:nvPr/>
        </p:nvSpPr>
        <p:spPr bwMode="auto">
          <a:xfrm>
            <a:off x="4800600" y="33623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30" name="Rectangle 134">
            <a:extLst>
              <a:ext uri="{FF2B5EF4-FFF2-40B4-BE49-F238E27FC236}">
                <a16:creationId xmlns:a16="http://schemas.microsoft.com/office/drawing/2014/main" id="{95BE9AA3-CB41-437F-AB7B-AAD1834904B1}"/>
              </a:ext>
            </a:extLst>
          </p:cNvPr>
          <p:cNvSpPr>
            <a:spLocks noChangeArrowheads="1"/>
          </p:cNvSpPr>
          <p:nvPr/>
        </p:nvSpPr>
        <p:spPr bwMode="auto">
          <a:xfrm>
            <a:off x="6415089" y="42862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31" name="Rectangle 135">
            <a:extLst>
              <a:ext uri="{FF2B5EF4-FFF2-40B4-BE49-F238E27FC236}">
                <a16:creationId xmlns:a16="http://schemas.microsoft.com/office/drawing/2014/main" id="{B1199118-FB82-484C-938D-F4F18BC080A6}"/>
              </a:ext>
            </a:extLst>
          </p:cNvPr>
          <p:cNvSpPr>
            <a:spLocks noChangeArrowheads="1"/>
          </p:cNvSpPr>
          <p:nvPr/>
        </p:nvSpPr>
        <p:spPr bwMode="auto">
          <a:xfrm>
            <a:off x="9767888" y="29114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833" name="Rectangle 137">
            <a:extLst>
              <a:ext uri="{FF2B5EF4-FFF2-40B4-BE49-F238E27FC236}">
                <a16:creationId xmlns:a16="http://schemas.microsoft.com/office/drawing/2014/main" id="{5EE5A526-09D2-402D-890A-33D89A2C643C}"/>
              </a:ext>
            </a:extLst>
          </p:cNvPr>
          <p:cNvSpPr>
            <a:spLocks noChangeArrowheads="1"/>
          </p:cNvSpPr>
          <p:nvPr/>
        </p:nvSpPr>
        <p:spPr bwMode="auto">
          <a:xfrm>
            <a:off x="8040688" y="16287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34" name="Rectangle 138">
            <a:extLst>
              <a:ext uri="{FF2B5EF4-FFF2-40B4-BE49-F238E27FC236}">
                <a16:creationId xmlns:a16="http://schemas.microsoft.com/office/drawing/2014/main" id="{35734101-A260-448D-8DEE-D8294BBD526E}"/>
              </a:ext>
            </a:extLst>
          </p:cNvPr>
          <p:cNvSpPr>
            <a:spLocks noChangeArrowheads="1"/>
          </p:cNvSpPr>
          <p:nvPr/>
        </p:nvSpPr>
        <p:spPr bwMode="auto">
          <a:xfrm>
            <a:off x="4208464" y="25654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35" name="Rectangle 139">
            <a:extLst>
              <a:ext uri="{FF2B5EF4-FFF2-40B4-BE49-F238E27FC236}">
                <a16:creationId xmlns:a16="http://schemas.microsoft.com/office/drawing/2014/main" id="{CF9C262E-A5B2-474F-947B-D7F756834F60}"/>
              </a:ext>
            </a:extLst>
          </p:cNvPr>
          <p:cNvSpPr>
            <a:spLocks noChangeArrowheads="1"/>
          </p:cNvSpPr>
          <p:nvPr/>
        </p:nvSpPr>
        <p:spPr bwMode="auto">
          <a:xfrm>
            <a:off x="7416800" y="27971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36" name="Rectangle 140">
            <a:extLst>
              <a:ext uri="{FF2B5EF4-FFF2-40B4-BE49-F238E27FC236}">
                <a16:creationId xmlns:a16="http://schemas.microsoft.com/office/drawing/2014/main" id="{C13B7684-487F-4269-832C-A8C7BD50152D}"/>
              </a:ext>
            </a:extLst>
          </p:cNvPr>
          <p:cNvSpPr>
            <a:spLocks noChangeArrowheads="1"/>
          </p:cNvSpPr>
          <p:nvPr/>
        </p:nvSpPr>
        <p:spPr bwMode="auto">
          <a:xfrm>
            <a:off x="6173789" y="30686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37" name="Rectangle 141">
            <a:extLst>
              <a:ext uri="{FF2B5EF4-FFF2-40B4-BE49-F238E27FC236}">
                <a16:creationId xmlns:a16="http://schemas.microsoft.com/office/drawing/2014/main" id="{234654D3-EF02-4EDA-B81C-B2B314F132DF}"/>
              </a:ext>
            </a:extLst>
          </p:cNvPr>
          <p:cNvSpPr>
            <a:spLocks noChangeArrowheads="1"/>
          </p:cNvSpPr>
          <p:nvPr/>
        </p:nvSpPr>
        <p:spPr bwMode="auto">
          <a:xfrm>
            <a:off x="7105650" y="29241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38" name="Rectangle 142">
            <a:extLst>
              <a:ext uri="{FF2B5EF4-FFF2-40B4-BE49-F238E27FC236}">
                <a16:creationId xmlns:a16="http://schemas.microsoft.com/office/drawing/2014/main" id="{A702E646-A6DC-49C5-80AF-D446414E2435}"/>
              </a:ext>
            </a:extLst>
          </p:cNvPr>
          <p:cNvSpPr>
            <a:spLocks noChangeArrowheads="1"/>
          </p:cNvSpPr>
          <p:nvPr/>
        </p:nvSpPr>
        <p:spPr bwMode="auto">
          <a:xfrm>
            <a:off x="9139239" y="34639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39" name="Rectangle 143">
            <a:extLst>
              <a:ext uri="{FF2B5EF4-FFF2-40B4-BE49-F238E27FC236}">
                <a16:creationId xmlns:a16="http://schemas.microsoft.com/office/drawing/2014/main" id="{10182BDB-FF32-4C72-9A52-3F65AADA0D8E}"/>
              </a:ext>
            </a:extLst>
          </p:cNvPr>
          <p:cNvSpPr>
            <a:spLocks noChangeArrowheads="1"/>
          </p:cNvSpPr>
          <p:nvPr/>
        </p:nvSpPr>
        <p:spPr bwMode="auto">
          <a:xfrm>
            <a:off x="8537575" y="32845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40" name="Rectangle 144">
            <a:extLst>
              <a:ext uri="{FF2B5EF4-FFF2-40B4-BE49-F238E27FC236}">
                <a16:creationId xmlns:a16="http://schemas.microsoft.com/office/drawing/2014/main" id="{0F32AA5C-D6A0-45D8-B5C5-7D816B8C97B1}"/>
              </a:ext>
            </a:extLst>
          </p:cNvPr>
          <p:cNvSpPr>
            <a:spLocks noChangeArrowheads="1"/>
          </p:cNvSpPr>
          <p:nvPr/>
        </p:nvSpPr>
        <p:spPr bwMode="auto">
          <a:xfrm>
            <a:off x="7664450" y="29146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41" name="Rectangle 145">
            <a:extLst>
              <a:ext uri="{FF2B5EF4-FFF2-40B4-BE49-F238E27FC236}">
                <a16:creationId xmlns:a16="http://schemas.microsoft.com/office/drawing/2014/main" id="{8BE853E5-9043-42CD-9F63-544E7B57A0F6}"/>
              </a:ext>
            </a:extLst>
          </p:cNvPr>
          <p:cNvSpPr>
            <a:spLocks noChangeArrowheads="1"/>
          </p:cNvSpPr>
          <p:nvPr/>
        </p:nvSpPr>
        <p:spPr bwMode="auto">
          <a:xfrm>
            <a:off x="10112375" y="44307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42" name="Rectangle 146">
            <a:extLst>
              <a:ext uri="{FF2B5EF4-FFF2-40B4-BE49-F238E27FC236}">
                <a16:creationId xmlns:a16="http://schemas.microsoft.com/office/drawing/2014/main" id="{3A6B8E9C-AA3B-4816-8946-537B23C461B2}"/>
              </a:ext>
            </a:extLst>
          </p:cNvPr>
          <p:cNvSpPr>
            <a:spLocks noChangeArrowheads="1"/>
          </p:cNvSpPr>
          <p:nvPr/>
        </p:nvSpPr>
        <p:spPr bwMode="auto">
          <a:xfrm>
            <a:off x="8816975" y="3357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843" name="Rectangle 147">
            <a:extLst>
              <a:ext uri="{FF2B5EF4-FFF2-40B4-BE49-F238E27FC236}">
                <a16:creationId xmlns:a16="http://schemas.microsoft.com/office/drawing/2014/main" id="{08C5111F-82DD-4E38-BD2E-D18636A5823F}"/>
              </a:ext>
            </a:extLst>
          </p:cNvPr>
          <p:cNvSpPr>
            <a:spLocks noChangeArrowheads="1"/>
          </p:cNvSpPr>
          <p:nvPr/>
        </p:nvSpPr>
        <p:spPr bwMode="auto">
          <a:xfrm>
            <a:off x="5432425" y="3738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44" name="Rectangle 148">
            <a:extLst>
              <a:ext uri="{FF2B5EF4-FFF2-40B4-BE49-F238E27FC236}">
                <a16:creationId xmlns:a16="http://schemas.microsoft.com/office/drawing/2014/main" id="{4C14D2EA-2555-46A6-A3D2-184D24B82BAF}"/>
              </a:ext>
            </a:extLst>
          </p:cNvPr>
          <p:cNvSpPr>
            <a:spLocks noChangeArrowheads="1"/>
          </p:cNvSpPr>
          <p:nvPr/>
        </p:nvSpPr>
        <p:spPr bwMode="auto">
          <a:xfrm>
            <a:off x="10112375" y="42148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45" name="Rectangle 149">
            <a:extLst>
              <a:ext uri="{FF2B5EF4-FFF2-40B4-BE49-F238E27FC236}">
                <a16:creationId xmlns:a16="http://schemas.microsoft.com/office/drawing/2014/main" id="{2CE13018-EFF9-4A44-B866-AB0F821030AD}"/>
              </a:ext>
            </a:extLst>
          </p:cNvPr>
          <p:cNvSpPr>
            <a:spLocks noChangeArrowheads="1"/>
          </p:cNvSpPr>
          <p:nvPr/>
        </p:nvSpPr>
        <p:spPr bwMode="auto">
          <a:xfrm>
            <a:off x="8688388" y="30686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46" name="Rectangle 150">
            <a:extLst>
              <a:ext uri="{FF2B5EF4-FFF2-40B4-BE49-F238E27FC236}">
                <a16:creationId xmlns:a16="http://schemas.microsoft.com/office/drawing/2014/main" id="{19E22696-CC9B-44CF-BABC-CD7CC4A43196}"/>
              </a:ext>
            </a:extLst>
          </p:cNvPr>
          <p:cNvSpPr>
            <a:spLocks noChangeArrowheads="1"/>
          </p:cNvSpPr>
          <p:nvPr/>
        </p:nvSpPr>
        <p:spPr bwMode="auto">
          <a:xfrm>
            <a:off x="8891589" y="49133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848" name="Rectangle 152">
            <a:extLst>
              <a:ext uri="{FF2B5EF4-FFF2-40B4-BE49-F238E27FC236}">
                <a16:creationId xmlns:a16="http://schemas.microsoft.com/office/drawing/2014/main" id="{BA4D3B8D-4D19-43DA-A141-70256C13BC4B}"/>
              </a:ext>
            </a:extLst>
          </p:cNvPr>
          <p:cNvSpPr>
            <a:spLocks noChangeArrowheads="1"/>
          </p:cNvSpPr>
          <p:nvPr/>
        </p:nvSpPr>
        <p:spPr bwMode="auto">
          <a:xfrm>
            <a:off x="4945063" y="48688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49" name="Rectangle 153">
            <a:extLst>
              <a:ext uri="{FF2B5EF4-FFF2-40B4-BE49-F238E27FC236}">
                <a16:creationId xmlns:a16="http://schemas.microsoft.com/office/drawing/2014/main" id="{F7C62A77-F1F5-4A50-8CF5-4A449928E231}"/>
              </a:ext>
            </a:extLst>
          </p:cNvPr>
          <p:cNvSpPr>
            <a:spLocks noChangeArrowheads="1"/>
          </p:cNvSpPr>
          <p:nvPr/>
        </p:nvSpPr>
        <p:spPr bwMode="auto">
          <a:xfrm>
            <a:off x="4319589" y="29178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50" name="Rectangle 154">
            <a:extLst>
              <a:ext uri="{FF2B5EF4-FFF2-40B4-BE49-F238E27FC236}">
                <a16:creationId xmlns:a16="http://schemas.microsoft.com/office/drawing/2014/main" id="{DD6F4295-13AF-4995-B5A0-EFC13DBA855E}"/>
              </a:ext>
            </a:extLst>
          </p:cNvPr>
          <p:cNvSpPr>
            <a:spLocks noChangeArrowheads="1"/>
          </p:cNvSpPr>
          <p:nvPr/>
        </p:nvSpPr>
        <p:spPr bwMode="auto">
          <a:xfrm>
            <a:off x="5360989" y="31353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51" name="Rectangle 155">
            <a:extLst>
              <a:ext uri="{FF2B5EF4-FFF2-40B4-BE49-F238E27FC236}">
                <a16:creationId xmlns:a16="http://schemas.microsoft.com/office/drawing/2014/main" id="{E06A21CB-254D-4B07-94F1-B1D2B3759CFA}"/>
              </a:ext>
            </a:extLst>
          </p:cNvPr>
          <p:cNvSpPr>
            <a:spLocks noChangeArrowheads="1"/>
          </p:cNvSpPr>
          <p:nvPr/>
        </p:nvSpPr>
        <p:spPr bwMode="auto">
          <a:xfrm>
            <a:off x="4656139" y="17002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52" name="Rectangle 156">
            <a:extLst>
              <a:ext uri="{FF2B5EF4-FFF2-40B4-BE49-F238E27FC236}">
                <a16:creationId xmlns:a16="http://schemas.microsoft.com/office/drawing/2014/main" id="{FEBEAAEC-FACF-42DB-A58D-219091078571}"/>
              </a:ext>
            </a:extLst>
          </p:cNvPr>
          <p:cNvSpPr>
            <a:spLocks noChangeArrowheads="1"/>
          </p:cNvSpPr>
          <p:nvPr/>
        </p:nvSpPr>
        <p:spPr bwMode="auto">
          <a:xfrm>
            <a:off x="5664200" y="30686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54" name="Rectangle 158">
            <a:extLst>
              <a:ext uri="{FF2B5EF4-FFF2-40B4-BE49-F238E27FC236}">
                <a16:creationId xmlns:a16="http://schemas.microsoft.com/office/drawing/2014/main" id="{4560F26E-E5A9-4DEC-9599-655132614385}"/>
              </a:ext>
            </a:extLst>
          </p:cNvPr>
          <p:cNvSpPr>
            <a:spLocks noChangeArrowheads="1"/>
          </p:cNvSpPr>
          <p:nvPr/>
        </p:nvSpPr>
        <p:spPr bwMode="auto">
          <a:xfrm>
            <a:off x="3863975" y="2846388"/>
            <a:ext cx="401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55" name="Rectangle 159">
            <a:extLst>
              <a:ext uri="{FF2B5EF4-FFF2-40B4-BE49-F238E27FC236}">
                <a16:creationId xmlns:a16="http://schemas.microsoft.com/office/drawing/2014/main" id="{F6D2C47A-9365-4F5E-86AD-3737CF4775EE}"/>
              </a:ext>
            </a:extLst>
          </p:cNvPr>
          <p:cNvSpPr>
            <a:spLocks noChangeArrowheads="1"/>
          </p:cNvSpPr>
          <p:nvPr/>
        </p:nvSpPr>
        <p:spPr bwMode="auto">
          <a:xfrm>
            <a:off x="5432425" y="34940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57" name="Rectangle 161">
            <a:extLst>
              <a:ext uri="{FF2B5EF4-FFF2-40B4-BE49-F238E27FC236}">
                <a16:creationId xmlns:a16="http://schemas.microsoft.com/office/drawing/2014/main" id="{FB88454C-7D49-41AB-B61C-4CE5148BD189}"/>
              </a:ext>
            </a:extLst>
          </p:cNvPr>
          <p:cNvSpPr>
            <a:spLocks noChangeArrowheads="1"/>
          </p:cNvSpPr>
          <p:nvPr/>
        </p:nvSpPr>
        <p:spPr bwMode="auto">
          <a:xfrm>
            <a:off x="6656389" y="44307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858" name="Rectangle 162">
            <a:extLst>
              <a:ext uri="{FF2B5EF4-FFF2-40B4-BE49-F238E27FC236}">
                <a16:creationId xmlns:a16="http://schemas.microsoft.com/office/drawing/2014/main" id="{E9E504DD-21D1-4995-9590-386444F0969C}"/>
              </a:ext>
            </a:extLst>
          </p:cNvPr>
          <p:cNvSpPr>
            <a:spLocks noChangeArrowheads="1"/>
          </p:cNvSpPr>
          <p:nvPr/>
        </p:nvSpPr>
        <p:spPr bwMode="auto">
          <a:xfrm>
            <a:off x="6600825" y="41497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59" name="Rectangle 163">
            <a:extLst>
              <a:ext uri="{FF2B5EF4-FFF2-40B4-BE49-F238E27FC236}">
                <a16:creationId xmlns:a16="http://schemas.microsoft.com/office/drawing/2014/main" id="{937ACF63-86C1-473A-AA26-C0A608717126}"/>
              </a:ext>
            </a:extLst>
          </p:cNvPr>
          <p:cNvSpPr>
            <a:spLocks noChangeArrowheads="1"/>
          </p:cNvSpPr>
          <p:nvPr/>
        </p:nvSpPr>
        <p:spPr bwMode="auto">
          <a:xfrm>
            <a:off x="6240464" y="19891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61" name="Rectangle 165">
            <a:extLst>
              <a:ext uri="{FF2B5EF4-FFF2-40B4-BE49-F238E27FC236}">
                <a16:creationId xmlns:a16="http://schemas.microsoft.com/office/drawing/2014/main" id="{07A06EF7-301D-46B2-BEC9-13AFDF2DCEFE}"/>
              </a:ext>
            </a:extLst>
          </p:cNvPr>
          <p:cNvSpPr>
            <a:spLocks noChangeArrowheads="1"/>
          </p:cNvSpPr>
          <p:nvPr/>
        </p:nvSpPr>
        <p:spPr bwMode="auto">
          <a:xfrm>
            <a:off x="9540875" y="30321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862" name="Rectangle 166">
            <a:extLst>
              <a:ext uri="{FF2B5EF4-FFF2-40B4-BE49-F238E27FC236}">
                <a16:creationId xmlns:a16="http://schemas.microsoft.com/office/drawing/2014/main" id="{64702E8B-25FB-4B42-B3C3-AF838AB680DA}"/>
              </a:ext>
            </a:extLst>
          </p:cNvPr>
          <p:cNvSpPr>
            <a:spLocks noChangeArrowheads="1"/>
          </p:cNvSpPr>
          <p:nvPr/>
        </p:nvSpPr>
        <p:spPr bwMode="auto">
          <a:xfrm>
            <a:off x="5792789" y="36385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63" name="Rectangle 167">
            <a:extLst>
              <a:ext uri="{FF2B5EF4-FFF2-40B4-BE49-F238E27FC236}">
                <a16:creationId xmlns:a16="http://schemas.microsoft.com/office/drawing/2014/main" id="{877033AE-9FE5-487D-B766-8CFD69F99378}"/>
              </a:ext>
            </a:extLst>
          </p:cNvPr>
          <p:cNvSpPr>
            <a:spLocks noChangeArrowheads="1"/>
          </p:cNvSpPr>
          <p:nvPr/>
        </p:nvSpPr>
        <p:spPr bwMode="auto">
          <a:xfrm>
            <a:off x="8774114" y="37099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864" name="Rectangle 168">
            <a:extLst>
              <a:ext uri="{FF2B5EF4-FFF2-40B4-BE49-F238E27FC236}">
                <a16:creationId xmlns:a16="http://schemas.microsoft.com/office/drawing/2014/main" id="{E422BB5C-4592-4309-8857-E05F91AA7474}"/>
              </a:ext>
            </a:extLst>
          </p:cNvPr>
          <p:cNvSpPr>
            <a:spLocks noChangeArrowheads="1"/>
          </p:cNvSpPr>
          <p:nvPr/>
        </p:nvSpPr>
        <p:spPr bwMode="auto">
          <a:xfrm>
            <a:off x="5072064" y="29178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65" name="Rectangle 169">
            <a:extLst>
              <a:ext uri="{FF2B5EF4-FFF2-40B4-BE49-F238E27FC236}">
                <a16:creationId xmlns:a16="http://schemas.microsoft.com/office/drawing/2014/main" id="{A7B88A20-87A8-4495-A24B-0443364B5E34}"/>
              </a:ext>
            </a:extLst>
          </p:cNvPr>
          <p:cNvSpPr>
            <a:spLocks noChangeArrowheads="1"/>
          </p:cNvSpPr>
          <p:nvPr/>
        </p:nvSpPr>
        <p:spPr bwMode="auto">
          <a:xfrm>
            <a:off x="9337675" y="32845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66" name="Rectangle 170">
            <a:extLst>
              <a:ext uri="{FF2B5EF4-FFF2-40B4-BE49-F238E27FC236}">
                <a16:creationId xmlns:a16="http://schemas.microsoft.com/office/drawing/2014/main" id="{F7581150-1704-4D2B-8510-A8872C7424E7}"/>
              </a:ext>
            </a:extLst>
          </p:cNvPr>
          <p:cNvSpPr>
            <a:spLocks noChangeArrowheads="1"/>
          </p:cNvSpPr>
          <p:nvPr/>
        </p:nvSpPr>
        <p:spPr bwMode="auto">
          <a:xfrm>
            <a:off x="6024564" y="49339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67" name="Rectangle 171">
            <a:extLst>
              <a:ext uri="{FF2B5EF4-FFF2-40B4-BE49-F238E27FC236}">
                <a16:creationId xmlns:a16="http://schemas.microsoft.com/office/drawing/2014/main" id="{AA42066C-2E47-426C-85F8-EC1B19D77929}"/>
              </a:ext>
            </a:extLst>
          </p:cNvPr>
          <p:cNvSpPr>
            <a:spLocks noChangeArrowheads="1"/>
          </p:cNvSpPr>
          <p:nvPr/>
        </p:nvSpPr>
        <p:spPr bwMode="auto">
          <a:xfrm>
            <a:off x="9599614" y="44815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68" name="Rectangle 172">
            <a:extLst>
              <a:ext uri="{FF2B5EF4-FFF2-40B4-BE49-F238E27FC236}">
                <a16:creationId xmlns:a16="http://schemas.microsoft.com/office/drawing/2014/main" id="{C5728B2D-B15B-4399-89C1-5BD50DB5B684}"/>
              </a:ext>
            </a:extLst>
          </p:cNvPr>
          <p:cNvSpPr>
            <a:spLocks noChangeArrowheads="1"/>
          </p:cNvSpPr>
          <p:nvPr/>
        </p:nvSpPr>
        <p:spPr bwMode="auto">
          <a:xfrm>
            <a:off x="5376863" y="53673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69" name="Rectangle 173">
            <a:extLst>
              <a:ext uri="{FF2B5EF4-FFF2-40B4-BE49-F238E27FC236}">
                <a16:creationId xmlns:a16="http://schemas.microsoft.com/office/drawing/2014/main" id="{A7D7A5C2-0F88-4316-8FF0-5AAB65A708D6}"/>
              </a:ext>
            </a:extLst>
          </p:cNvPr>
          <p:cNvSpPr>
            <a:spLocks noChangeArrowheads="1"/>
          </p:cNvSpPr>
          <p:nvPr/>
        </p:nvSpPr>
        <p:spPr bwMode="auto">
          <a:xfrm>
            <a:off x="8472489" y="37163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73" name="Rectangle 177">
            <a:extLst>
              <a:ext uri="{FF2B5EF4-FFF2-40B4-BE49-F238E27FC236}">
                <a16:creationId xmlns:a16="http://schemas.microsoft.com/office/drawing/2014/main" id="{D32D57B0-ED8A-4A2B-8125-BA4BDCFA03B8}"/>
              </a:ext>
            </a:extLst>
          </p:cNvPr>
          <p:cNvSpPr>
            <a:spLocks noChangeArrowheads="1"/>
          </p:cNvSpPr>
          <p:nvPr/>
        </p:nvSpPr>
        <p:spPr bwMode="auto">
          <a:xfrm>
            <a:off x="3575050" y="5084763"/>
            <a:ext cx="401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874" name="Rectangle 178">
            <a:extLst>
              <a:ext uri="{FF2B5EF4-FFF2-40B4-BE49-F238E27FC236}">
                <a16:creationId xmlns:a16="http://schemas.microsoft.com/office/drawing/2014/main" id="{FD158945-AA5F-4A10-B7F5-547FE96AAF92}"/>
              </a:ext>
            </a:extLst>
          </p:cNvPr>
          <p:cNvSpPr>
            <a:spLocks noChangeArrowheads="1"/>
          </p:cNvSpPr>
          <p:nvPr/>
        </p:nvSpPr>
        <p:spPr bwMode="auto">
          <a:xfrm>
            <a:off x="5737225" y="54451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76" name="Rectangle 180">
            <a:extLst>
              <a:ext uri="{FF2B5EF4-FFF2-40B4-BE49-F238E27FC236}">
                <a16:creationId xmlns:a16="http://schemas.microsoft.com/office/drawing/2014/main" id="{F51CF3CD-4BA1-43BD-A988-EF20EBB11A95}"/>
              </a:ext>
            </a:extLst>
          </p:cNvPr>
          <p:cNvSpPr>
            <a:spLocks noChangeArrowheads="1"/>
          </p:cNvSpPr>
          <p:nvPr/>
        </p:nvSpPr>
        <p:spPr bwMode="auto">
          <a:xfrm>
            <a:off x="4244975" y="40211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77" name="Rectangle 181">
            <a:extLst>
              <a:ext uri="{FF2B5EF4-FFF2-40B4-BE49-F238E27FC236}">
                <a16:creationId xmlns:a16="http://schemas.microsoft.com/office/drawing/2014/main" id="{C3F4989F-EB98-4865-BCFC-2823F1C828D3}"/>
              </a:ext>
            </a:extLst>
          </p:cNvPr>
          <p:cNvSpPr>
            <a:spLocks noChangeArrowheads="1"/>
          </p:cNvSpPr>
          <p:nvPr/>
        </p:nvSpPr>
        <p:spPr bwMode="auto">
          <a:xfrm>
            <a:off x="8499475" y="216535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78" name="Rectangle 182">
            <a:extLst>
              <a:ext uri="{FF2B5EF4-FFF2-40B4-BE49-F238E27FC236}">
                <a16:creationId xmlns:a16="http://schemas.microsoft.com/office/drawing/2014/main" id="{658778D0-406A-48DD-8E9D-B2179D7001D8}"/>
              </a:ext>
            </a:extLst>
          </p:cNvPr>
          <p:cNvSpPr>
            <a:spLocks noChangeArrowheads="1"/>
          </p:cNvSpPr>
          <p:nvPr/>
        </p:nvSpPr>
        <p:spPr bwMode="auto">
          <a:xfrm>
            <a:off x="4872039" y="40767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79" name="Rectangle 183">
            <a:extLst>
              <a:ext uri="{FF2B5EF4-FFF2-40B4-BE49-F238E27FC236}">
                <a16:creationId xmlns:a16="http://schemas.microsoft.com/office/drawing/2014/main" id="{A1418E67-8249-4C98-9DAD-136428E14DA3}"/>
              </a:ext>
            </a:extLst>
          </p:cNvPr>
          <p:cNvSpPr>
            <a:spLocks noChangeArrowheads="1"/>
          </p:cNvSpPr>
          <p:nvPr/>
        </p:nvSpPr>
        <p:spPr bwMode="auto">
          <a:xfrm>
            <a:off x="9248775" y="21336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80" name="Rectangle 184">
            <a:extLst>
              <a:ext uri="{FF2B5EF4-FFF2-40B4-BE49-F238E27FC236}">
                <a16:creationId xmlns:a16="http://schemas.microsoft.com/office/drawing/2014/main" id="{8E67F77C-510A-461E-A8FD-D0A405F3DA6A}"/>
              </a:ext>
            </a:extLst>
          </p:cNvPr>
          <p:cNvSpPr>
            <a:spLocks noChangeArrowheads="1"/>
          </p:cNvSpPr>
          <p:nvPr/>
        </p:nvSpPr>
        <p:spPr bwMode="auto">
          <a:xfrm>
            <a:off x="5883275" y="60864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81" name="Rectangle 185">
            <a:extLst>
              <a:ext uri="{FF2B5EF4-FFF2-40B4-BE49-F238E27FC236}">
                <a16:creationId xmlns:a16="http://schemas.microsoft.com/office/drawing/2014/main" id="{FA3027C9-2CA7-4408-B45F-189A7DFEC8F6}"/>
              </a:ext>
            </a:extLst>
          </p:cNvPr>
          <p:cNvSpPr>
            <a:spLocks noChangeArrowheads="1"/>
          </p:cNvSpPr>
          <p:nvPr/>
        </p:nvSpPr>
        <p:spPr bwMode="auto">
          <a:xfrm>
            <a:off x="10129839" y="22764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882" name="Rectangle 186">
            <a:extLst>
              <a:ext uri="{FF2B5EF4-FFF2-40B4-BE49-F238E27FC236}">
                <a16:creationId xmlns:a16="http://schemas.microsoft.com/office/drawing/2014/main" id="{49E04329-6E59-4BC8-A319-EB61E922F834}"/>
              </a:ext>
            </a:extLst>
          </p:cNvPr>
          <p:cNvSpPr>
            <a:spLocks noChangeArrowheads="1"/>
          </p:cNvSpPr>
          <p:nvPr/>
        </p:nvSpPr>
        <p:spPr bwMode="auto">
          <a:xfrm>
            <a:off x="6473825" y="60880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83" name="Rectangle 187">
            <a:extLst>
              <a:ext uri="{FF2B5EF4-FFF2-40B4-BE49-F238E27FC236}">
                <a16:creationId xmlns:a16="http://schemas.microsoft.com/office/drawing/2014/main" id="{C87114A7-9BA6-47A3-8CF8-64B55E9DFF8D}"/>
              </a:ext>
            </a:extLst>
          </p:cNvPr>
          <p:cNvSpPr>
            <a:spLocks noChangeArrowheads="1"/>
          </p:cNvSpPr>
          <p:nvPr/>
        </p:nvSpPr>
        <p:spPr bwMode="auto">
          <a:xfrm>
            <a:off x="6819900" y="37417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84" name="Rectangle 188">
            <a:extLst>
              <a:ext uri="{FF2B5EF4-FFF2-40B4-BE49-F238E27FC236}">
                <a16:creationId xmlns:a16="http://schemas.microsoft.com/office/drawing/2014/main" id="{21409E58-0D6C-4A8A-8FC6-965220C64547}"/>
              </a:ext>
            </a:extLst>
          </p:cNvPr>
          <p:cNvSpPr>
            <a:spLocks noChangeArrowheads="1"/>
          </p:cNvSpPr>
          <p:nvPr/>
        </p:nvSpPr>
        <p:spPr bwMode="auto">
          <a:xfrm>
            <a:off x="5648325" y="381635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85" name="Rectangle 189">
            <a:extLst>
              <a:ext uri="{FF2B5EF4-FFF2-40B4-BE49-F238E27FC236}">
                <a16:creationId xmlns:a16="http://schemas.microsoft.com/office/drawing/2014/main" id="{88FB20A7-653D-4EB9-A4C8-6BB0DAB6B500}"/>
              </a:ext>
            </a:extLst>
          </p:cNvPr>
          <p:cNvSpPr>
            <a:spLocks noChangeArrowheads="1"/>
          </p:cNvSpPr>
          <p:nvPr/>
        </p:nvSpPr>
        <p:spPr bwMode="auto">
          <a:xfrm>
            <a:off x="7729539" y="25717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86" name="Rectangle 190">
            <a:extLst>
              <a:ext uri="{FF2B5EF4-FFF2-40B4-BE49-F238E27FC236}">
                <a16:creationId xmlns:a16="http://schemas.microsoft.com/office/drawing/2014/main" id="{1FB5AD50-77A9-44D4-BF9C-4F2ADEA5314E}"/>
              </a:ext>
            </a:extLst>
          </p:cNvPr>
          <p:cNvSpPr>
            <a:spLocks noChangeArrowheads="1"/>
          </p:cNvSpPr>
          <p:nvPr/>
        </p:nvSpPr>
        <p:spPr bwMode="auto">
          <a:xfrm>
            <a:off x="7953375" y="29178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88" name="Rectangle 192">
            <a:extLst>
              <a:ext uri="{FF2B5EF4-FFF2-40B4-BE49-F238E27FC236}">
                <a16:creationId xmlns:a16="http://schemas.microsoft.com/office/drawing/2014/main" id="{BF264F95-EE79-4BF3-8328-A2AAEC830289}"/>
              </a:ext>
            </a:extLst>
          </p:cNvPr>
          <p:cNvSpPr>
            <a:spLocks noChangeArrowheads="1"/>
          </p:cNvSpPr>
          <p:nvPr/>
        </p:nvSpPr>
        <p:spPr bwMode="auto">
          <a:xfrm>
            <a:off x="7464425" y="48688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890" name="Rectangle 194">
            <a:extLst>
              <a:ext uri="{FF2B5EF4-FFF2-40B4-BE49-F238E27FC236}">
                <a16:creationId xmlns:a16="http://schemas.microsoft.com/office/drawing/2014/main" id="{630AB4F0-A217-43FB-BDF3-CAECE9298562}"/>
              </a:ext>
            </a:extLst>
          </p:cNvPr>
          <p:cNvSpPr>
            <a:spLocks noChangeArrowheads="1"/>
          </p:cNvSpPr>
          <p:nvPr/>
        </p:nvSpPr>
        <p:spPr bwMode="auto">
          <a:xfrm>
            <a:off x="9432925" y="57578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91" name="Rectangle 195">
            <a:extLst>
              <a:ext uri="{FF2B5EF4-FFF2-40B4-BE49-F238E27FC236}">
                <a16:creationId xmlns:a16="http://schemas.microsoft.com/office/drawing/2014/main" id="{CEBC0366-57CD-4BE4-B5D8-17ADE07ED79B}"/>
              </a:ext>
            </a:extLst>
          </p:cNvPr>
          <p:cNvSpPr>
            <a:spLocks noChangeArrowheads="1"/>
          </p:cNvSpPr>
          <p:nvPr/>
        </p:nvSpPr>
        <p:spPr bwMode="auto">
          <a:xfrm>
            <a:off x="10083801" y="1897063"/>
            <a:ext cx="4048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92" name="Rectangle 196">
            <a:extLst>
              <a:ext uri="{FF2B5EF4-FFF2-40B4-BE49-F238E27FC236}">
                <a16:creationId xmlns:a16="http://schemas.microsoft.com/office/drawing/2014/main" id="{89491202-48FD-4663-83D1-794FE478FA19}"/>
              </a:ext>
            </a:extLst>
          </p:cNvPr>
          <p:cNvSpPr>
            <a:spLocks noChangeArrowheads="1"/>
          </p:cNvSpPr>
          <p:nvPr/>
        </p:nvSpPr>
        <p:spPr bwMode="auto">
          <a:xfrm>
            <a:off x="7535864" y="30686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93" name="Rectangle 197">
            <a:extLst>
              <a:ext uri="{FF2B5EF4-FFF2-40B4-BE49-F238E27FC236}">
                <a16:creationId xmlns:a16="http://schemas.microsoft.com/office/drawing/2014/main" id="{D518197D-FE92-4EAB-82F6-FE122BC003A1}"/>
              </a:ext>
            </a:extLst>
          </p:cNvPr>
          <p:cNvSpPr>
            <a:spLocks noChangeArrowheads="1"/>
          </p:cNvSpPr>
          <p:nvPr/>
        </p:nvSpPr>
        <p:spPr bwMode="auto">
          <a:xfrm>
            <a:off x="9696450" y="47561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94" name="Rectangle 198">
            <a:extLst>
              <a:ext uri="{FF2B5EF4-FFF2-40B4-BE49-F238E27FC236}">
                <a16:creationId xmlns:a16="http://schemas.microsoft.com/office/drawing/2014/main" id="{D3E32F75-9E11-43F8-85C2-B2D75133E0D3}"/>
              </a:ext>
            </a:extLst>
          </p:cNvPr>
          <p:cNvSpPr>
            <a:spLocks noChangeArrowheads="1"/>
          </p:cNvSpPr>
          <p:nvPr/>
        </p:nvSpPr>
        <p:spPr bwMode="auto">
          <a:xfrm>
            <a:off x="5953125" y="19161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95" name="Rectangle 199">
            <a:extLst>
              <a:ext uri="{FF2B5EF4-FFF2-40B4-BE49-F238E27FC236}">
                <a16:creationId xmlns:a16="http://schemas.microsoft.com/office/drawing/2014/main" id="{3FAA7A0E-9977-49D8-8F4A-6E3C0CFB9AC3}"/>
              </a:ext>
            </a:extLst>
          </p:cNvPr>
          <p:cNvSpPr>
            <a:spLocks noChangeArrowheads="1"/>
          </p:cNvSpPr>
          <p:nvPr/>
        </p:nvSpPr>
        <p:spPr bwMode="auto">
          <a:xfrm>
            <a:off x="10040939" y="40052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98" name="Rectangle 202">
            <a:extLst>
              <a:ext uri="{FF2B5EF4-FFF2-40B4-BE49-F238E27FC236}">
                <a16:creationId xmlns:a16="http://schemas.microsoft.com/office/drawing/2014/main" id="{64A13420-E71F-4387-A9AD-31297423EFC6}"/>
              </a:ext>
            </a:extLst>
          </p:cNvPr>
          <p:cNvSpPr>
            <a:spLocks noChangeArrowheads="1"/>
          </p:cNvSpPr>
          <p:nvPr/>
        </p:nvSpPr>
        <p:spPr bwMode="auto">
          <a:xfrm>
            <a:off x="6224589" y="42862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02" name="Rectangle 206">
            <a:extLst>
              <a:ext uri="{FF2B5EF4-FFF2-40B4-BE49-F238E27FC236}">
                <a16:creationId xmlns:a16="http://schemas.microsoft.com/office/drawing/2014/main" id="{3E8AA9A9-1C7B-4242-A8AF-47EF9E1B72E0}"/>
              </a:ext>
            </a:extLst>
          </p:cNvPr>
          <p:cNvSpPr>
            <a:spLocks noChangeArrowheads="1"/>
          </p:cNvSpPr>
          <p:nvPr/>
        </p:nvSpPr>
        <p:spPr bwMode="auto">
          <a:xfrm>
            <a:off x="8767764" y="46164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03" name="Rectangle 207">
            <a:extLst>
              <a:ext uri="{FF2B5EF4-FFF2-40B4-BE49-F238E27FC236}">
                <a16:creationId xmlns:a16="http://schemas.microsoft.com/office/drawing/2014/main" id="{C7FAB828-FE1E-4DDC-9EE9-02B2982E1F6E}"/>
              </a:ext>
            </a:extLst>
          </p:cNvPr>
          <p:cNvSpPr>
            <a:spLocks noChangeArrowheads="1"/>
          </p:cNvSpPr>
          <p:nvPr/>
        </p:nvSpPr>
        <p:spPr bwMode="auto">
          <a:xfrm>
            <a:off x="10112375" y="35718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05" name="Rectangle 209">
            <a:extLst>
              <a:ext uri="{FF2B5EF4-FFF2-40B4-BE49-F238E27FC236}">
                <a16:creationId xmlns:a16="http://schemas.microsoft.com/office/drawing/2014/main" id="{C9CBA6D1-C168-4165-82DD-32D286DADFA1}"/>
              </a:ext>
            </a:extLst>
          </p:cNvPr>
          <p:cNvSpPr>
            <a:spLocks noChangeArrowheads="1"/>
          </p:cNvSpPr>
          <p:nvPr/>
        </p:nvSpPr>
        <p:spPr bwMode="auto">
          <a:xfrm>
            <a:off x="9436100" y="48037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06" name="Rectangle 210">
            <a:extLst>
              <a:ext uri="{FF2B5EF4-FFF2-40B4-BE49-F238E27FC236}">
                <a16:creationId xmlns:a16="http://schemas.microsoft.com/office/drawing/2014/main" id="{74105FEA-300E-4FD0-AB31-BFA3229DA6F0}"/>
              </a:ext>
            </a:extLst>
          </p:cNvPr>
          <p:cNvSpPr>
            <a:spLocks noChangeArrowheads="1"/>
          </p:cNvSpPr>
          <p:nvPr/>
        </p:nvSpPr>
        <p:spPr bwMode="auto">
          <a:xfrm>
            <a:off x="4729164" y="14843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07" name="Rectangle 211">
            <a:extLst>
              <a:ext uri="{FF2B5EF4-FFF2-40B4-BE49-F238E27FC236}">
                <a16:creationId xmlns:a16="http://schemas.microsoft.com/office/drawing/2014/main" id="{A4F3B3E3-6AAE-48F7-AB50-AFB7E71479F3}"/>
              </a:ext>
            </a:extLst>
          </p:cNvPr>
          <p:cNvSpPr>
            <a:spLocks noChangeArrowheads="1"/>
          </p:cNvSpPr>
          <p:nvPr/>
        </p:nvSpPr>
        <p:spPr bwMode="auto">
          <a:xfrm>
            <a:off x="7002464" y="38735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08" name="Rectangle 212">
            <a:extLst>
              <a:ext uri="{FF2B5EF4-FFF2-40B4-BE49-F238E27FC236}">
                <a16:creationId xmlns:a16="http://schemas.microsoft.com/office/drawing/2014/main" id="{7BA26A0E-DD70-46C0-8708-DB3F7F56181D}"/>
              </a:ext>
            </a:extLst>
          </p:cNvPr>
          <p:cNvSpPr>
            <a:spLocks noChangeArrowheads="1"/>
          </p:cNvSpPr>
          <p:nvPr/>
        </p:nvSpPr>
        <p:spPr bwMode="auto">
          <a:xfrm>
            <a:off x="5089525" y="16287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09" name="Rectangle 213">
            <a:extLst>
              <a:ext uri="{FF2B5EF4-FFF2-40B4-BE49-F238E27FC236}">
                <a16:creationId xmlns:a16="http://schemas.microsoft.com/office/drawing/2014/main" id="{2B8B4666-82D6-452D-9E34-B2AECCFAD0CB}"/>
              </a:ext>
            </a:extLst>
          </p:cNvPr>
          <p:cNvSpPr>
            <a:spLocks noChangeArrowheads="1"/>
          </p:cNvSpPr>
          <p:nvPr/>
        </p:nvSpPr>
        <p:spPr bwMode="auto">
          <a:xfrm>
            <a:off x="7680325" y="40052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10" name="Rectangle 214">
            <a:extLst>
              <a:ext uri="{FF2B5EF4-FFF2-40B4-BE49-F238E27FC236}">
                <a16:creationId xmlns:a16="http://schemas.microsoft.com/office/drawing/2014/main" id="{9E8BE43C-B912-4AA1-8947-467AA06127D9}"/>
              </a:ext>
            </a:extLst>
          </p:cNvPr>
          <p:cNvSpPr>
            <a:spLocks noChangeArrowheads="1"/>
          </p:cNvSpPr>
          <p:nvPr/>
        </p:nvSpPr>
        <p:spPr bwMode="auto">
          <a:xfrm>
            <a:off x="3854450" y="5810251"/>
            <a:ext cx="401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11" name="Rectangle 215">
            <a:extLst>
              <a:ext uri="{FF2B5EF4-FFF2-40B4-BE49-F238E27FC236}">
                <a16:creationId xmlns:a16="http://schemas.microsoft.com/office/drawing/2014/main" id="{31DC471F-E2CC-4438-9DC3-4A0FD38B5A5D}"/>
              </a:ext>
            </a:extLst>
          </p:cNvPr>
          <p:cNvSpPr>
            <a:spLocks noChangeArrowheads="1"/>
          </p:cNvSpPr>
          <p:nvPr/>
        </p:nvSpPr>
        <p:spPr bwMode="auto">
          <a:xfrm>
            <a:off x="7367589" y="41370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12" name="Rectangle 216">
            <a:extLst>
              <a:ext uri="{FF2B5EF4-FFF2-40B4-BE49-F238E27FC236}">
                <a16:creationId xmlns:a16="http://schemas.microsoft.com/office/drawing/2014/main" id="{3C3AFD31-9B38-4528-B78B-8A2436681781}"/>
              </a:ext>
            </a:extLst>
          </p:cNvPr>
          <p:cNvSpPr>
            <a:spLocks noChangeArrowheads="1"/>
          </p:cNvSpPr>
          <p:nvPr/>
        </p:nvSpPr>
        <p:spPr bwMode="auto">
          <a:xfrm>
            <a:off x="5664200" y="63087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13" name="Rectangle 217">
            <a:extLst>
              <a:ext uri="{FF2B5EF4-FFF2-40B4-BE49-F238E27FC236}">
                <a16:creationId xmlns:a16="http://schemas.microsoft.com/office/drawing/2014/main" id="{069BB72C-E2E8-4AB7-8D06-B3F416054A53}"/>
              </a:ext>
            </a:extLst>
          </p:cNvPr>
          <p:cNvSpPr>
            <a:spLocks noChangeArrowheads="1"/>
          </p:cNvSpPr>
          <p:nvPr/>
        </p:nvSpPr>
        <p:spPr bwMode="auto">
          <a:xfrm>
            <a:off x="4368800" y="60928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14" name="Rectangle 218">
            <a:extLst>
              <a:ext uri="{FF2B5EF4-FFF2-40B4-BE49-F238E27FC236}">
                <a16:creationId xmlns:a16="http://schemas.microsoft.com/office/drawing/2014/main" id="{96BC0DAC-0B94-456D-B3B8-033B9A4153BE}"/>
              </a:ext>
            </a:extLst>
          </p:cNvPr>
          <p:cNvSpPr>
            <a:spLocks noChangeArrowheads="1"/>
          </p:cNvSpPr>
          <p:nvPr/>
        </p:nvSpPr>
        <p:spPr bwMode="auto">
          <a:xfrm>
            <a:off x="7753350" y="19161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915" name="Rectangle 219">
            <a:extLst>
              <a:ext uri="{FF2B5EF4-FFF2-40B4-BE49-F238E27FC236}">
                <a16:creationId xmlns:a16="http://schemas.microsoft.com/office/drawing/2014/main" id="{9CD07A32-B9F7-487F-96BD-B93734A75F27}"/>
              </a:ext>
            </a:extLst>
          </p:cNvPr>
          <p:cNvSpPr>
            <a:spLocks noChangeArrowheads="1"/>
          </p:cNvSpPr>
          <p:nvPr/>
        </p:nvSpPr>
        <p:spPr bwMode="auto">
          <a:xfrm>
            <a:off x="7032625" y="54451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916" name="Rectangle 220">
            <a:extLst>
              <a:ext uri="{FF2B5EF4-FFF2-40B4-BE49-F238E27FC236}">
                <a16:creationId xmlns:a16="http://schemas.microsoft.com/office/drawing/2014/main" id="{902AB2EF-EB6A-47E6-895B-C125E16873FE}"/>
              </a:ext>
            </a:extLst>
          </p:cNvPr>
          <p:cNvSpPr>
            <a:spLocks noChangeArrowheads="1"/>
          </p:cNvSpPr>
          <p:nvPr/>
        </p:nvSpPr>
        <p:spPr bwMode="auto">
          <a:xfrm>
            <a:off x="7888289" y="57340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20" name="Rectangle 224">
            <a:extLst>
              <a:ext uri="{FF2B5EF4-FFF2-40B4-BE49-F238E27FC236}">
                <a16:creationId xmlns:a16="http://schemas.microsoft.com/office/drawing/2014/main" id="{058357BF-4281-4DB7-93D1-DD4D525C85C7}"/>
              </a:ext>
            </a:extLst>
          </p:cNvPr>
          <p:cNvSpPr>
            <a:spLocks noChangeArrowheads="1"/>
          </p:cNvSpPr>
          <p:nvPr/>
        </p:nvSpPr>
        <p:spPr bwMode="auto">
          <a:xfrm>
            <a:off x="9553575" y="37893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21" name="Rectangle 225">
            <a:extLst>
              <a:ext uri="{FF2B5EF4-FFF2-40B4-BE49-F238E27FC236}">
                <a16:creationId xmlns:a16="http://schemas.microsoft.com/office/drawing/2014/main" id="{B5E4F177-BEE5-4DE8-B23D-BBED5D3A410F}"/>
              </a:ext>
            </a:extLst>
          </p:cNvPr>
          <p:cNvSpPr>
            <a:spLocks noChangeArrowheads="1"/>
          </p:cNvSpPr>
          <p:nvPr/>
        </p:nvSpPr>
        <p:spPr bwMode="auto">
          <a:xfrm>
            <a:off x="7753350" y="60928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923" name="Rectangle 227">
            <a:extLst>
              <a:ext uri="{FF2B5EF4-FFF2-40B4-BE49-F238E27FC236}">
                <a16:creationId xmlns:a16="http://schemas.microsoft.com/office/drawing/2014/main" id="{A606436A-51E0-4F1A-A853-D730C27DF553}"/>
              </a:ext>
            </a:extLst>
          </p:cNvPr>
          <p:cNvSpPr>
            <a:spLocks noChangeArrowheads="1"/>
          </p:cNvSpPr>
          <p:nvPr/>
        </p:nvSpPr>
        <p:spPr bwMode="auto">
          <a:xfrm>
            <a:off x="8329614" y="53006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24" name="Rectangle 228">
            <a:extLst>
              <a:ext uri="{FF2B5EF4-FFF2-40B4-BE49-F238E27FC236}">
                <a16:creationId xmlns:a16="http://schemas.microsoft.com/office/drawing/2014/main" id="{B869A771-9009-4CAA-AE36-E065F9D0187C}"/>
              </a:ext>
            </a:extLst>
          </p:cNvPr>
          <p:cNvSpPr>
            <a:spLocks noChangeArrowheads="1"/>
          </p:cNvSpPr>
          <p:nvPr/>
        </p:nvSpPr>
        <p:spPr bwMode="auto">
          <a:xfrm>
            <a:off x="5824539" y="28590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25" name="Rectangle 229">
            <a:extLst>
              <a:ext uri="{FF2B5EF4-FFF2-40B4-BE49-F238E27FC236}">
                <a16:creationId xmlns:a16="http://schemas.microsoft.com/office/drawing/2014/main" id="{0CC92219-7942-450C-BCAE-FF4CA92031C4}"/>
              </a:ext>
            </a:extLst>
          </p:cNvPr>
          <p:cNvSpPr>
            <a:spLocks noChangeArrowheads="1"/>
          </p:cNvSpPr>
          <p:nvPr/>
        </p:nvSpPr>
        <p:spPr bwMode="auto">
          <a:xfrm>
            <a:off x="3937000" y="1628776"/>
            <a:ext cx="401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26" name="Rectangle 230">
            <a:extLst>
              <a:ext uri="{FF2B5EF4-FFF2-40B4-BE49-F238E27FC236}">
                <a16:creationId xmlns:a16="http://schemas.microsoft.com/office/drawing/2014/main" id="{956ADB9D-D308-44B3-979C-7CEAD3C86621}"/>
              </a:ext>
            </a:extLst>
          </p:cNvPr>
          <p:cNvSpPr>
            <a:spLocks noChangeArrowheads="1"/>
          </p:cNvSpPr>
          <p:nvPr/>
        </p:nvSpPr>
        <p:spPr bwMode="auto">
          <a:xfrm>
            <a:off x="10040939" y="50307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27" name="Rectangle 231">
            <a:extLst>
              <a:ext uri="{FF2B5EF4-FFF2-40B4-BE49-F238E27FC236}">
                <a16:creationId xmlns:a16="http://schemas.microsoft.com/office/drawing/2014/main" id="{3039566F-E6DB-48DF-9CA8-E34855E6DD51}"/>
              </a:ext>
            </a:extLst>
          </p:cNvPr>
          <p:cNvSpPr>
            <a:spLocks noChangeArrowheads="1"/>
          </p:cNvSpPr>
          <p:nvPr/>
        </p:nvSpPr>
        <p:spPr bwMode="auto">
          <a:xfrm>
            <a:off x="5664200" y="16287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28" name="Rectangle 232">
            <a:extLst>
              <a:ext uri="{FF2B5EF4-FFF2-40B4-BE49-F238E27FC236}">
                <a16:creationId xmlns:a16="http://schemas.microsoft.com/office/drawing/2014/main" id="{7586C074-308E-49E8-ACA5-765A5B2A70F1}"/>
              </a:ext>
            </a:extLst>
          </p:cNvPr>
          <p:cNvSpPr>
            <a:spLocks noChangeArrowheads="1"/>
          </p:cNvSpPr>
          <p:nvPr/>
        </p:nvSpPr>
        <p:spPr bwMode="auto">
          <a:xfrm>
            <a:off x="5953125" y="30718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929" name="Rectangle 233">
            <a:extLst>
              <a:ext uri="{FF2B5EF4-FFF2-40B4-BE49-F238E27FC236}">
                <a16:creationId xmlns:a16="http://schemas.microsoft.com/office/drawing/2014/main" id="{48B3AA41-CB04-434D-8383-BE4EC4C66F5A}"/>
              </a:ext>
            </a:extLst>
          </p:cNvPr>
          <p:cNvSpPr>
            <a:spLocks noChangeArrowheads="1"/>
          </p:cNvSpPr>
          <p:nvPr/>
        </p:nvSpPr>
        <p:spPr bwMode="auto">
          <a:xfrm>
            <a:off x="6745289" y="22764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30" name="Rectangle 234">
            <a:extLst>
              <a:ext uri="{FF2B5EF4-FFF2-40B4-BE49-F238E27FC236}">
                <a16:creationId xmlns:a16="http://schemas.microsoft.com/office/drawing/2014/main" id="{C0B95725-D39A-4CF7-9F5E-9B2E90B9407C}"/>
              </a:ext>
            </a:extLst>
          </p:cNvPr>
          <p:cNvSpPr>
            <a:spLocks noChangeArrowheads="1"/>
          </p:cNvSpPr>
          <p:nvPr/>
        </p:nvSpPr>
        <p:spPr bwMode="auto">
          <a:xfrm>
            <a:off x="4032250" y="2366963"/>
            <a:ext cx="401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32" name="Rectangle 236">
            <a:extLst>
              <a:ext uri="{FF2B5EF4-FFF2-40B4-BE49-F238E27FC236}">
                <a16:creationId xmlns:a16="http://schemas.microsoft.com/office/drawing/2014/main" id="{01D134E9-9CA1-41CF-BB99-34D38BD667A0}"/>
              </a:ext>
            </a:extLst>
          </p:cNvPr>
          <p:cNvSpPr>
            <a:spLocks noChangeArrowheads="1"/>
          </p:cNvSpPr>
          <p:nvPr/>
        </p:nvSpPr>
        <p:spPr bwMode="auto">
          <a:xfrm>
            <a:off x="3990975" y="4141788"/>
            <a:ext cx="401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933" name="Rectangle 237">
            <a:extLst>
              <a:ext uri="{FF2B5EF4-FFF2-40B4-BE49-F238E27FC236}">
                <a16:creationId xmlns:a16="http://schemas.microsoft.com/office/drawing/2014/main" id="{030BA683-7B58-46D8-96A0-B81D97F96A1C}"/>
              </a:ext>
            </a:extLst>
          </p:cNvPr>
          <p:cNvSpPr>
            <a:spLocks noChangeArrowheads="1"/>
          </p:cNvSpPr>
          <p:nvPr/>
        </p:nvSpPr>
        <p:spPr bwMode="auto">
          <a:xfrm>
            <a:off x="3792539" y="2420938"/>
            <a:ext cx="401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35" name="Rectangle 239">
            <a:extLst>
              <a:ext uri="{FF2B5EF4-FFF2-40B4-BE49-F238E27FC236}">
                <a16:creationId xmlns:a16="http://schemas.microsoft.com/office/drawing/2014/main" id="{7D3238B2-FFAD-45AC-BD3B-FBC75011E8FC}"/>
              </a:ext>
            </a:extLst>
          </p:cNvPr>
          <p:cNvSpPr>
            <a:spLocks noChangeArrowheads="1"/>
          </p:cNvSpPr>
          <p:nvPr/>
        </p:nvSpPr>
        <p:spPr bwMode="auto">
          <a:xfrm>
            <a:off x="4568825" y="37893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37" name="Rectangle 241">
            <a:extLst>
              <a:ext uri="{FF2B5EF4-FFF2-40B4-BE49-F238E27FC236}">
                <a16:creationId xmlns:a16="http://schemas.microsoft.com/office/drawing/2014/main" id="{021A8D24-C592-417F-9947-49A668037833}"/>
              </a:ext>
            </a:extLst>
          </p:cNvPr>
          <p:cNvSpPr>
            <a:spLocks noChangeArrowheads="1"/>
          </p:cNvSpPr>
          <p:nvPr/>
        </p:nvSpPr>
        <p:spPr bwMode="auto">
          <a:xfrm>
            <a:off x="5099050" y="44402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38" name="Rectangle 242">
            <a:extLst>
              <a:ext uri="{FF2B5EF4-FFF2-40B4-BE49-F238E27FC236}">
                <a16:creationId xmlns:a16="http://schemas.microsoft.com/office/drawing/2014/main" id="{D432B710-89F5-4F23-986D-E05A51EC4761}"/>
              </a:ext>
            </a:extLst>
          </p:cNvPr>
          <p:cNvSpPr>
            <a:spLocks noChangeArrowheads="1"/>
          </p:cNvSpPr>
          <p:nvPr/>
        </p:nvSpPr>
        <p:spPr bwMode="auto">
          <a:xfrm>
            <a:off x="9190039" y="58531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40" name="Rectangle 244">
            <a:extLst>
              <a:ext uri="{FF2B5EF4-FFF2-40B4-BE49-F238E27FC236}">
                <a16:creationId xmlns:a16="http://schemas.microsoft.com/office/drawing/2014/main" id="{88499726-501A-4AAD-AC6D-F8F33F452C40}"/>
              </a:ext>
            </a:extLst>
          </p:cNvPr>
          <p:cNvSpPr>
            <a:spLocks noChangeArrowheads="1"/>
          </p:cNvSpPr>
          <p:nvPr/>
        </p:nvSpPr>
        <p:spPr bwMode="auto">
          <a:xfrm>
            <a:off x="6100764" y="58054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41" name="Rectangle 245">
            <a:extLst>
              <a:ext uri="{FF2B5EF4-FFF2-40B4-BE49-F238E27FC236}">
                <a16:creationId xmlns:a16="http://schemas.microsoft.com/office/drawing/2014/main" id="{2238CC08-AE5F-41BD-95ED-CC286B3A8ECF}"/>
              </a:ext>
            </a:extLst>
          </p:cNvPr>
          <p:cNvSpPr>
            <a:spLocks noChangeArrowheads="1"/>
          </p:cNvSpPr>
          <p:nvPr/>
        </p:nvSpPr>
        <p:spPr bwMode="auto">
          <a:xfrm>
            <a:off x="5953125" y="23495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942" name="Rectangle 246">
            <a:extLst>
              <a:ext uri="{FF2B5EF4-FFF2-40B4-BE49-F238E27FC236}">
                <a16:creationId xmlns:a16="http://schemas.microsoft.com/office/drawing/2014/main" id="{02A68E17-065A-4E35-BF00-614EBF9FD489}"/>
              </a:ext>
            </a:extLst>
          </p:cNvPr>
          <p:cNvSpPr>
            <a:spLocks noChangeArrowheads="1"/>
          </p:cNvSpPr>
          <p:nvPr/>
        </p:nvSpPr>
        <p:spPr bwMode="auto">
          <a:xfrm>
            <a:off x="6529388" y="20605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43" name="Rectangle 247">
            <a:extLst>
              <a:ext uri="{FF2B5EF4-FFF2-40B4-BE49-F238E27FC236}">
                <a16:creationId xmlns:a16="http://schemas.microsoft.com/office/drawing/2014/main" id="{FE9406AE-BD7B-4AC8-8B7E-ED2B081CBCE2}"/>
              </a:ext>
            </a:extLst>
          </p:cNvPr>
          <p:cNvSpPr>
            <a:spLocks noChangeArrowheads="1"/>
          </p:cNvSpPr>
          <p:nvPr/>
        </p:nvSpPr>
        <p:spPr bwMode="auto">
          <a:xfrm>
            <a:off x="6456364" y="55165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44" name="Rectangle 248">
            <a:extLst>
              <a:ext uri="{FF2B5EF4-FFF2-40B4-BE49-F238E27FC236}">
                <a16:creationId xmlns:a16="http://schemas.microsoft.com/office/drawing/2014/main" id="{CB7B0FDD-80B6-4B4F-8E35-AF3EE307CB8C}"/>
              </a:ext>
            </a:extLst>
          </p:cNvPr>
          <p:cNvSpPr>
            <a:spLocks noChangeArrowheads="1"/>
          </p:cNvSpPr>
          <p:nvPr/>
        </p:nvSpPr>
        <p:spPr bwMode="auto">
          <a:xfrm>
            <a:off x="3863975" y="3284538"/>
            <a:ext cx="401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45" name="Rectangle 249">
            <a:extLst>
              <a:ext uri="{FF2B5EF4-FFF2-40B4-BE49-F238E27FC236}">
                <a16:creationId xmlns:a16="http://schemas.microsoft.com/office/drawing/2014/main" id="{DCDDA83E-338A-41BB-A513-D22F077E2CFA}"/>
              </a:ext>
            </a:extLst>
          </p:cNvPr>
          <p:cNvSpPr>
            <a:spLocks noChangeArrowheads="1"/>
          </p:cNvSpPr>
          <p:nvPr/>
        </p:nvSpPr>
        <p:spPr bwMode="auto">
          <a:xfrm>
            <a:off x="4083050" y="32559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46" name="Rectangle 250">
            <a:extLst>
              <a:ext uri="{FF2B5EF4-FFF2-40B4-BE49-F238E27FC236}">
                <a16:creationId xmlns:a16="http://schemas.microsoft.com/office/drawing/2014/main" id="{FF804779-76C5-424E-BE49-DAC554151B82}"/>
              </a:ext>
            </a:extLst>
          </p:cNvPr>
          <p:cNvSpPr>
            <a:spLocks noChangeArrowheads="1"/>
          </p:cNvSpPr>
          <p:nvPr/>
        </p:nvSpPr>
        <p:spPr bwMode="auto">
          <a:xfrm>
            <a:off x="4872039" y="55165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47" name="Rectangle 251">
            <a:extLst>
              <a:ext uri="{FF2B5EF4-FFF2-40B4-BE49-F238E27FC236}">
                <a16:creationId xmlns:a16="http://schemas.microsoft.com/office/drawing/2014/main" id="{BF0986FA-FB22-47DB-BFA2-719877F98C5D}"/>
              </a:ext>
            </a:extLst>
          </p:cNvPr>
          <p:cNvSpPr>
            <a:spLocks noChangeArrowheads="1"/>
          </p:cNvSpPr>
          <p:nvPr/>
        </p:nvSpPr>
        <p:spPr bwMode="auto">
          <a:xfrm>
            <a:off x="5089525" y="35734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948" name="Rectangle 252">
            <a:extLst>
              <a:ext uri="{FF2B5EF4-FFF2-40B4-BE49-F238E27FC236}">
                <a16:creationId xmlns:a16="http://schemas.microsoft.com/office/drawing/2014/main" id="{62799026-38C7-44AD-8AB5-444E83BC5293}"/>
              </a:ext>
            </a:extLst>
          </p:cNvPr>
          <p:cNvSpPr>
            <a:spLocks noChangeArrowheads="1"/>
          </p:cNvSpPr>
          <p:nvPr/>
        </p:nvSpPr>
        <p:spPr bwMode="auto">
          <a:xfrm>
            <a:off x="6169025" y="47244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49" name="Rectangle 253">
            <a:extLst>
              <a:ext uri="{FF2B5EF4-FFF2-40B4-BE49-F238E27FC236}">
                <a16:creationId xmlns:a16="http://schemas.microsoft.com/office/drawing/2014/main" id="{3CA3CBE3-8FD6-4776-AFE4-44A6A5D164CE}"/>
              </a:ext>
            </a:extLst>
          </p:cNvPr>
          <p:cNvSpPr>
            <a:spLocks noChangeArrowheads="1"/>
          </p:cNvSpPr>
          <p:nvPr/>
        </p:nvSpPr>
        <p:spPr bwMode="auto">
          <a:xfrm>
            <a:off x="6169025" y="26368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50" name="Rectangle 254">
            <a:extLst>
              <a:ext uri="{FF2B5EF4-FFF2-40B4-BE49-F238E27FC236}">
                <a16:creationId xmlns:a16="http://schemas.microsoft.com/office/drawing/2014/main" id="{3ABC556C-6287-4F2F-9F05-A9C3CB8CEBF7}"/>
              </a:ext>
            </a:extLst>
          </p:cNvPr>
          <p:cNvSpPr>
            <a:spLocks noChangeArrowheads="1"/>
          </p:cNvSpPr>
          <p:nvPr/>
        </p:nvSpPr>
        <p:spPr bwMode="auto">
          <a:xfrm>
            <a:off x="4513263" y="14128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951" name="Rectangle 255">
            <a:extLst>
              <a:ext uri="{FF2B5EF4-FFF2-40B4-BE49-F238E27FC236}">
                <a16:creationId xmlns:a16="http://schemas.microsoft.com/office/drawing/2014/main" id="{90ACF48A-3890-4F3B-9A20-F1C2EFFF81EE}"/>
              </a:ext>
            </a:extLst>
          </p:cNvPr>
          <p:cNvSpPr>
            <a:spLocks noChangeArrowheads="1"/>
          </p:cNvSpPr>
          <p:nvPr/>
        </p:nvSpPr>
        <p:spPr bwMode="auto">
          <a:xfrm>
            <a:off x="4367214" y="35004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52" name="Rectangle 256">
            <a:extLst>
              <a:ext uri="{FF2B5EF4-FFF2-40B4-BE49-F238E27FC236}">
                <a16:creationId xmlns:a16="http://schemas.microsoft.com/office/drawing/2014/main" id="{3A2498C1-512D-4E78-BA24-C4DBB3A635AB}"/>
              </a:ext>
            </a:extLst>
          </p:cNvPr>
          <p:cNvSpPr>
            <a:spLocks noChangeArrowheads="1"/>
          </p:cNvSpPr>
          <p:nvPr/>
        </p:nvSpPr>
        <p:spPr bwMode="auto">
          <a:xfrm>
            <a:off x="5592764" y="50847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53" name="Rectangle 257">
            <a:extLst>
              <a:ext uri="{FF2B5EF4-FFF2-40B4-BE49-F238E27FC236}">
                <a16:creationId xmlns:a16="http://schemas.microsoft.com/office/drawing/2014/main" id="{915DE104-7E83-49D9-A01A-1358D2EC84BD}"/>
              </a:ext>
            </a:extLst>
          </p:cNvPr>
          <p:cNvSpPr>
            <a:spLocks noChangeArrowheads="1"/>
          </p:cNvSpPr>
          <p:nvPr/>
        </p:nvSpPr>
        <p:spPr bwMode="auto">
          <a:xfrm>
            <a:off x="6024564" y="34290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56" name="Rectangle 260">
            <a:extLst>
              <a:ext uri="{FF2B5EF4-FFF2-40B4-BE49-F238E27FC236}">
                <a16:creationId xmlns:a16="http://schemas.microsoft.com/office/drawing/2014/main" id="{6D9CCB6B-C146-4525-9497-60BC0E6B32B2}"/>
              </a:ext>
            </a:extLst>
          </p:cNvPr>
          <p:cNvSpPr>
            <a:spLocks noChangeArrowheads="1"/>
          </p:cNvSpPr>
          <p:nvPr/>
        </p:nvSpPr>
        <p:spPr bwMode="auto">
          <a:xfrm>
            <a:off x="4171950" y="51752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957" name="Rectangle 261">
            <a:extLst>
              <a:ext uri="{FF2B5EF4-FFF2-40B4-BE49-F238E27FC236}">
                <a16:creationId xmlns:a16="http://schemas.microsoft.com/office/drawing/2014/main" id="{EFC74D15-2B7C-4D65-BF22-AC10F93BD3B1}"/>
              </a:ext>
            </a:extLst>
          </p:cNvPr>
          <p:cNvSpPr>
            <a:spLocks noChangeArrowheads="1"/>
          </p:cNvSpPr>
          <p:nvPr/>
        </p:nvSpPr>
        <p:spPr bwMode="auto">
          <a:xfrm>
            <a:off x="4872039" y="59420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58" name="Rectangle 262">
            <a:extLst>
              <a:ext uri="{FF2B5EF4-FFF2-40B4-BE49-F238E27FC236}">
                <a16:creationId xmlns:a16="http://schemas.microsoft.com/office/drawing/2014/main" id="{F33F4687-CDF5-41E6-AB3E-73B92B4BA246}"/>
              </a:ext>
            </a:extLst>
          </p:cNvPr>
          <p:cNvSpPr>
            <a:spLocks noChangeArrowheads="1"/>
          </p:cNvSpPr>
          <p:nvPr/>
        </p:nvSpPr>
        <p:spPr bwMode="auto">
          <a:xfrm>
            <a:off x="6745289" y="17002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59" name="Rectangle 263">
            <a:extLst>
              <a:ext uri="{FF2B5EF4-FFF2-40B4-BE49-F238E27FC236}">
                <a16:creationId xmlns:a16="http://schemas.microsoft.com/office/drawing/2014/main" id="{1B46002C-BDF6-4FAB-8332-3D17E76DE5DB}"/>
              </a:ext>
            </a:extLst>
          </p:cNvPr>
          <p:cNvSpPr>
            <a:spLocks noChangeArrowheads="1"/>
          </p:cNvSpPr>
          <p:nvPr/>
        </p:nvSpPr>
        <p:spPr bwMode="auto">
          <a:xfrm>
            <a:off x="4291014" y="42148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960" name="Rectangle 264">
            <a:extLst>
              <a:ext uri="{FF2B5EF4-FFF2-40B4-BE49-F238E27FC236}">
                <a16:creationId xmlns:a16="http://schemas.microsoft.com/office/drawing/2014/main" id="{12481B65-793E-4AA4-95D8-8AD396916929}"/>
              </a:ext>
            </a:extLst>
          </p:cNvPr>
          <p:cNvSpPr>
            <a:spLocks noChangeArrowheads="1"/>
          </p:cNvSpPr>
          <p:nvPr/>
        </p:nvSpPr>
        <p:spPr bwMode="auto">
          <a:xfrm>
            <a:off x="4224339" y="55832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61" name="Rectangle 265">
            <a:extLst>
              <a:ext uri="{FF2B5EF4-FFF2-40B4-BE49-F238E27FC236}">
                <a16:creationId xmlns:a16="http://schemas.microsoft.com/office/drawing/2014/main" id="{F4754970-C0E0-4164-AC29-AC660DD97D09}"/>
              </a:ext>
            </a:extLst>
          </p:cNvPr>
          <p:cNvSpPr>
            <a:spLocks noChangeArrowheads="1"/>
          </p:cNvSpPr>
          <p:nvPr/>
        </p:nvSpPr>
        <p:spPr bwMode="auto">
          <a:xfrm>
            <a:off x="9064625" y="30543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962" name="Rectangle 266">
            <a:extLst>
              <a:ext uri="{FF2B5EF4-FFF2-40B4-BE49-F238E27FC236}">
                <a16:creationId xmlns:a16="http://schemas.microsoft.com/office/drawing/2014/main" id="{32D9486E-5838-44AE-BB9D-F691BC8BBFB2}"/>
              </a:ext>
            </a:extLst>
          </p:cNvPr>
          <p:cNvSpPr>
            <a:spLocks noChangeArrowheads="1"/>
          </p:cNvSpPr>
          <p:nvPr/>
        </p:nvSpPr>
        <p:spPr bwMode="auto">
          <a:xfrm>
            <a:off x="6551614" y="58753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63" name="Rectangle 267">
            <a:extLst>
              <a:ext uri="{FF2B5EF4-FFF2-40B4-BE49-F238E27FC236}">
                <a16:creationId xmlns:a16="http://schemas.microsoft.com/office/drawing/2014/main" id="{18C90BDC-3B3F-40D6-904D-F0EF5808CB1D}"/>
              </a:ext>
            </a:extLst>
          </p:cNvPr>
          <p:cNvSpPr>
            <a:spLocks noChangeArrowheads="1"/>
          </p:cNvSpPr>
          <p:nvPr/>
        </p:nvSpPr>
        <p:spPr bwMode="auto">
          <a:xfrm>
            <a:off x="5707064" y="57340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64" name="Rectangle 268">
            <a:extLst>
              <a:ext uri="{FF2B5EF4-FFF2-40B4-BE49-F238E27FC236}">
                <a16:creationId xmlns:a16="http://schemas.microsoft.com/office/drawing/2014/main" id="{96098985-BB50-416F-A901-FDCB26FCB456}"/>
              </a:ext>
            </a:extLst>
          </p:cNvPr>
          <p:cNvSpPr>
            <a:spLocks noChangeArrowheads="1"/>
          </p:cNvSpPr>
          <p:nvPr/>
        </p:nvSpPr>
        <p:spPr bwMode="auto">
          <a:xfrm>
            <a:off x="7942264" y="49228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65" name="Rectangle 269">
            <a:extLst>
              <a:ext uri="{FF2B5EF4-FFF2-40B4-BE49-F238E27FC236}">
                <a16:creationId xmlns:a16="http://schemas.microsoft.com/office/drawing/2014/main" id="{D5B4CAC1-9A0E-49CB-9B55-2D270DF631D5}"/>
              </a:ext>
            </a:extLst>
          </p:cNvPr>
          <p:cNvSpPr>
            <a:spLocks noChangeArrowheads="1"/>
          </p:cNvSpPr>
          <p:nvPr/>
        </p:nvSpPr>
        <p:spPr bwMode="auto">
          <a:xfrm>
            <a:off x="7000875" y="58054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66" name="Rectangle 270">
            <a:extLst>
              <a:ext uri="{FF2B5EF4-FFF2-40B4-BE49-F238E27FC236}">
                <a16:creationId xmlns:a16="http://schemas.microsoft.com/office/drawing/2014/main" id="{F432FFE0-0208-4389-AD96-76C1CDEE1DB9}"/>
              </a:ext>
            </a:extLst>
          </p:cNvPr>
          <p:cNvSpPr>
            <a:spLocks noChangeArrowheads="1"/>
          </p:cNvSpPr>
          <p:nvPr/>
        </p:nvSpPr>
        <p:spPr bwMode="auto">
          <a:xfrm>
            <a:off x="7392989" y="19161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67" name="Rectangle 271">
            <a:extLst>
              <a:ext uri="{FF2B5EF4-FFF2-40B4-BE49-F238E27FC236}">
                <a16:creationId xmlns:a16="http://schemas.microsoft.com/office/drawing/2014/main" id="{6B5E42DF-3BD9-4018-AB29-72278153E224}"/>
              </a:ext>
            </a:extLst>
          </p:cNvPr>
          <p:cNvSpPr>
            <a:spLocks noChangeArrowheads="1"/>
          </p:cNvSpPr>
          <p:nvPr/>
        </p:nvSpPr>
        <p:spPr bwMode="auto">
          <a:xfrm>
            <a:off x="7391400" y="58054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68" name="Rectangle 272">
            <a:extLst>
              <a:ext uri="{FF2B5EF4-FFF2-40B4-BE49-F238E27FC236}">
                <a16:creationId xmlns:a16="http://schemas.microsoft.com/office/drawing/2014/main" id="{AAD87D55-B37F-4646-810C-33CC888062F4}"/>
              </a:ext>
            </a:extLst>
          </p:cNvPr>
          <p:cNvSpPr>
            <a:spLocks noChangeArrowheads="1"/>
          </p:cNvSpPr>
          <p:nvPr/>
        </p:nvSpPr>
        <p:spPr bwMode="auto">
          <a:xfrm>
            <a:off x="5721350" y="44434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69" name="Rectangle 273">
            <a:extLst>
              <a:ext uri="{FF2B5EF4-FFF2-40B4-BE49-F238E27FC236}">
                <a16:creationId xmlns:a16="http://schemas.microsoft.com/office/drawing/2014/main" id="{344F1BB3-B2EB-40DE-A913-F8F67CEC2BC7}"/>
              </a:ext>
            </a:extLst>
          </p:cNvPr>
          <p:cNvSpPr>
            <a:spLocks noChangeArrowheads="1"/>
          </p:cNvSpPr>
          <p:nvPr/>
        </p:nvSpPr>
        <p:spPr bwMode="auto">
          <a:xfrm>
            <a:off x="6024563" y="44545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70" name="Rectangle 274">
            <a:extLst>
              <a:ext uri="{FF2B5EF4-FFF2-40B4-BE49-F238E27FC236}">
                <a16:creationId xmlns:a16="http://schemas.microsoft.com/office/drawing/2014/main" id="{3A4CFED0-AF0C-4F8E-9C5A-E2B6B64B2058}"/>
              </a:ext>
            </a:extLst>
          </p:cNvPr>
          <p:cNvSpPr>
            <a:spLocks noChangeArrowheads="1"/>
          </p:cNvSpPr>
          <p:nvPr/>
        </p:nvSpPr>
        <p:spPr bwMode="auto">
          <a:xfrm>
            <a:off x="6692900" y="35385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71" name="Rectangle 275">
            <a:extLst>
              <a:ext uri="{FF2B5EF4-FFF2-40B4-BE49-F238E27FC236}">
                <a16:creationId xmlns:a16="http://schemas.microsoft.com/office/drawing/2014/main" id="{9087F2F4-85E0-47E0-BC2B-D0CCBAAEA4A3}"/>
              </a:ext>
            </a:extLst>
          </p:cNvPr>
          <p:cNvSpPr>
            <a:spLocks noChangeArrowheads="1"/>
          </p:cNvSpPr>
          <p:nvPr/>
        </p:nvSpPr>
        <p:spPr bwMode="auto">
          <a:xfrm>
            <a:off x="6888163" y="27813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972" name="Rectangle 276">
            <a:extLst>
              <a:ext uri="{FF2B5EF4-FFF2-40B4-BE49-F238E27FC236}">
                <a16:creationId xmlns:a16="http://schemas.microsoft.com/office/drawing/2014/main" id="{6B2919DB-0AE5-4399-9308-6307948332AC}"/>
              </a:ext>
            </a:extLst>
          </p:cNvPr>
          <p:cNvSpPr>
            <a:spLocks noChangeArrowheads="1"/>
          </p:cNvSpPr>
          <p:nvPr/>
        </p:nvSpPr>
        <p:spPr bwMode="auto">
          <a:xfrm>
            <a:off x="3937000" y="3429001"/>
            <a:ext cx="401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973" name="Rectangle 277">
            <a:extLst>
              <a:ext uri="{FF2B5EF4-FFF2-40B4-BE49-F238E27FC236}">
                <a16:creationId xmlns:a16="http://schemas.microsoft.com/office/drawing/2014/main" id="{9961D2FD-4604-4F02-A47B-C7588CE7FDB6}"/>
              </a:ext>
            </a:extLst>
          </p:cNvPr>
          <p:cNvSpPr>
            <a:spLocks noChangeArrowheads="1"/>
          </p:cNvSpPr>
          <p:nvPr/>
        </p:nvSpPr>
        <p:spPr bwMode="auto">
          <a:xfrm>
            <a:off x="5087939" y="40052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74" name="Rectangle 278">
            <a:extLst>
              <a:ext uri="{FF2B5EF4-FFF2-40B4-BE49-F238E27FC236}">
                <a16:creationId xmlns:a16="http://schemas.microsoft.com/office/drawing/2014/main" id="{A7F10642-53BB-46AD-9F0F-20360359B6F2}"/>
              </a:ext>
            </a:extLst>
          </p:cNvPr>
          <p:cNvSpPr>
            <a:spLocks noChangeArrowheads="1"/>
          </p:cNvSpPr>
          <p:nvPr/>
        </p:nvSpPr>
        <p:spPr bwMode="auto">
          <a:xfrm>
            <a:off x="6456364" y="39338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975" name="Rectangle 279">
            <a:extLst>
              <a:ext uri="{FF2B5EF4-FFF2-40B4-BE49-F238E27FC236}">
                <a16:creationId xmlns:a16="http://schemas.microsoft.com/office/drawing/2014/main" id="{E7EA7F26-B920-4E70-8B91-026FF3F55F9D}"/>
              </a:ext>
            </a:extLst>
          </p:cNvPr>
          <p:cNvSpPr>
            <a:spLocks noChangeArrowheads="1"/>
          </p:cNvSpPr>
          <p:nvPr/>
        </p:nvSpPr>
        <p:spPr bwMode="auto">
          <a:xfrm>
            <a:off x="6859589" y="43529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76" name="Rectangle 280">
            <a:extLst>
              <a:ext uri="{FF2B5EF4-FFF2-40B4-BE49-F238E27FC236}">
                <a16:creationId xmlns:a16="http://schemas.microsoft.com/office/drawing/2014/main" id="{E7092A8B-08D0-476A-AB49-DA4B055162B7}"/>
              </a:ext>
            </a:extLst>
          </p:cNvPr>
          <p:cNvSpPr>
            <a:spLocks noChangeArrowheads="1"/>
          </p:cNvSpPr>
          <p:nvPr/>
        </p:nvSpPr>
        <p:spPr bwMode="auto">
          <a:xfrm>
            <a:off x="4800600" y="5294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77" name="Rectangle 281">
            <a:extLst>
              <a:ext uri="{FF2B5EF4-FFF2-40B4-BE49-F238E27FC236}">
                <a16:creationId xmlns:a16="http://schemas.microsoft.com/office/drawing/2014/main" id="{4C06852C-64B8-4FE7-8D41-394BD4C2A0D9}"/>
              </a:ext>
            </a:extLst>
          </p:cNvPr>
          <p:cNvSpPr>
            <a:spLocks noChangeArrowheads="1"/>
          </p:cNvSpPr>
          <p:nvPr/>
        </p:nvSpPr>
        <p:spPr bwMode="auto">
          <a:xfrm>
            <a:off x="5664200" y="46529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978" name="Rectangle 282">
            <a:extLst>
              <a:ext uri="{FF2B5EF4-FFF2-40B4-BE49-F238E27FC236}">
                <a16:creationId xmlns:a16="http://schemas.microsoft.com/office/drawing/2014/main" id="{30AFC2A7-54D1-4306-87A3-96223F940604}"/>
              </a:ext>
            </a:extLst>
          </p:cNvPr>
          <p:cNvSpPr>
            <a:spLocks noChangeArrowheads="1"/>
          </p:cNvSpPr>
          <p:nvPr/>
        </p:nvSpPr>
        <p:spPr bwMode="auto">
          <a:xfrm>
            <a:off x="8761414" y="40052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79" name="Rectangle 283">
            <a:extLst>
              <a:ext uri="{FF2B5EF4-FFF2-40B4-BE49-F238E27FC236}">
                <a16:creationId xmlns:a16="http://schemas.microsoft.com/office/drawing/2014/main" id="{4C89B1B5-48E9-4E17-B6F5-ECC30D9DB98C}"/>
              </a:ext>
            </a:extLst>
          </p:cNvPr>
          <p:cNvSpPr>
            <a:spLocks noChangeArrowheads="1"/>
          </p:cNvSpPr>
          <p:nvPr/>
        </p:nvSpPr>
        <p:spPr bwMode="auto">
          <a:xfrm>
            <a:off x="5016500" y="37814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80" name="Rectangle 284">
            <a:extLst>
              <a:ext uri="{FF2B5EF4-FFF2-40B4-BE49-F238E27FC236}">
                <a16:creationId xmlns:a16="http://schemas.microsoft.com/office/drawing/2014/main" id="{E8F5739A-3E83-41F1-8903-BC332CEFBA10}"/>
              </a:ext>
            </a:extLst>
          </p:cNvPr>
          <p:cNvSpPr>
            <a:spLocks noChangeArrowheads="1"/>
          </p:cNvSpPr>
          <p:nvPr/>
        </p:nvSpPr>
        <p:spPr bwMode="auto">
          <a:xfrm>
            <a:off x="6080125" y="60864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981" name="Rectangle 285">
            <a:extLst>
              <a:ext uri="{FF2B5EF4-FFF2-40B4-BE49-F238E27FC236}">
                <a16:creationId xmlns:a16="http://schemas.microsoft.com/office/drawing/2014/main" id="{A6E850BD-50AB-47CF-A8BF-69EFB8BAF318}"/>
              </a:ext>
            </a:extLst>
          </p:cNvPr>
          <p:cNvSpPr>
            <a:spLocks noChangeArrowheads="1"/>
          </p:cNvSpPr>
          <p:nvPr/>
        </p:nvSpPr>
        <p:spPr bwMode="auto">
          <a:xfrm>
            <a:off x="7104064" y="60928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82" name="Rectangle 286">
            <a:extLst>
              <a:ext uri="{FF2B5EF4-FFF2-40B4-BE49-F238E27FC236}">
                <a16:creationId xmlns:a16="http://schemas.microsoft.com/office/drawing/2014/main" id="{B6795FC9-A755-42E6-A6DE-8627E6957388}"/>
              </a:ext>
            </a:extLst>
          </p:cNvPr>
          <p:cNvSpPr>
            <a:spLocks noChangeArrowheads="1"/>
          </p:cNvSpPr>
          <p:nvPr/>
        </p:nvSpPr>
        <p:spPr bwMode="auto">
          <a:xfrm>
            <a:off x="8551864" y="52752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83" name="Rectangle 287">
            <a:extLst>
              <a:ext uri="{FF2B5EF4-FFF2-40B4-BE49-F238E27FC236}">
                <a16:creationId xmlns:a16="http://schemas.microsoft.com/office/drawing/2014/main" id="{33BD71C3-1EC9-454A-95E9-BA1B50E6861C}"/>
              </a:ext>
            </a:extLst>
          </p:cNvPr>
          <p:cNvSpPr>
            <a:spLocks noChangeArrowheads="1"/>
          </p:cNvSpPr>
          <p:nvPr/>
        </p:nvSpPr>
        <p:spPr bwMode="auto">
          <a:xfrm>
            <a:off x="4557714" y="3387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84" name="Rectangle 288">
            <a:extLst>
              <a:ext uri="{FF2B5EF4-FFF2-40B4-BE49-F238E27FC236}">
                <a16:creationId xmlns:a16="http://schemas.microsoft.com/office/drawing/2014/main" id="{CF245BA8-6FBE-4283-891C-7552E489DA07}"/>
              </a:ext>
            </a:extLst>
          </p:cNvPr>
          <p:cNvSpPr>
            <a:spLocks noChangeArrowheads="1"/>
          </p:cNvSpPr>
          <p:nvPr/>
        </p:nvSpPr>
        <p:spPr bwMode="auto">
          <a:xfrm>
            <a:off x="6097589" y="55165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985" name="Rectangle 289">
            <a:extLst>
              <a:ext uri="{FF2B5EF4-FFF2-40B4-BE49-F238E27FC236}">
                <a16:creationId xmlns:a16="http://schemas.microsoft.com/office/drawing/2014/main" id="{F6339EFB-CBAA-4D95-9568-4C7B90DF3EE9}"/>
              </a:ext>
            </a:extLst>
          </p:cNvPr>
          <p:cNvSpPr>
            <a:spLocks noChangeArrowheads="1"/>
          </p:cNvSpPr>
          <p:nvPr/>
        </p:nvSpPr>
        <p:spPr bwMode="auto">
          <a:xfrm>
            <a:off x="6384925" y="36449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86" name="Rectangle 290">
            <a:extLst>
              <a:ext uri="{FF2B5EF4-FFF2-40B4-BE49-F238E27FC236}">
                <a16:creationId xmlns:a16="http://schemas.microsoft.com/office/drawing/2014/main" id="{005ADAC2-3EB1-4245-9911-352E538A09F0}"/>
              </a:ext>
            </a:extLst>
          </p:cNvPr>
          <p:cNvSpPr>
            <a:spLocks noChangeArrowheads="1"/>
          </p:cNvSpPr>
          <p:nvPr/>
        </p:nvSpPr>
        <p:spPr bwMode="auto">
          <a:xfrm>
            <a:off x="9048750" y="63087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87" name="Rectangle 291">
            <a:extLst>
              <a:ext uri="{FF2B5EF4-FFF2-40B4-BE49-F238E27FC236}">
                <a16:creationId xmlns:a16="http://schemas.microsoft.com/office/drawing/2014/main" id="{A7288CAE-774F-4701-B650-8591D384259B}"/>
              </a:ext>
            </a:extLst>
          </p:cNvPr>
          <p:cNvSpPr>
            <a:spLocks noChangeArrowheads="1"/>
          </p:cNvSpPr>
          <p:nvPr/>
        </p:nvSpPr>
        <p:spPr bwMode="auto">
          <a:xfrm>
            <a:off x="4760914" y="37385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988" name="Rectangle 292">
            <a:extLst>
              <a:ext uri="{FF2B5EF4-FFF2-40B4-BE49-F238E27FC236}">
                <a16:creationId xmlns:a16="http://schemas.microsoft.com/office/drawing/2014/main" id="{52E7AC80-096F-4AE8-89F1-98E69471344C}"/>
              </a:ext>
            </a:extLst>
          </p:cNvPr>
          <p:cNvSpPr>
            <a:spLocks noChangeArrowheads="1"/>
          </p:cNvSpPr>
          <p:nvPr/>
        </p:nvSpPr>
        <p:spPr bwMode="auto">
          <a:xfrm>
            <a:off x="8348664" y="59166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989" name="Rectangle 293">
            <a:extLst>
              <a:ext uri="{FF2B5EF4-FFF2-40B4-BE49-F238E27FC236}">
                <a16:creationId xmlns:a16="http://schemas.microsoft.com/office/drawing/2014/main" id="{423C6D6B-CBE2-473F-BE39-75E237187D83}"/>
              </a:ext>
            </a:extLst>
          </p:cNvPr>
          <p:cNvSpPr>
            <a:spLocks noChangeArrowheads="1"/>
          </p:cNvSpPr>
          <p:nvPr/>
        </p:nvSpPr>
        <p:spPr bwMode="auto">
          <a:xfrm>
            <a:off x="6816725" y="46529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90" name="Rectangle 294">
            <a:extLst>
              <a:ext uri="{FF2B5EF4-FFF2-40B4-BE49-F238E27FC236}">
                <a16:creationId xmlns:a16="http://schemas.microsoft.com/office/drawing/2014/main" id="{9F9D08F8-5DB8-459C-BEB0-8C4F3305A80F}"/>
              </a:ext>
            </a:extLst>
          </p:cNvPr>
          <p:cNvSpPr>
            <a:spLocks noChangeArrowheads="1"/>
          </p:cNvSpPr>
          <p:nvPr/>
        </p:nvSpPr>
        <p:spPr bwMode="auto">
          <a:xfrm>
            <a:off x="5437188" y="39989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991" name="Rectangle 295">
            <a:extLst>
              <a:ext uri="{FF2B5EF4-FFF2-40B4-BE49-F238E27FC236}">
                <a16:creationId xmlns:a16="http://schemas.microsoft.com/office/drawing/2014/main" id="{5BC6AF47-C15C-43DC-B787-31915833EA32}"/>
              </a:ext>
            </a:extLst>
          </p:cNvPr>
          <p:cNvSpPr>
            <a:spLocks noChangeArrowheads="1"/>
          </p:cNvSpPr>
          <p:nvPr/>
        </p:nvSpPr>
        <p:spPr bwMode="auto">
          <a:xfrm>
            <a:off x="8797925" y="59277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92" name="Rectangle 296">
            <a:extLst>
              <a:ext uri="{FF2B5EF4-FFF2-40B4-BE49-F238E27FC236}">
                <a16:creationId xmlns:a16="http://schemas.microsoft.com/office/drawing/2014/main" id="{9CA32E5E-F357-4A74-9FD6-14DC526F4F47}"/>
              </a:ext>
            </a:extLst>
          </p:cNvPr>
          <p:cNvSpPr>
            <a:spLocks noChangeArrowheads="1"/>
          </p:cNvSpPr>
          <p:nvPr/>
        </p:nvSpPr>
        <p:spPr bwMode="auto">
          <a:xfrm>
            <a:off x="7250114" y="44767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93" name="Rectangle 297">
            <a:extLst>
              <a:ext uri="{FF2B5EF4-FFF2-40B4-BE49-F238E27FC236}">
                <a16:creationId xmlns:a16="http://schemas.microsoft.com/office/drawing/2014/main" id="{ED012FBF-87E0-4407-B445-9D463CAEB12E}"/>
              </a:ext>
            </a:extLst>
          </p:cNvPr>
          <p:cNvSpPr>
            <a:spLocks noChangeArrowheads="1"/>
          </p:cNvSpPr>
          <p:nvPr/>
        </p:nvSpPr>
        <p:spPr bwMode="auto">
          <a:xfrm>
            <a:off x="5808663" y="47974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94" name="Rectangle 298">
            <a:extLst>
              <a:ext uri="{FF2B5EF4-FFF2-40B4-BE49-F238E27FC236}">
                <a16:creationId xmlns:a16="http://schemas.microsoft.com/office/drawing/2014/main" id="{2B4E16FF-99B5-41D0-8DC6-8A8B57F41AD5}"/>
              </a:ext>
            </a:extLst>
          </p:cNvPr>
          <p:cNvSpPr>
            <a:spLocks noChangeArrowheads="1"/>
          </p:cNvSpPr>
          <p:nvPr/>
        </p:nvSpPr>
        <p:spPr bwMode="auto">
          <a:xfrm>
            <a:off x="4692650" y="42211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995" name="Rectangle 299">
            <a:extLst>
              <a:ext uri="{FF2B5EF4-FFF2-40B4-BE49-F238E27FC236}">
                <a16:creationId xmlns:a16="http://schemas.microsoft.com/office/drawing/2014/main" id="{1603144E-C5C8-4C7F-9C89-D162771F1D22}"/>
              </a:ext>
            </a:extLst>
          </p:cNvPr>
          <p:cNvSpPr>
            <a:spLocks noChangeArrowheads="1"/>
          </p:cNvSpPr>
          <p:nvPr/>
        </p:nvSpPr>
        <p:spPr bwMode="auto">
          <a:xfrm>
            <a:off x="6915150" y="35734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96" name="Rectangle 300">
            <a:extLst>
              <a:ext uri="{FF2B5EF4-FFF2-40B4-BE49-F238E27FC236}">
                <a16:creationId xmlns:a16="http://schemas.microsoft.com/office/drawing/2014/main" id="{7F52D47C-29DF-4725-8374-B59BCFE8F423}"/>
              </a:ext>
            </a:extLst>
          </p:cNvPr>
          <p:cNvSpPr>
            <a:spLocks noChangeArrowheads="1"/>
          </p:cNvSpPr>
          <p:nvPr/>
        </p:nvSpPr>
        <p:spPr bwMode="auto">
          <a:xfrm>
            <a:off x="8026400" y="43195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97" name="Rectangle 301">
            <a:extLst>
              <a:ext uri="{FF2B5EF4-FFF2-40B4-BE49-F238E27FC236}">
                <a16:creationId xmlns:a16="http://schemas.microsoft.com/office/drawing/2014/main" id="{C14456DE-139D-4340-9A1D-7F9FEF4C2E76}"/>
              </a:ext>
            </a:extLst>
          </p:cNvPr>
          <p:cNvSpPr>
            <a:spLocks noChangeArrowheads="1"/>
          </p:cNvSpPr>
          <p:nvPr/>
        </p:nvSpPr>
        <p:spPr bwMode="auto">
          <a:xfrm>
            <a:off x="6745289" y="33496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98" name="Rectangle 302">
            <a:extLst>
              <a:ext uri="{FF2B5EF4-FFF2-40B4-BE49-F238E27FC236}">
                <a16:creationId xmlns:a16="http://schemas.microsoft.com/office/drawing/2014/main" id="{1349B119-920E-489A-8904-331EF5AC8B5B}"/>
              </a:ext>
            </a:extLst>
          </p:cNvPr>
          <p:cNvSpPr>
            <a:spLocks noChangeArrowheads="1"/>
          </p:cNvSpPr>
          <p:nvPr/>
        </p:nvSpPr>
        <p:spPr bwMode="auto">
          <a:xfrm>
            <a:off x="7824789" y="45751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99" name="Rectangle 303">
            <a:extLst>
              <a:ext uri="{FF2B5EF4-FFF2-40B4-BE49-F238E27FC236}">
                <a16:creationId xmlns:a16="http://schemas.microsoft.com/office/drawing/2014/main" id="{F2AC970D-29E7-4001-8B9B-A3EB6576A495}"/>
              </a:ext>
            </a:extLst>
          </p:cNvPr>
          <p:cNvSpPr>
            <a:spLocks noChangeArrowheads="1"/>
          </p:cNvSpPr>
          <p:nvPr/>
        </p:nvSpPr>
        <p:spPr bwMode="auto">
          <a:xfrm>
            <a:off x="8175625" y="44688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01" name="Rectangle 305">
            <a:extLst>
              <a:ext uri="{FF2B5EF4-FFF2-40B4-BE49-F238E27FC236}">
                <a16:creationId xmlns:a16="http://schemas.microsoft.com/office/drawing/2014/main" id="{95804BB1-408C-4B17-A2DF-DFFE6996E694}"/>
              </a:ext>
            </a:extLst>
          </p:cNvPr>
          <p:cNvSpPr>
            <a:spLocks noChangeArrowheads="1"/>
          </p:cNvSpPr>
          <p:nvPr/>
        </p:nvSpPr>
        <p:spPr bwMode="auto">
          <a:xfrm>
            <a:off x="7016750" y="45021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30002" name="Rectangle 306">
            <a:extLst>
              <a:ext uri="{FF2B5EF4-FFF2-40B4-BE49-F238E27FC236}">
                <a16:creationId xmlns:a16="http://schemas.microsoft.com/office/drawing/2014/main" id="{72AEA916-B34E-4861-809C-992723D20D50}"/>
              </a:ext>
            </a:extLst>
          </p:cNvPr>
          <p:cNvSpPr>
            <a:spLocks noChangeArrowheads="1"/>
          </p:cNvSpPr>
          <p:nvPr/>
        </p:nvSpPr>
        <p:spPr bwMode="auto">
          <a:xfrm>
            <a:off x="7062789" y="47180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03" name="Rectangle 307">
            <a:extLst>
              <a:ext uri="{FF2B5EF4-FFF2-40B4-BE49-F238E27FC236}">
                <a16:creationId xmlns:a16="http://schemas.microsoft.com/office/drawing/2014/main" id="{C8FF857F-521B-4969-96FA-30F4A12D9B87}"/>
              </a:ext>
            </a:extLst>
          </p:cNvPr>
          <p:cNvSpPr>
            <a:spLocks noChangeArrowheads="1"/>
          </p:cNvSpPr>
          <p:nvPr/>
        </p:nvSpPr>
        <p:spPr bwMode="auto">
          <a:xfrm>
            <a:off x="5880100" y="50847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04" name="Rectangle 308">
            <a:extLst>
              <a:ext uri="{FF2B5EF4-FFF2-40B4-BE49-F238E27FC236}">
                <a16:creationId xmlns:a16="http://schemas.microsoft.com/office/drawing/2014/main" id="{BED5C29E-7535-4588-A5D6-0BB2449A3571}"/>
              </a:ext>
            </a:extLst>
          </p:cNvPr>
          <p:cNvSpPr>
            <a:spLocks noChangeArrowheads="1"/>
          </p:cNvSpPr>
          <p:nvPr/>
        </p:nvSpPr>
        <p:spPr bwMode="auto">
          <a:xfrm>
            <a:off x="4729163" y="28527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30005" name="Rectangle 309">
            <a:extLst>
              <a:ext uri="{FF2B5EF4-FFF2-40B4-BE49-F238E27FC236}">
                <a16:creationId xmlns:a16="http://schemas.microsoft.com/office/drawing/2014/main" id="{42C1FB56-0CE2-46E2-B6F4-99D7FDE3ED23}"/>
              </a:ext>
            </a:extLst>
          </p:cNvPr>
          <p:cNvSpPr>
            <a:spLocks noChangeArrowheads="1"/>
          </p:cNvSpPr>
          <p:nvPr/>
        </p:nvSpPr>
        <p:spPr bwMode="auto">
          <a:xfrm>
            <a:off x="8686800" y="51435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06" name="Rectangle 310">
            <a:extLst>
              <a:ext uri="{FF2B5EF4-FFF2-40B4-BE49-F238E27FC236}">
                <a16:creationId xmlns:a16="http://schemas.microsoft.com/office/drawing/2014/main" id="{D75955EA-4755-4DD3-AD53-E89496BD4FF1}"/>
              </a:ext>
            </a:extLst>
          </p:cNvPr>
          <p:cNvSpPr>
            <a:spLocks noChangeArrowheads="1"/>
          </p:cNvSpPr>
          <p:nvPr/>
        </p:nvSpPr>
        <p:spPr bwMode="auto">
          <a:xfrm>
            <a:off x="6491288" y="49514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07" name="Rectangle 311">
            <a:extLst>
              <a:ext uri="{FF2B5EF4-FFF2-40B4-BE49-F238E27FC236}">
                <a16:creationId xmlns:a16="http://schemas.microsoft.com/office/drawing/2014/main" id="{6B2F2CD5-9517-4D50-89E6-70A457390862}"/>
              </a:ext>
            </a:extLst>
          </p:cNvPr>
          <p:cNvSpPr>
            <a:spLocks noChangeArrowheads="1"/>
          </p:cNvSpPr>
          <p:nvPr/>
        </p:nvSpPr>
        <p:spPr bwMode="auto">
          <a:xfrm>
            <a:off x="7537450" y="15573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08" name="Rectangle 312">
            <a:extLst>
              <a:ext uri="{FF2B5EF4-FFF2-40B4-BE49-F238E27FC236}">
                <a16:creationId xmlns:a16="http://schemas.microsoft.com/office/drawing/2014/main" id="{10761FB3-1321-4568-8EDC-4D92DBB98443}"/>
              </a:ext>
            </a:extLst>
          </p:cNvPr>
          <p:cNvSpPr>
            <a:spLocks noChangeArrowheads="1"/>
          </p:cNvSpPr>
          <p:nvPr/>
        </p:nvSpPr>
        <p:spPr bwMode="auto">
          <a:xfrm>
            <a:off x="6511925" y="46529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30009" name="Rectangle 313">
            <a:extLst>
              <a:ext uri="{FF2B5EF4-FFF2-40B4-BE49-F238E27FC236}">
                <a16:creationId xmlns:a16="http://schemas.microsoft.com/office/drawing/2014/main" id="{E0345B6F-7756-4597-8F8C-A61830031084}"/>
              </a:ext>
            </a:extLst>
          </p:cNvPr>
          <p:cNvSpPr>
            <a:spLocks noChangeArrowheads="1"/>
          </p:cNvSpPr>
          <p:nvPr/>
        </p:nvSpPr>
        <p:spPr bwMode="auto">
          <a:xfrm>
            <a:off x="6115050" y="37893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10" name="Rectangle 314">
            <a:extLst>
              <a:ext uri="{FF2B5EF4-FFF2-40B4-BE49-F238E27FC236}">
                <a16:creationId xmlns:a16="http://schemas.microsoft.com/office/drawing/2014/main" id="{E43355E2-0F50-48C6-8167-C6D8A77A5219}"/>
              </a:ext>
            </a:extLst>
          </p:cNvPr>
          <p:cNvSpPr>
            <a:spLocks noChangeArrowheads="1"/>
          </p:cNvSpPr>
          <p:nvPr/>
        </p:nvSpPr>
        <p:spPr bwMode="auto">
          <a:xfrm>
            <a:off x="9409114" y="60213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11" name="Rectangle 315">
            <a:extLst>
              <a:ext uri="{FF2B5EF4-FFF2-40B4-BE49-F238E27FC236}">
                <a16:creationId xmlns:a16="http://schemas.microsoft.com/office/drawing/2014/main" id="{15D6948B-8E2E-437D-844E-64A02574E86A}"/>
              </a:ext>
            </a:extLst>
          </p:cNvPr>
          <p:cNvSpPr>
            <a:spLocks noChangeArrowheads="1"/>
          </p:cNvSpPr>
          <p:nvPr/>
        </p:nvSpPr>
        <p:spPr bwMode="auto">
          <a:xfrm>
            <a:off x="6791325" y="40020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12" name="Rectangle 316">
            <a:extLst>
              <a:ext uri="{FF2B5EF4-FFF2-40B4-BE49-F238E27FC236}">
                <a16:creationId xmlns:a16="http://schemas.microsoft.com/office/drawing/2014/main" id="{DF284DFE-7FB7-4B48-806E-B722CF3722E7}"/>
              </a:ext>
            </a:extLst>
          </p:cNvPr>
          <p:cNvSpPr>
            <a:spLocks noChangeArrowheads="1"/>
          </p:cNvSpPr>
          <p:nvPr/>
        </p:nvSpPr>
        <p:spPr bwMode="auto">
          <a:xfrm>
            <a:off x="6240463" y="52292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13" name="Rectangle 317">
            <a:extLst>
              <a:ext uri="{FF2B5EF4-FFF2-40B4-BE49-F238E27FC236}">
                <a16:creationId xmlns:a16="http://schemas.microsoft.com/office/drawing/2014/main" id="{0283043A-E5EA-4969-82F3-8AF6BBC82DC6}"/>
              </a:ext>
            </a:extLst>
          </p:cNvPr>
          <p:cNvSpPr>
            <a:spLocks noChangeArrowheads="1"/>
          </p:cNvSpPr>
          <p:nvPr/>
        </p:nvSpPr>
        <p:spPr bwMode="auto">
          <a:xfrm>
            <a:off x="4295775" y="45434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14" name="Rectangle 318">
            <a:extLst>
              <a:ext uri="{FF2B5EF4-FFF2-40B4-BE49-F238E27FC236}">
                <a16:creationId xmlns:a16="http://schemas.microsoft.com/office/drawing/2014/main" id="{873E830D-FF85-4CAA-9FCF-7E90BD680059}"/>
              </a:ext>
            </a:extLst>
          </p:cNvPr>
          <p:cNvSpPr>
            <a:spLocks noChangeArrowheads="1"/>
          </p:cNvSpPr>
          <p:nvPr/>
        </p:nvSpPr>
        <p:spPr bwMode="auto">
          <a:xfrm>
            <a:off x="7604125" y="43084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15" name="Rectangle 319">
            <a:extLst>
              <a:ext uri="{FF2B5EF4-FFF2-40B4-BE49-F238E27FC236}">
                <a16:creationId xmlns:a16="http://schemas.microsoft.com/office/drawing/2014/main" id="{C8EEC49B-DC2E-40E9-91BA-6041F828EE33}"/>
              </a:ext>
            </a:extLst>
          </p:cNvPr>
          <p:cNvSpPr>
            <a:spLocks noChangeArrowheads="1"/>
          </p:cNvSpPr>
          <p:nvPr/>
        </p:nvSpPr>
        <p:spPr bwMode="auto">
          <a:xfrm>
            <a:off x="7105650" y="41497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30016" name="Rectangle 320">
            <a:extLst>
              <a:ext uri="{FF2B5EF4-FFF2-40B4-BE49-F238E27FC236}">
                <a16:creationId xmlns:a16="http://schemas.microsoft.com/office/drawing/2014/main" id="{45ED0565-9D87-4959-B20F-94E99F04E2CB}"/>
              </a:ext>
            </a:extLst>
          </p:cNvPr>
          <p:cNvSpPr>
            <a:spLocks noChangeArrowheads="1"/>
          </p:cNvSpPr>
          <p:nvPr/>
        </p:nvSpPr>
        <p:spPr bwMode="auto">
          <a:xfrm>
            <a:off x="6543675" y="26828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17" name="Rectangle 321">
            <a:extLst>
              <a:ext uri="{FF2B5EF4-FFF2-40B4-BE49-F238E27FC236}">
                <a16:creationId xmlns:a16="http://schemas.microsoft.com/office/drawing/2014/main" id="{F3F7063F-6F36-4C38-8F50-5D6F21A8E60E}"/>
              </a:ext>
            </a:extLst>
          </p:cNvPr>
          <p:cNvSpPr>
            <a:spLocks noChangeArrowheads="1"/>
          </p:cNvSpPr>
          <p:nvPr/>
        </p:nvSpPr>
        <p:spPr bwMode="auto">
          <a:xfrm>
            <a:off x="4624389" y="45545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18" name="Rectangle 322">
            <a:extLst>
              <a:ext uri="{FF2B5EF4-FFF2-40B4-BE49-F238E27FC236}">
                <a16:creationId xmlns:a16="http://schemas.microsoft.com/office/drawing/2014/main" id="{7228BACC-1A1E-4A17-847A-ED2206EC8DDB}"/>
              </a:ext>
            </a:extLst>
          </p:cNvPr>
          <p:cNvSpPr>
            <a:spLocks noChangeArrowheads="1"/>
          </p:cNvSpPr>
          <p:nvPr/>
        </p:nvSpPr>
        <p:spPr bwMode="auto">
          <a:xfrm>
            <a:off x="6672264" y="50069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19" name="Rectangle 323">
            <a:extLst>
              <a:ext uri="{FF2B5EF4-FFF2-40B4-BE49-F238E27FC236}">
                <a16:creationId xmlns:a16="http://schemas.microsoft.com/office/drawing/2014/main" id="{98BDE423-EDAD-4E5D-B8EA-E0EE42375B87}"/>
              </a:ext>
            </a:extLst>
          </p:cNvPr>
          <p:cNvSpPr>
            <a:spLocks noChangeArrowheads="1"/>
          </p:cNvSpPr>
          <p:nvPr/>
        </p:nvSpPr>
        <p:spPr bwMode="auto">
          <a:xfrm>
            <a:off x="7232650" y="37099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30020" name="Rectangle 324">
            <a:extLst>
              <a:ext uri="{FF2B5EF4-FFF2-40B4-BE49-F238E27FC236}">
                <a16:creationId xmlns:a16="http://schemas.microsoft.com/office/drawing/2014/main" id="{5B2E1D71-730B-4BA6-83D2-30E9E9252A89}"/>
              </a:ext>
            </a:extLst>
          </p:cNvPr>
          <p:cNvSpPr>
            <a:spLocks noChangeArrowheads="1"/>
          </p:cNvSpPr>
          <p:nvPr/>
        </p:nvSpPr>
        <p:spPr bwMode="auto">
          <a:xfrm>
            <a:off x="4849814" y="45656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30021" name="Rectangle 325">
            <a:extLst>
              <a:ext uri="{FF2B5EF4-FFF2-40B4-BE49-F238E27FC236}">
                <a16:creationId xmlns:a16="http://schemas.microsoft.com/office/drawing/2014/main" id="{A4F28F34-F519-45FF-9548-C5E63E78143A}"/>
              </a:ext>
            </a:extLst>
          </p:cNvPr>
          <p:cNvSpPr>
            <a:spLocks noChangeArrowheads="1"/>
          </p:cNvSpPr>
          <p:nvPr/>
        </p:nvSpPr>
        <p:spPr bwMode="auto">
          <a:xfrm>
            <a:off x="9567864" y="35194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30022" name="Rectangle 326">
            <a:extLst>
              <a:ext uri="{FF2B5EF4-FFF2-40B4-BE49-F238E27FC236}">
                <a16:creationId xmlns:a16="http://schemas.microsoft.com/office/drawing/2014/main" id="{38AEAB91-66D0-4FBE-8D2B-EB011FC99130}"/>
              </a:ext>
            </a:extLst>
          </p:cNvPr>
          <p:cNvSpPr>
            <a:spLocks noChangeArrowheads="1"/>
          </p:cNvSpPr>
          <p:nvPr/>
        </p:nvSpPr>
        <p:spPr bwMode="auto">
          <a:xfrm>
            <a:off x="7824789" y="35004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23" name="Rectangle 327">
            <a:extLst>
              <a:ext uri="{FF2B5EF4-FFF2-40B4-BE49-F238E27FC236}">
                <a16:creationId xmlns:a16="http://schemas.microsoft.com/office/drawing/2014/main" id="{5C337D18-C61D-4343-8113-B9AC5A81778D}"/>
              </a:ext>
            </a:extLst>
          </p:cNvPr>
          <p:cNvSpPr>
            <a:spLocks noChangeArrowheads="1"/>
          </p:cNvSpPr>
          <p:nvPr/>
        </p:nvSpPr>
        <p:spPr bwMode="auto">
          <a:xfrm>
            <a:off x="8256589" y="42211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24" name="Rectangle 328">
            <a:extLst>
              <a:ext uri="{FF2B5EF4-FFF2-40B4-BE49-F238E27FC236}">
                <a16:creationId xmlns:a16="http://schemas.microsoft.com/office/drawing/2014/main" id="{523CAADF-D8CB-4902-B607-99E0E849CC64}"/>
              </a:ext>
            </a:extLst>
          </p:cNvPr>
          <p:cNvSpPr>
            <a:spLocks noChangeArrowheads="1"/>
          </p:cNvSpPr>
          <p:nvPr/>
        </p:nvSpPr>
        <p:spPr bwMode="auto">
          <a:xfrm>
            <a:off x="7321550" y="30686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30025" name="Rectangle 329">
            <a:extLst>
              <a:ext uri="{FF2B5EF4-FFF2-40B4-BE49-F238E27FC236}">
                <a16:creationId xmlns:a16="http://schemas.microsoft.com/office/drawing/2014/main" id="{23C3BBDD-9D53-451A-A9CC-185B0B74CA3F}"/>
              </a:ext>
            </a:extLst>
          </p:cNvPr>
          <p:cNvSpPr>
            <a:spLocks noChangeArrowheads="1"/>
          </p:cNvSpPr>
          <p:nvPr/>
        </p:nvSpPr>
        <p:spPr bwMode="auto">
          <a:xfrm>
            <a:off x="6672263" y="53736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26" name="Rectangle 330">
            <a:extLst>
              <a:ext uri="{FF2B5EF4-FFF2-40B4-BE49-F238E27FC236}">
                <a16:creationId xmlns:a16="http://schemas.microsoft.com/office/drawing/2014/main" id="{4DF7B3E6-7298-4F8A-A30B-D4D11BD2325D}"/>
              </a:ext>
            </a:extLst>
          </p:cNvPr>
          <p:cNvSpPr>
            <a:spLocks noChangeArrowheads="1"/>
          </p:cNvSpPr>
          <p:nvPr/>
        </p:nvSpPr>
        <p:spPr bwMode="auto">
          <a:xfrm>
            <a:off x="9286875" y="49895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27" name="Rectangle 331">
            <a:extLst>
              <a:ext uri="{FF2B5EF4-FFF2-40B4-BE49-F238E27FC236}">
                <a16:creationId xmlns:a16="http://schemas.microsoft.com/office/drawing/2014/main" id="{B250EE0E-EFC9-4791-9FEE-A6AB8A18728D}"/>
              </a:ext>
            </a:extLst>
          </p:cNvPr>
          <p:cNvSpPr>
            <a:spLocks noChangeArrowheads="1"/>
          </p:cNvSpPr>
          <p:nvPr/>
        </p:nvSpPr>
        <p:spPr bwMode="auto">
          <a:xfrm>
            <a:off x="6961188" y="50133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28" name="Rectangle 332">
            <a:extLst>
              <a:ext uri="{FF2B5EF4-FFF2-40B4-BE49-F238E27FC236}">
                <a16:creationId xmlns:a16="http://schemas.microsoft.com/office/drawing/2014/main" id="{DA41DC8F-7CDD-4019-90C1-61375F56870C}"/>
              </a:ext>
            </a:extLst>
          </p:cNvPr>
          <p:cNvSpPr>
            <a:spLocks noChangeArrowheads="1"/>
          </p:cNvSpPr>
          <p:nvPr/>
        </p:nvSpPr>
        <p:spPr bwMode="auto">
          <a:xfrm>
            <a:off x="8545514" y="42926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29" name="Rectangle 333">
            <a:extLst>
              <a:ext uri="{FF2B5EF4-FFF2-40B4-BE49-F238E27FC236}">
                <a16:creationId xmlns:a16="http://schemas.microsoft.com/office/drawing/2014/main" id="{8EBD70C5-B05A-4818-915B-23360DAFADC9}"/>
              </a:ext>
            </a:extLst>
          </p:cNvPr>
          <p:cNvSpPr>
            <a:spLocks noChangeArrowheads="1"/>
          </p:cNvSpPr>
          <p:nvPr/>
        </p:nvSpPr>
        <p:spPr bwMode="auto">
          <a:xfrm>
            <a:off x="9509125" y="50641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30030" name="Rectangle 334">
            <a:extLst>
              <a:ext uri="{FF2B5EF4-FFF2-40B4-BE49-F238E27FC236}">
                <a16:creationId xmlns:a16="http://schemas.microsoft.com/office/drawing/2014/main" id="{A87C1E5D-BB32-4DBF-B1B3-A6EB292B9474}"/>
              </a:ext>
            </a:extLst>
          </p:cNvPr>
          <p:cNvSpPr>
            <a:spLocks noChangeArrowheads="1"/>
          </p:cNvSpPr>
          <p:nvPr/>
        </p:nvSpPr>
        <p:spPr bwMode="auto">
          <a:xfrm>
            <a:off x="9121775" y="27082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30031" name="Rectangle 335">
            <a:extLst>
              <a:ext uri="{FF2B5EF4-FFF2-40B4-BE49-F238E27FC236}">
                <a16:creationId xmlns:a16="http://schemas.microsoft.com/office/drawing/2014/main" id="{900CE0EA-A3C6-443D-B6C5-45BE259D49CF}"/>
              </a:ext>
            </a:extLst>
          </p:cNvPr>
          <p:cNvSpPr>
            <a:spLocks noChangeArrowheads="1"/>
          </p:cNvSpPr>
          <p:nvPr/>
        </p:nvSpPr>
        <p:spPr bwMode="auto">
          <a:xfrm>
            <a:off x="7969250" y="47244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32" name="Rectangle 336">
            <a:extLst>
              <a:ext uri="{FF2B5EF4-FFF2-40B4-BE49-F238E27FC236}">
                <a16:creationId xmlns:a16="http://schemas.microsoft.com/office/drawing/2014/main" id="{9B0C24D4-89CD-4FB4-ABE5-BC25DCDB1357}"/>
              </a:ext>
            </a:extLst>
          </p:cNvPr>
          <p:cNvSpPr>
            <a:spLocks noChangeArrowheads="1"/>
          </p:cNvSpPr>
          <p:nvPr/>
        </p:nvSpPr>
        <p:spPr bwMode="auto">
          <a:xfrm>
            <a:off x="8145464" y="46529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33" name="Rectangle 337">
            <a:extLst>
              <a:ext uri="{FF2B5EF4-FFF2-40B4-BE49-F238E27FC236}">
                <a16:creationId xmlns:a16="http://schemas.microsoft.com/office/drawing/2014/main" id="{E67E7C8A-D53D-4694-BF9C-6E2BBF58D86B}"/>
              </a:ext>
            </a:extLst>
          </p:cNvPr>
          <p:cNvSpPr>
            <a:spLocks noChangeArrowheads="1"/>
          </p:cNvSpPr>
          <p:nvPr/>
        </p:nvSpPr>
        <p:spPr bwMode="auto">
          <a:xfrm>
            <a:off x="5448300" y="12684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34" name="Rectangle 338">
            <a:extLst>
              <a:ext uri="{FF2B5EF4-FFF2-40B4-BE49-F238E27FC236}">
                <a16:creationId xmlns:a16="http://schemas.microsoft.com/office/drawing/2014/main" id="{DCC6C0C8-ADD8-450B-992B-9521478145C2}"/>
              </a:ext>
            </a:extLst>
          </p:cNvPr>
          <p:cNvSpPr>
            <a:spLocks noChangeArrowheads="1"/>
          </p:cNvSpPr>
          <p:nvPr/>
        </p:nvSpPr>
        <p:spPr bwMode="auto">
          <a:xfrm>
            <a:off x="8823325" y="5294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35" name="Rectangle 339">
            <a:extLst>
              <a:ext uri="{FF2B5EF4-FFF2-40B4-BE49-F238E27FC236}">
                <a16:creationId xmlns:a16="http://schemas.microsoft.com/office/drawing/2014/main" id="{1DB08D06-36EC-4950-9097-85ADBB4F628E}"/>
              </a:ext>
            </a:extLst>
          </p:cNvPr>
          <p:cNvSpPr>
            <a:spLocks noChangeArrowheads="1"/>
          </p:cNvSpPr>
          <p:nvPr/>
        </p:nvSpPr>
        <p:spPr bwMode="auto">
          <a:xfrm>
            <a:off x="9229725" y="56705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30036" name="Rectangle 340">
            <a:extLst>
              <a:ext uri="{FF2B5EF4-FFF2-40B4-BE49-F238E27FC236}">
                <a16:creationId xmlns:a16="http://schemas.microsoft.com/office/drawing/2014/main" id="{8CD9DF33-1F21-4A77-9BB1-3741EC23AD25}"/>
              </a:ext>
            </a:extLst>
          </p:cNvPr>
          <p:cNvSpPr>
            <a:spLocks noChangeArrowheads="1"/>
          </p:cNvSpPr>
          <p:nvPr/>
        </p:nvSpPr>
        <p:spPr bwMode="auto">
          <a:xfrm>
            <a:off x="7464425" y="551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37" name="Rectangle 341">
            <a:extLst>
              <a:ext uri="{FF2B5EF4-FFF2-40B4-BE49-F238E27FC236}">
                <a16:creationId xmlns:a16="http://schemas.microsoft.com/office/drawing/2014/main" id="{C107E964-AC6D-4C68-8192-84A18CC1EEC4}"/>
              </a:ext>
            </a:extLst>
          </p:cNvPr>
          <p:cNvSpPr>
            <a:spLocks noChangeArrowheads="1"/>
          </p:cNvSpPr>
          <p:nvPr/>
        </p:nvSpPr>
        <p:spPr bwMode="auto">
          <a:xfrm>
            <a:off x="9767889" y="40052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30038" name="Rectangle 342">
            <a:extLst>
              <a:ext uri="{FF2B5EF4-FFF2-40B4-BE49-F238E27FC236}">
                <a16:creationId xmlns:a16="http://schemas.microsoft.com/office/drawing/2014/main" id="{8F609F8D-EF7C-4646-91EF-B7D5069A976C}"/>
              </a:ext>
            </a:extLst>
          </p:cNvPr>
          <p:cNvSpPr>
            <a:spLocks noChangeArrowheads="1"/>
          </p:cNvSpPr>
          <p:nvPr/>
        </p:nvSpPr>
        <p:spPr bwMode="auto">
          <a:xfrm>
            <a:off x="8385175" y="48688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30039" name="Rectangle 343">
            <a:extLst>
              <a:ext uri="{FF2B5EF4-FFF2-40B4-BE49-F238E27FC236}">
                <a16:creationId xmlns:a16="http://schemas.microsoft.com/office/drawing/2014/main" id="{B1F72752-4ED9-42E2-96F1-CAB227B674C8}"/>
              </a:ext>
            </a:extLst>
          </p:cNvPr>
          <p:cNvSpPr>
            <a:spLocks noChangeArrowheads="1"/>
          </p:cNvSpPr>
          <p:nvPr/>
        </p:nvSpPr>
        <p:spPr bwMode="auto">
          <a:xfrm>
            <a:off x="6240464" y="17002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40" name="Rectangle 344">
            <a:extLst>
              <a:ext uri="{FF2B5EF4-FFF2-40B4-BE49-F238E27FC236}">
                <a16:creationId xmlns:a16="http://schemas.microsoft.com/office/drawing/2014/main" id="{60AF68C7-5C1D-42D1-AEEA-501E939EF291}"/>
              </a:ext>
            </a:extLst>
          </p:cNvPr>
          <p:cNvSpPr>
            <a:spLocks noChangeArrowheads="1"/>
          </p:cNvSpPr>
          <p:nvPr/>
        </p:nvSpPr>
        <p:spPr bwMode="auto">
          <a:xfrm>
            <a:off x="10112375" y="46466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30042" name="Rectangle 346">
            <a:extLst>
              <a:ext uri="{FF2B5EF4-FFF2-40B4-BE49-F238E27FC236}">
                <a16:creationId xmlns:a16="http://schemas.microsoft.com/office/drawing/2014/main" id="{29365EE3-0B80-4D40-92F3-FEB28E6E9641}"/>
              </a:ext>
            </a:extLst>
          </p:cNvPr>
          <p:cNvSpPr>
            <a:spLocks noChangeArrowheads="1"/>
          </p:cNvSpPr>
          <p:nvPr/>
        </p:nvSpPr>
        <p:spPr bwMode="auto">
          <a:xfrm>
            <a:off x="4152900" y="48688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30043" name="Rectangle 347">
            <a:extLst>
              <a:ext uri="{FF2B5EF4-FFF2-40B4-BE49-F238E27FC236}">
                <a16:creationId xmlns:a16="http://schemas.microsoft.com/office/drawing/2014/main" id="{CF4A7DCD-7068-48BB-9FE3-21888CFDF2B7}"/>
              </a:ext>
            </a:extLst>
          </p:cNvPr>
          <p:cNvSpPr>
            <a:spLocks noChangeArrowheads="1"/>
          </p:cNvSpPr>
          <p:nvPr/>
        </p:nvSpPr>
        <p:spPr bwMode="auto">
          <a:xfrm>
            <a:off x="7105650" y="12684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30045" name="Rectangle 349">
            <a:extLst>
              <a:ext uri="{FF2B5EF4-FFF2-40B4-BE49-F238E27FC236}">
                <a16:creationId xmlns:a16="http://schemas.microsoft.com/office/drawing/2014/main" id="{84799BE6-8292-4B5B-A2D1-C45811C533FD}"/>
              </a:ext>
            </a:extLst>
          </p:cNvPr>
          <p:cNvSpPr>
            <a:spLocks noChangeArrowheads="1"/>
          </p:cNvSpPr>
          <p:nvPr/>
        </p:nvSpPr>
        <p:spPr bwMode="auto">
          <a:xfrm>
            <a:off x="6511925" y="30686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30046" name="Rectangle 350">
            <a:extLst>
              <a:ext uri="{FF2B5EF4-FFF2-40B4-BE49-F238E27FC236}">
                <a16:creationId xmlns:a16="http://schemas.microsoft.com/office/drawing/2014/main" id="{C4BEEAA2-53A6-4D67-B3E2-00D248CD933A}"/>
              </a:ext>
            </a:extLst>
          </p:cNvPr>
          <p:cNvSpPr>
            <a:spLocks noChangeArrowheads="1"/>
          </p:cNvSpPr>
          <p:nvPr/>
        </p:nvSpPr>
        <p:spPr bwMode="auto">
          <a:xfrm>
            <a:off x="6396039" y="33496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47" name="Rectangle 351">
            <a:extLst>
              <a:ext uri="{FF2B5EF4-FFF2-40B4-BE49-F238E27FC236}">
                <a16:creationId xmlns:a16="http://schemas.microsoft.com/office/drawing/2014/main" id="{7BCCCD0C-D629-4F0D-ABF8-C82D63E64762}"/>
              </a:ext>
            </a:extLst>
          </p:cNvPr>
          <p:cNvSpPr>
            <a:spLocks noChangeArrowheads="1"/>
          </p:cNvSpPr>
          <p:nvPr/>
        </p:nvSpPr>
        <p:spPr bwMode="auto">
          <a:xfrm>
            <a:off x="8472488" y="39258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30048" name="Rectangle 352">
            <a:extLst>
              <a:ext uri="{FF2B5EF4-FFF2-40B4-BE49-F238E27FC236}">
                <a16:creationId xmlns:a16="http://schemas.microsoft.com/office/drawing/2014/main" id="{3B61C974-7EAC-45BC-B081-63C99E4974E0}"/>
              </a:ext>
            </a:extLst>
          </p:cNvPr>
          <p:cNvSpPr>
            <a:spLocks noChangeArrowheads="1"/>
          </p:cNvSpPr>
          <p:nvPr/>
        </p:nvSpPr>
        <p:spPr bwMode="auto">
          <a:xfrm>
            <a:off x="8545514" y="46910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49" name="Rectangle 353">
            <a:extLst>
              <a:ext uri="{FF2B5EF4-FFF2-40B4-BE49-F238E27FC236}">
                <a16:creationId xmlns:a16="http://schemas.microsoft.com/office/drawing/2014/main" id="{99AD07ED-8722-4BE4-9182-FD589AB3CE9E}"/>
              </a:ext>
            </a:extLst>
          </p:cNvPr>
          <p:cNvSpPr>
            <a:spLocks noChangeArrowheads="1"/>
          </p:cNvSpPr>
          <p:nvPr/>
        </p:nvSpPr>
        <p:spPr bwMode="auto">
          <a:xfrm>
            <a:off x="7062789" y="33496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50" name="Rectangle 354">
            <a:extLst>
              <a:ext uri="{FF2B5EF4-FFF2-40B4-BE49-F238E27FC236}">
                <a16:creationId xmlns:a16="http://schemas.microsoft.com/office/drawing/2014/main" id="{84D78EC6-D104-4712-862A-6A864D2C9DC8}"/>
              </a:ext>
            </a:extLst>
          </p:cNvPr>
          <p:cNvSpPr>
            <a:spLocks noChangeArrowheads="1"/>
          </p:cNvSpPr>
          <p:nvPr/>
        </p:nvSpPr>
        <p:spPr bwMode="auto">
          <a:xfrm>
            <a:off x="7321550" y="35004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51" name="Rectangle 355">
            <a:extLst>
              <a:ext uri="{FF2B5EF4-FFF2-40B4-BE49-F238E27FC236}">
                <a16:creationId xmlns:a16="http://schemas.microsoft.com/office/drawing/2014/main" id="{28D7D4BF-57A8-4740-BB80-E751DBC65904}"/>
              </a:ext>
            </a:extLst>
          </p:cNvPr>
          <p:cNvSpPr>
            <a:spLocks noChangeArrowheads="1"/>
          </p:cNvSpPr>
          <p:nvPr/>
        </p:nvSpPr>
        <p:spPr bwMode="auto">
          <a:xfrm>
            <a:off x="8616950" y="49339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52" name="Rectangle 356">
            <a:extLst>
              <a:ext uri="{FF2B5EF4-FFF2-40B4-BE49-F238E27FC236}">
                <a16:creationId xmlns:a16="http://schemas.microsoft.com/office/drawing/2014/main" id="{755929FD-C34C-48C1-A8B9-72E8D0B9E0F5}"/>
              </a:ext>
            </a:extLst>
          </p:cNvPr>
          <p:cNvSpPr>
            <a:spLocks noChangeArrowheads="1"/>
          </p:cNvSpPr>
          <p:nvPr/>
        </p:nvSpPr>
        <p:spPr bwMode="auto">
          <a:xfrm>
            <a:off x="9753600" y="51498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53" name="Rectangle 357">
            <a:extLst>
              <a:ext uri="{FF2B5EF4-FFF2-40B4-BE49-F238E27FC236}">
                <a16:creationId xmlns:a16="http://schemas.microsoft.com/office/drawing/2014/main" id="{3E1973BF-5F1F-4171-BB9D-8E1CE8180EE5}"/>
              </a:ext>
            </a:extLst>
          </p:cNvPr>
          <p:cNvSpPr>
            <a:spLocks noChangeArrowheads="1"/>
          </p:cNvSpPr>
          <p:nvPr/>
        </p:nvSpPr>
        <p:spPr bwMode="auto">
          <a:xfrm>
            <a:off x="8832850" y="44370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54" name="Rectangle 358">
            <a:extLst>
              <a:ext uri="{FF2B5EF4-FFF2-40B4-BE49-F238E27FC236}">
                <a16:creationId xmlns:a16="http://schemas.microsoft.com/office/drawing/2014/main" id="{D7778654-3288-4FE3-88D5-C809CEB9B90D}"/>
              </a:ext>
            </a:extLst>
          </p:cNvPr>
          <p:cNvSpPr>
            <a:spLocks noChangeArrowheads="1"/>
          </p:cNvSpPr>
          <p:nvPr/>
        </p:nvSpPr>
        <p:spPr bwMode="auto">
          <a:xfrm>
            <a:off x="9553575" y="53736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55" name="Rectangle 359">
            <a:extLst>
              <a:ext uri="{FF2B5EF4-FFF2-40B4-BE49-F238E27FC236}">
                <a16:creationId xmlns:a16="http://schemas.microsoft.com/office/drawing/2014/main" id="{A9627E50-2839-45F5-B3E2-EDD450020CB2}"/>
              </a:ext>
            </a:extLst>
          </p:cNvPr>
          <p:cNvSpPr>
            <a:spLocks noChangeArrowheads="1"/>
          </p:cNvSpPr>
          <p:nvPr/>
        </p:nvSpPr>
        <p:spPr bwMode="auto">
          <a:xfrm>
            <a:off x="4584700" y="51577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56" name="Rectangle 360">
            <a:extLst>
              <a:ext uri="{FF2B5EF4-FFF2-40B4-BE49-F238E27FC236}">
                <a16:creationId xmlns:a16="http://schemas.microsoft.com/office/drawing/2014/main" id="{56EF3262-1C0D-4253-B443-D5202E8668AE}"/>
              </a:ext>
            </a:extLst>
          </p:cNvPr>
          <p:cNvSpPr>
            <a:spLocks noChangeArrowheads="1"/>
          </p:cNvSpPr>
          <p:nvPr/>
        </p:nvSpPr>
        <p:spPr bwMode="auto">
          <a:xfrm>
            <a:off x="9840914" y="53736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57" name="Rectangle 361">
            <a:extLst>
              <a:ext uri="{FF2B5EF4-FFF2-40B4-BE49-F238E27FC236}">
                <a16:creationId xmlns:a16="http://schemas.microsoft.com/office/drawing/2014/main" id="{88D006DE-54FF-4169-BCEA-2006517FECC1}"/>
              </a:ext>
            </a:extLst>
          </p:cNvPr>
          <p:cNvSpPr>
            <a:spLocks noChangeArrowheads="1"/>
          </p:cNvSpPr>
          <p:nvPr/>
        </p:nvSpPr>
        <p:spPr bwMode="auto">
          <a:xfrm>
            <a:off x="5016500" y="62372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58" name="Rectangle 362">
            <a:extLst>
              <a:ext uri="{FF2B5EF4-FFF2-40B4-BE49-F238E27FC236}">
                <a16:creationId xmlns:a16="http://schemas.microsoft.com/office/drawing/2014/main" id="{AE6A5F75-3905-49DA-8EEE-BD7C70217D68}"/>
              </a:ext>
            </a:extLst>
          </p:cNvPr>
          <p:cNvSpPr>
            <a:spLocks noChangeArrowheads="1"/>
          </p:cNvSpPr>
          <p:nvPr/>
        </p:nvSpPr>
        <p:spPr bwMode="auto">
          <a:xfrm>
            <a:off x="4079875" y="44370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30059" name="Rectangle 363">
            <a:extLst>
              <a:ext uri="{FF2B5EF4-FFF2-40B4-BE49-F238E27FC236}">
                <a16:creationId xmlns:a16="http://schemas.microsoft.com/office/drawing/2014/main" id="{DEE9E6CF-3385-4333-9714-B1224C00195C}"/>
              </a:ext>
            </a:extLst>
          </p:cNvPr>
          <p:cNvSpPr>
            <a:spLocks noChangeArrowheads="1"/>
          </p:cNvSpPr>
          <p:nvPr/>
        </p:nvSpPr>
        <p:spPr bwMode="auto">
          <a:xfrm>
            <a:off x="8040688" y="37099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60" name="Rectangle 364">
            <a:extLst>
              <a:ext uri="{FF2B5EF4-FFF2-40B4-BE49-F238E27FC236}">
                <a16:creationId xmlns:a16="http://schemas.microsoft.com/office/drawing/2014/main" id="{9F562E22-C4D3-41B1-B14B-8363B377216E}"/>
              </a:ext>
            </a:extLst>
          </p:cNvPr>
          <p:cNvSpPr>
            <a:spLocks noChangeArrowheads="1"/>
          </p:cNvSpPr>
          <p:nvPr/>
        </p:nvSpPr>
        <p:spPr bwMode="auto">
          <a:xfrm>
            <a:off x="7321550" y="51577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30061" name="Rectangle 365">
            <a:extLst>
              <a:ext uri="{FF2B5EF4-FFF2-40B4-BE49-F238E27FC236}">
                <a16:creationId xmlns:a16="http://schemas.microsoft.com/office/drawing/2014/main" id="{A1744DC9-9A82-4A99-920B-1CE76F642562}"/>
              </a:ext>
            </a:extLst>
          </p:cNvPr>
          <p:cNvSpPr>
            <a:spLocks noChangeArrowheads="1"/>
          </p:cNvSpPr>
          <p:nvPr/>
        </p:nvSpPr>
        <p:spPr bwMode="auto">
          <a:xfrm>
            <a:off x="8183564" y="6308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30062" name="Rectangle 366">
            <a:extLst>
              <a:ext uri="{FF2B5EF4-FFF2-40B4-BE49-F238E27FC236}">
                <a16:creationId xmlns:a16="http://schemas.microsoft.com/office/drawing/2014/main" id="{E13DF8A1-A225-4007-9AF1-F79262BB668E}"/>
              </a:ext>
            </a:extLst>
          </p:cNvPr>
          <p:cNvSpPr>
            <a:spLocks noChangeArrowheads="1"/>
          </p:cNvSpPr>
          <p:nvPr/>
        </p:nvSpPr>
        <p:spPr bwMode="auto">
          <a:xfrm>
            <a:off x="8616950" y="63087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30063" name="Rectangle 367">
            <a:extLst>
              <a:ext uri="{FF2B5EF4-FFF2-40B4-BE49-F238E27FC236}">
                <a16:creationId xmlns:a16="http://schemas.microsoft.com/office/drawing/2014/main" id="{BDCDA93A-A40C-41AD-864C-B939B37D4C21}"/>
              </a:ext>
            </a:extLst>
          </p:cNvPr>
          <p:cNvSpPr>
            <a:spLocks noChangeArrowheads="1"/>
          </p:cNvSpPr>
          <p:nvPr/>
        </p:nvSpPr>
        <p:spPr bwMode="auto">
          <a:xfrm>
            <a:off x="3863975" y="4581525"/>
            <a:ext cx="401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30064" name="Rectangle 368">
            <a:extLst>
              <a:ext uri="{FF2B5EF4-FFF2-40B4-BE49-F238E27FC236}">
                <a16:creationId xmlns:a16="http://schemas.microsoft.com/office/drawing/2014/main" id="{809CE02C-1345-4C34-BBEF-66AB15AA3962}"/>
              </a:ext>
            </a:extLst>
          </p:cNvPr>
          <p:cNvSpPr>
            <a:spLocks noChangeArrowheads="1"/>
          </p:cNvSpPr>
          <p:nvPr/>
        </p:nvSpPr>
        <p:spPr bwMode="auto">
          <a:xfrm>
            <a:off x="5721350" y="40767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grpSp>
        <p:nvGrpSpPr>
          <p:cNvPr id="30068" name="Group 372">
            <a:extLst>
              <a:ext uri="{FF2B5EF4-FFF2-40B4-BE49-F238E27FC236}">
                <a16:creationId xmlns:a16="http://schemas.microsoft.com/office/drawing/2014/main" id="{F386E1AF-BE5A-4DE5-8D44-57EB463EA61A}"/>
              </a:ext>
            </a:extLst>
          </p:cNvPr>
          <p:cNvGrpSpPr>
            <a:grpSpLocks/>
          </p:cNvGrpSpPr>
          <p:nvPr/>
        </p:nvGrpSpPr>
        <p:grpSpPr bwMode="auto">
          <a:xfrm>
            <a:off x="1703389" y="5753104"/>
            <a:ext cx="1944687" cy="1016001"/>
            <a:chOff x="113" y="3624"/>
            <a:chExt cx="1225" cy="640"/>
          </a:xfrm>
        </p:grpSpPr>
        <p:sp>
          <p:nvSpPr>
            <p:cNvPr id="30065" name="Text Box 369">
              <a:extLst>
                <a:ext uri="{FF2B5EF4-FFF2-40B4-BE49-F238E27FC236}">
                  <a16:creationId xmlns:a16="http://schemas.microsoft.com/office/drawing/2014/main" id="{D0C54211-B5D8-4AD0-81D1-5B4B3298D7C7}"/>
                </a:ext>
              </a:extLst>
            </p:cNvPr>
            <p:cNvSpPr txBox="1">
              <a:spLocks noChangeArrowheads="1"/>
            </p:cNvSpPr>
            <p:nvPr/>
          </p:nvSpPr>
          <p:spPr bwMode="auto">
            <a:xfrm>
              <a:off x="113" y="3624"/>
              <a:ext cx="1225" cy="6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altLang="en-US" sz="2000" b="0" i="0" u="none" strike="noStrike" kern="1200" cap="none" spc="0" normalizeH="0" baseline="0" noProof="0">
                  <a:ln>
                    <a:noFill/>
                  </a:ln>
                  <a:solidFill>
                    <a:prstClr val="black"/>
                  </a:solidFill>
                  <a:effectLst/>
                  <a:uLnTx/>
                  <a:uFillTx/>
                  <a:latin typeface="Calibri" panose="020F0502020204030204"/>
                  <a:ea typeface="+mn-ea"/>
                  <a:cs typeface="+mn-cs"/>
                </a:rPr>
                <a:t>Sampling ratio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alt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30066" name="Object 370">
              <a:extLst>
                <a:ext uri="{FF2B5EF4-FFF2-40B4-BE49-F238E27FC236}">
                  <a16:creationId xmlns:a16="http://schemas.microsoft.com/office/drawing/2014/main" id="{0FD4B789-C5FD-437A-A51B-A5AD344CCFC1}"/>
                </a:ext>
              </a:extLst>
            </p:cNvPr>
            <p:cNvGraphicFramePr>
              <a:graphicFrameLocks noChangeAspect="1"/>
            </p:cNvGraphicFramePr>
            <p:nvPr/>
          </p:nvGraphicFramePr>
          <p:xfrm>
            <a:off x="636" y="3808"/>
            <a:ext cx="179" cy="381"/>
          </p:xfrm>
          <a:graphic>
            <a:graphicData uri="http://schemas.openxmlformats.org/presentationml/2006/ole">
              <mc:AlternateContent xmlns:mc="http://schemas.openxmlformats.org/markup-compatibility/2006">
                <mc:Choice xmlns:v="urn:schemas-microsoft-com:vml" Requires="v">
                  <p:oleObj name="Equation" r:id="rId3" imgW="190440" imgH="406080" progId="Equation.3">
                    <p:embed/>
                  </p:oleObj>
                </mc:Choice>
                <mc:Fallback>
                  <p:oleObj name="Equation" r:id="rId3" imgW="190440" imgH="406080" progId="Equation.3">
                    <p:embed/>
                    <p:pic>
                      <p:nvPicPr>
                        <p:cNvPr id="30066" name="Object 370">
                          <a:extLst>
                            <a:ext uri="{FF2B5EF4-FFF2-40B4-BE49-F238E27FC236}">
                              <a16:creationId xmlns:a16="http://schemas.microsoft.com/office/drawing/2014/main" id="{0FD4B789-C5FD-437A-A51B-A5AD344CCF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 y="3808"/>
                          <a:ext cx="179"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707886" y="152401"/>
            <a:ext cx="5159515" cy="6336267"/>
          </a:xfrm>
        </p:spPr>
        <p:txBody>
          <a:bodyPr>
            <a:normAutofit lnSpcReduction="10000"/>
          </a:bodyPr>
          <a:lstStyle/>
          <a:p>
            <a:pPr marL="0" indent="0">
              <a:buNone/>
            </a:pPr>
            <a:r>
              <a:rPr lang="en-US" sz="3200" b="1" dirty="0">
                <a:solidFill>
                  <a:srgbClr val="FF0000"/>
                </a:solidFill>
              </a:rPr>
              <a:t>Simple Random Sampling</a:t>
            </a:r>
          </a:p>
          <a:p>
            <a:pPr lvl="1"/>
            <a:r>
              <a:rPr lang="en-US" sz="2800" dirty="0">
                <a:solidFill>
                  <a:srgbClr val="002060"/>
                </a:solidFill>
              </a:rPr>
              <a:t>Selecting a sample from the population so all in the population have an equal ch</a:t>
            </a:r>
            <a:r>
              <a:rPr lang="en-US" sz="2800" dirty="0"/>
              <a:t>ance of being selected</a:t>
            </a:r>
          </a:p>
          <a:p>
            <a:pPr lvl="1"/>
            <a:r>
              <a:rPr lang="en-US" sz="2800" dirty="0"/>
              <a:t>Each individual subject (human or otherwise) has an equal chance of being selected</a:t>
            </a:r>
          </a:p>
          <a:p>
            <a:pPr marL="457200" lvl="1" indent="0">
              <a:spcBef>
                <a:spcPts val="0"/>
              </a:spcBef>
              <a:buNone/>
            </a:pPr>
            <a:r>
              <a:rPr lang="en-US" sz="2600" dirty="0">
                <a:solidFill>
                  <a:srgbClr val="FF0000"/>
                </a:solidFill>
              </a:rPr>
              <a:t>Example</a:t>
            </a:r>
          </a:p>
          <a:p>
            <a:pPr marL="457200" lvl="1" indent="0">
              <a:spcBef>
                <a:spcPts val="0"/>
              </a:spcBef>
              <a:buNone/>
            </a:pPr>
            <a:r>
              <a:rPr lang="en-US" sz="2600" dirty="0"/>
              <a:t>You want to select a simple random sample of 100 employees of Company X. You assign a number to every employee in the company database from 1 to 1000 and use a random number generator to select 100 numbers.</a:t>
            </a:r>
            <a:endParaRPr lang="en-US" sz="28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7687" y="123826"/>
            <a:ext cx="2176461"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rot="16200000">
            <a:off x="-2994294" y="2994294"/>
            <a:ext cx="6696473" cy="707886"/>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rPr>
              <a:t>Each member of the population has an equal and independent chance of being chosen</a:t>
            </a:r>
          </a:p>
        </p:txBody>
      </p:sp>
      <p:sp>
        <p:nvSpPr>
          <p:cNvPr id="7" name="Rectangle 6"/>
          <p:cNvSpPr/>
          <p:nvPr/>
        </p:nvSpPr>
        <p:spPr>
          <a:xfrm>
            <a:off x="9296400" y="1447802"/>
            <a:ext cx="2787748"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Define the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List all members of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Assign numbers to each member of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Use criterion to select sample</a:t>
            </a:r>
          </a:p>
        </p:txBody>
      </p:sp>
      <p:sp>
        <p:nvSpPr>
          <p:cNvPr id="2" name="Rectangle 1"/>
          <p:cNvSpPr/>
          <p:nvPr/>
        </p:nvSpPr>
        <p:spPr>
          <a:xfrm>
            <a:off x="707886" y="6488668"/>
            <a:ext cx="11376262" cy="369332"/>
          </a:xfrm>
          <a:prstGeom prst="rect">
            <a:avLst/>
          </a:prstGeom>
          <a:solidFill>
            <a:schemeClr val="bg1">
              <a:lumMod val="95000"/>
            </a:schemeClr>
          </a:solid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Advantages: The sample should represent the target population .     Eliminate sampling bias</a:t>
            </a:r>
            <a:endPar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74AAA61A-E500-4AA4-B602-316DBE4AA519}"/>
              </a:ext>
            </a:extLst>
          </p:cNvPr>
          <p:cNvPicPr>
            <a:picLocks noChangeAspect="1"/>
          </p:cNvPicPr>
          <p:nvPr/>
        </p:nvPicPr>
        <p:blipFill>
          <a:blip r:embed="rId3"/>
          <a:stretch>
            <a:fillRect/>
          </a:stretch>
        </p:blipFill>
        <p:spPr>
          <a:xfrm>
            <a:off x="6096000" y="900113"/>
            <a:ext cx="3200400" cy="5072003"/>
          </a:xfrm>
          <a:prstGeom prst="rect">
            <a:avLst/>
          </a:prstGeom>
        </p:spPr>
      </p:pic>
    </p:spTree>
    <p:extLst>
      <p:ext uri="{BB962C8B-B14F-4D97-AF65-F5344CB8AC3E}">
        <p14:creationId xmlns:p14="http://schemas.microsoft.com/office/powerpoint/2010/main" val="339142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60" name="Rectangle 824">
            <a:extLst>
              <a:ext uri="{FF2B5EF4-FFF2-40B4-BE49-F238E27FC236}">
                <a16:creationId xmlns:a16="http://schemas.microsoft.com/office/drawing/2014/main" id="{64FAEC22-ABB8-4409-9251-DA26045F672F}"/>
              </a:ext>
            </a:extLst>
          </p:cNvPr>
          <p:cNvSpPr>
            <a:spLocks noGrp="1" noChangeArrowheads="1"/>
          </p:cNvSpPr>
          <p:nvPr>
            <p:ph type="title"/>
          </p:nvPr>
        </p:nvSpPr>
        <p:spPr>
          <a:xfrm>
            <a:off x="0" y="2"/>
            <a:ext cx="12192000" cy="614362"/>
          </a:xfrm>
        </p:spPr>
        <p:txBody>
          <a:bodyPr>
            <a:normAutofit fontScale="90000"/>
          </a:bodyPr>
          <a:lstStyle/>
          <a:p>
            <a:r>
              <a:rPr lang="nl-BE" altLang="en-US" b="1" dirty="0">
                <a:solidFill>
                  <a:srgbClr val="C00000"/>
                </a:solidFill>
              </a:rPr>
              <a:t>Simple random sample</a:t>
            </a:r>
            <a:endParaRPr lang="en-US" altLang="en-US" b="1" dirty="0">
              <a:solidFill>
                <a:srgbClr val="C00000"/>
              </a:solidFill>
            </a:endParaRPr>
          </a:p>
        </p:txBody>
      </p:sp>
      <p:graphicFrame>
        <p:nvGraphicFramePr>
          <p:cNvPr id="40765" name="Group 829">
            <a:extLst>
              <a:ext uri="{FF2B5EF4-FFF2-40B4-BE49-F238E27FC236}">
                <a16:creationId xmlns:a16="http://schemas.microsoft.com/office/drawing/2014/main" id="{F1ADB48B-6A25-4079-973B-348460F55CCC}"/>
              </a:ext>
            </a:extLst>
          </p:cNvPr>
          <p:cNvGraphicFramePr>
            <a:graphicFrameLocks noGrp="1"/>
          </p:cNvGraphicFramePr>
          <p:nvPr>
            <p:ph idx="1"/>
          </p:nvPr>
        </p:nvGraphicFramePr>
        <p:xfrm>
          <a:off x="0" y="614364"/>
          <a:ext cx="11872911" cy="6096000"/>
        </p:xfrm>
        <a:graphic>
          <a:graphicData uri="http://schemas.openxmlformats.org/drawingml/2006/table">
            <a:tbl>
              <a:tblPr/>
              <a:tblGrid>
                <a:gridCol w="1182493">
                  <a:extLst>
                    <a:ext uri="{9D8B030D-6E8A-4147-A177-3AD203B41FA5}">
                      <a16:colId xmlns:a16="http://schemas.microsoft.com/office/drawing/2014/main" val="3688706176"/>
                    </a:ext>
                  </a:extLst>
                </a:gridCol>
                <a:gridCol w="1195581">
                  <a:extLst>
                    <a:ext uri="{9D8B030D-6E8A-4147-A177-3AD203B41FA5}">
                      <a16:colId xmlns:a16="http://schemas.microsoft.com/office/drawing/2014/main" val="2248332858"/>
                    </a:ext>
                  </a:extLst>
                </a:gridCol>
                <a:gridCol w="1182490">
                  <a:extLst>
                    <a:ext uri="{9D8B030D-6E8A-4147-A177-3AD203B41FA5}">
                      <a16:colId xmlns:a16="http://schemas.microsoft.com/office/drawing/2014/main" val="1862450072"/>
                    </a:ext>
                  </a:extLst>
                </a:gridCol>
                <a:gridCol w="1191219">
                  <a:extLst>
                    <a:ext uri="{9D8B030D-6E8A-4147-A177-3AD203B41FA5}">
                      <a16:colId xmlns:a16="http://schemas.microsoft.com/office/drawing/2014/main" val="4248102150"/>
                    </a:ext>
                  </a:extLst>
                </a:gridCol>
                <a:gridCol w="1186855">
                  <a:extLst>
                    <a:ext uri="{9D8B030D-6E8A-4147-A177-3AD203B41FA5}">
                      <a16:colId xmlns:a16="http://schemas.microsoft.com/office/drawing/2014/main" val="2781721672"/>
                    </a:ext>
                  </a:extLst>
                </a:gridCol>
                <a:gridCol w="1182490">
                  <a:extLst>
                    <a:ext uri="{9D8B030D-6E8A-4147-A177-3AD203B41FA5}">
                      <a16:colId xmlns:a16="http://schemas.microsoft.com/office/drawing/2014/main" val="1715072566"/>
                    </a:ext>
                  </a:extLst>
                </a:gridCol>
                <a:gridCol w="1191219">
                  <a:extLst>
                    <a:ext uri="{9D8B030D-6E8A-4147-A177-3AD203B41FA5}">
                      <a16:colId xmlns:a16="http://schemas.microsoft.com/office/drawing/2014/main" val="2007166592"/>
                    </a:ext>
                  </a:extLst>
                </a:gridCol>
                <a:gridCol w="1182490">
                  <a:extLst>
                    <a:ext uri="{9D8B030D-6E8A-4147-A177-3AD203B41FA5}">
                      <a16:colId xmlns:a16="http://schemas.microsoft.com/office/drawing/2014/main" val="2250890928"/>
                    </a:ext>
                  </a:extLst>
                </a:gridCol>
                <a:gridCol w="1195581">
                  <a:extLst>
                    <a:ext uri="{9D8B030D-6E8A-4147-A177-3AD203B41FA5}">
                      <a16:colId xmlns:a16="http://schemas.microsoft.com/office/drawing/2014/main" val="3660841679"/>
                    </a:ext>
                  </a:extLst>
                </a:gridCol>
                <a:gridCol w="1182493">
                  <a:extLst>
                    <a:ext uri="{9D8B030D-6E8A-4147-A177-3AD203B41FA5}">
                      <a16:colId xmlns:a16="http://schemas.microsoft.com/office/drawing/2014/main" val="3272312379"/>
                    </a:ext>
                  </a:extLst>
                </a:gridCol>
              </a:tblGrid>
              <a:tr h="12382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cap="fla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2</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cap="fla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ED181E"/>
                          </a:solidFill>
                          <a:effectLst/>
                          <a:latin typeface="Arial Narrow" panose="020B0606020202030204" pitchFamily="34" charset="0"/>
                          <a:cs typeface="Times New Roman" panose="02020603050405020304" pitchFamily="18" charset="0"/>
                        </a:rPr>
                        <a:t>3</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cap="fla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4</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cap="fla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5</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cap="fla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6</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cap="fla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7</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cap="fla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8</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cap="fla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9</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cap="fla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10</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531400394"/>
                  </a:ext>
                </a:extLst>
              </a:tr>
              <a:tr h="12382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ED181E"/>
                          </a:solidFill>
                          <a:effectLst/>
                          <a:latin typeface="Arial Narrow" panose="020B0606020202030204" pitchFamily="34" charset="0"/>
                          <a:cs typeface="Times New Roman" panose="02020603050405020304" pitchFamily="18" charset="0"/>
                        </a:rPr>
                        <a:t>11</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12</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13</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14</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15</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16</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ED181E"/>
                          </a:solidFill>
                          <a:effectLst/>
                          <a:latin typeface="Arial Narrow" panose="020B0606020202030204" pitchFamily="34" charset="0"/>
                          <a:cs typeface="Times New Roman" panose="02020603050405020304" pitchFamily="18" charset="0"/>
                        </a:rPr>
                        <a:t>17</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18</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19</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20</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138429902"/>
                  </a:ext>
                </a:extLst>
              </a:tr>
              <a:tr h="12382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21</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22</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23</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ED181E"/>
                          </a:solidFill>
                          <a:effectLst/>
                          <a:latin typeface="Arial Narrow" panose="020B0606020202030204" pitchFamily="34" charset="0"/>
                          <a:cs typeface="Times New Roman" panose="02020603050405020304" pitchFamily="18" charset="0"/>
                        </a:rPr>
                        <a:t>24</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25</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26</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27</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28</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29</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30</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610392106"/>
                  </a:ext>
                </a:extLst>
              </a:tr>
              <a:tr h="12382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31</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32</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ED181E"/>
                          </a:solidFill>
                          <a:effectLst/>
                          <a:latin typeface="Arial Narrow" panose="020B0606020202030204" pitchFamily="34" charset="0"/>
                          <a:cs typeface="Times New Roman" panose="02020603050405020304" pitchFamily="18" charset="0"/>
                        </a:rPr>
                        <a:t>33</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cs typeface="Times New Roman" panose="02020603050405020304" pitchFamily="18" charset="0"/>
                        </a:rPr>
                        <a:t>34</a:t>
                      </a:r>
                      <a:endParaRPr kumimoji="0" lang="en-US" altLang="en-US" sz="2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35</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36</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37</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38</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39</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ED181E"/>
                          </a:solidFill>
                          <a:effectLst/>
                          <a:latin typeface="Arial Narrow" panose="020B0606020202030204" pitchFamily="34" charset="0"/>
                          <a:cs typeface="Times New Roman" panose="02020603050405020304" pitchFamily="18" charset="0"/>
                        </a:rPr>
                        <a:t>40</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095407155"/>
                  </a:ext>
                </a:extLst>
              </a:tr>
              <a:tr h="12382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41</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42</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43</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44</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ED181E"/>
                          </a:solidFill>
                          <a:effectLst/>
                          <a:latin typeface="Arial Narrow" panose="020B0606020202030204" pitchFamily="34" charset="0"/>
                          <a:cs typeface="Times New Roman" panose="02020603050405020304" pitchFamily="18" charset="0"/>
                        </a:rPr>
                        <a:t>45</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ED181E"/>
                          </a:solidFill>
                          <a:effectLst/>
                          <a:latin typeface="Arial Narrow" panose="020B0606020202030204" pitchFamily="34" charset="0"/>
                          <a:cs typeface="Times New Roman" panose="02020603050405020304" pitchFamily="18" charset="0"/>
                        </a:rPr>
                        <a:t>46</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47</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48</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49</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50</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570837814"/>
                  </a:ext>
                </a:extLst>
              </a:tr>
              <a:tr h="12382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51</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52</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53</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54</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55</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56</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57</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58</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59</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60</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599858563"/>
                  </a:ext>
                </a:extLst>
              </a:tr>
              <a:tr h="12382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61</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62</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63</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64</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65</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66</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67</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68</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69</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70</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302167680"/>
                  </a:ext>
                </a:extLst>
              </a:tr>
              <a:tr h="12382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ED181E"/>
                          </a:solidFill>
                          <a:effectLst/>
                          <a:latin typeface="Arial Narrow" panose="020B0606020202030204" pitchFamily="34" charset="0"/>
                          <a:cs typeface="Times New Roman" panose="02020603050405020304" pitchFamily="18" charset="0"/>
                        </a:rPr>
                        <a:t>71</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72</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73</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74</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75</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ED181E"/>
                          </a:solidFill>
                          <a:effectLst/>
                          <a:latin typeface="Arial Narrow" panose="020B0606020202030204" pitchFamily="34" charset="0"/>
                          <a:cs typeface="Times New Roman" panose="02020603050405020304" pitchFamily="18" charset="0"/>
                        </a:rPr>
                        <a:t>76</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77</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78</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79</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80</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173737420"/>
                  </a:ext>
                </a:extLst>
              </a:tr>
              <a:tr h="12382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81</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82</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83</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84</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85</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86</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87</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88</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ED181E"/>
                          </a:solidFill>
                          <a:effectLst/>
                          <a:latin typeface="Arial Narrow" panose="020B0606020202030204" pitchFamily="34" charset="0"/>
                          <a:cs typeface="Times New Roman" panose="02020603050405020304" pitchFamily="18" charset="0"/>
                        </a:rPr>
                        <a:t>89</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90</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859212615"/>
                  </a:ext>
                </a:extLst>
              </a:tr>
              <a:tr h="12382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91</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92</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93</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94</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95</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96</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97</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98</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99</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100</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433910999"/>
                  </a:ext>
                </a:extLst>
              </a:tr>
              <a:tr h="12382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101</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102</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103</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104</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105</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106</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107</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108</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109</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110</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777404268"/>
                  </a:ext>
                </a:extLst>
              </a:tr>
              <a:tr h="12382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111</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112</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113</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114</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115</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116</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117</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118</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119</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120</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548584218"/>
                  </a:ext>
                </a:extLst>
              </a:tr>
              <a:tr h="12382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121</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122</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123</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ED181E"/>
                          </a:solidFill>
                          <a:effectLst/>
                          <a:latin typeface="Arial Narrow" panose="020B0606020202030204" pitchFamily="34" charset="0"/>
                          <a:cs typeface="Times New Roman" panose="02020603050405020304" pitchFamily="18" charset="0"/>
                        </a:rPr>
                        <a:t>124</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125</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126</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127</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ED181E"/>
                          </a:solidFill>
                          <a:effectLst/>
                          <a:latin typeface="Arial Narrow" panose="020B0606020202030204" pitchFamily="34" charset="0"/>
                          <a:cs typeface="Times New Roman" panose="02020603050405020304" pitchFamily="18" charset="0"/>
                        </a:rPr>
                        <a:t>128</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129</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130</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281615977"/>
                  </a:ext>
                </a:extLst>
              </a:tr>
              <a:tr h="12382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131</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132</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133</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134</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135</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136</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137</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138</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139</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140</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818831285"/>
                  </a:ext>
                </a:extLst>
              </a:tr>
              <a:tr h="12382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141</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142</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143</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144</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145</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146</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147</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148</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149</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ED181E"/>
                          </a:solidFill>
                          <a:effectLst/>
                          <a:latin typeface="Arial Narrow" panose="020B0606020202030204" pitchFamily="34" charset="0"/>
                          <a:cs typeface="Times New Roman" panose="02020603050405020304" pitchFamily="18" charset="0"/>
                        </a:rPr>
                        <a:t>150</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594835882"/>
                  </a:ext>
                </a:extLst>
              </a:tr>
              <a:tr h="12382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151</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152</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153</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154</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155</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156</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157</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158</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159</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160</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967696880"/>
                  </a:ext>
                </a:extLst>
              </a:tr>
              <a:tr h="12382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161</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ED181E"/>
                          </a:solidFill>
                          <a:effectLst/>
                          <a:latin typeface="Arial Narrow" panose="020B0606020202030204" pitchFamily="34" charset="0"/>
                          <a:cs typeface="Times New Roman" panose="02020603050405020304" pitchFamily="18" charset="0"/>
                        </a:rPr>
                        <a:t>162</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163</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164</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165</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166</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ED181E"/>
                          </a:solidFill>
                          <a:effectLst/>
                          <a:latin typeface="Arial Narrow" panose="020B0606020202030204" pitchFamily="34" charset="0"/>
                          <a:cs typeface="Times New Roman" panose="02020603050405020304" pitchFamily="18" charset="0"/>
                        </a:rPr>
                        <a:t>167</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168</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169</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170</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067484019"/>
                  </a:ext>
                </a:extLst>
              </a:tr>
              <a:tr h="12382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171</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172</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173</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174</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175</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176</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177</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178</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179</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180</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474451221"/>
                  </a:ext>
                </a:extLst>
              </a:tr>
              <a:tr h="12382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181</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182</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183</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184</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ED181E"/>
                          </a:solidFill>
                          <a:effectLst/>
                          <a:latin typeface="Arial Narrow" panose="020B0606020202030204" pitchFamily="34" charset="0"/>
                          <a:cs typeface="Times New Roman" panose="02020603050405020304" pitchFamily="18" charset="0"/>
                        </a:rPr>
                        <a:t>185</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186</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187</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188</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189</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190</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746525894"/>
                  </a:ext>
                </a:extLst>
              </a:tr>
              <a:tr h="12382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191</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192</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ED181E"/>
                          </a:solidFill>
                          <a:effectLst/>
                          <a:latin typeface="Arial Narrow" panose="020B0606020202030204" pitchFamily="34" charset="0"/>
                          <a:cs typeface="Times New Roman" panose="02020603050405020304" pitchFamily="18" charset="0"/>
                        </a:rPr>
                        <a:t>193</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194</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195</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196</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197</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ED181E"/>
                          </a:solidFill>
                          <a:effectLst/>
                          <a:latin typeface="Arial Narrow" panose="020B0606020202030204" pitchFamily="34" charset="0"/>
                          <a:cs typeface="Times New Roman" panose="02020603050405020304" pitchFamily="18" charset="0"/>
                        </a:rPr>
                        <a:t>198</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ED181E"/>
                          </a:solidFill>
                          <a:effectLst/>
                          <a:latin typeface="Arial Narrow" panose="020B0606020202030204" pitchFamily="34" charset="0"/>
                          <a:cs typeface="Times New Roman" panose="02020603050405020304" pitchFamily="18" charset="0"/>
                        </a:rPr>
                        <a:t>199</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cs typeface="Times New Roman" panose="02020603050405020304" pitchFamily="18" charset="0"/>
                        </a:rPr>
                        <a:t>200</a:t>
                      </a:r>
                      <a:endParaRPr kumimoji="0" lang="en-US" altLang="en-US" sz="2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233621735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855" y="6927"/>
            <a:ext cx="9053945" cy="571500"/>
          </a:xfrm>
          <a:solidFill>
            <a:schemeClr val="bg1"/>
          </a:solidFill>
        </p:spPr>
        <p:txBody>
          <a:bodyPr>
            <a:noAutofit/>
          </a:bodyPr>
          <a:lstStyle/>
          <a:p>
            <a:pPr algn="ctr"/>
            <a:r>
              <a:rPr lang="en-US" sz="4800" dirty="0">
                <a:solidFill>
                  <a:srgbClr val="FF0000"/>
                </a:solidFill>
                <a:latin typeface="LilyUPC" pitchFamily="34" charset="-34"/>
                <a:cs typeface="LilyUPC" pitchFamily="34" charset="-34"/>
              </a:rPr>
              <a:t>STRATIFIED RANDOM SAMPLING</a:t>
            </a:r>
          </a:p>
        </p:txBody>
      </p:sp>
      <p:sp>
        <p:nvSpPr>
          <p:cNvPr id="3" name="Content Placeholder 2"/>
          <p:cNvSpPr>
            <a:spLocks noGrp="1"/>
          </p:cNvSpPr>
          <p:nvPr>
            <p:ph idx="1"/>
          </p:nvPr>
        </p:nvSpPr>
        <p:spPr>
          <a:xfrm>
            <a:off x="185530" y="1143000"/>
            <a:ext cx="11887408" cy="5715000"/>
          </a:xfrm>
        </p:spPr>
        <p:txBody>
          <a:bodyPr>
            <a:normAutofit/>
          </a:bodyPr>
          <a:lstStyle/>
          <a:p>
            <a:r>
              <a:rPr lang="en-US" dirty="0">
                <a:latin typeface="Calibri" pitchFamily="34" charset="0"/>
              </a:rPr>
              <a:t>Population is divided into two or more groups called strata </a:t>
            </a:r>
            <a:r>
              <a:rPr lang="en-US" dirty="0" err="1">
                <a:latin typeface="Calibri" pitchFamily="34" charset="0"/>
              </a:rPr>
              <a:t>Eg</a:t>
            </a:r>
            <a:r>
              <a:rPr lang="en-US" dirty="0">
                <a:latin typeface="Calibri" pitchFamily="34" charset="0"/>
              </a:rPr>
              <a:t>: Age, Gender, </a:t>
            </a:r>
          </a:p>
          <a:p>
            <a:r>
              <a:rPr lang="en-US" dirty="0">
                <a:latin typeface="Calibri" pitchFamily="34" charset="0"/>
              </a:rPr>
              <a:t>Subsamples are randomly selected from each strata </a:t>
            </a:r>
          </a:p>
          <a:p>
            <a:endParaRPr lang="en-US" dirty="0"/>
          </a:p>
        </p:txBody>
      </p:sp>
      <p:pic>
        <p:nvPicPr>
          <p:cNvPr id="5" name="Picture 4" descr="1_Stra"/>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514601"/>
            <a:ext cx="708660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24000" y="4670426"/>
            <a:ext cx="899160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The proportional representation of each class is determined (e.g., 40% females &amp; 60% males)</a:t>
            </a:r>
          </a:p>
        </p:txBody>
      </p:sp>
      <p:sp>
        <p:nvSpPr>
          <p:cNvPr id="7" name="Rectangle 6"/>
          <p:cNvSpPr/>
          <p:nvPr/>
        </p:nvSpPr>
        <p:spPr>
          <a:xfrm>
            <a:off x="0" y="5792054"/>
            <a:ext cx="12192000" cy="1200329"/>
          </a:xfrm>
          <a:prstGeom prst="rect">
            <a:avLst/>
          </a:prstGeom>
          <a:solidFill>
            <a:schemeClr val="bg1">
              <a:lumMod val="95000"/>
            </a:schemeClr>
          </a:solid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Advantage: The sample should be highly representative of the target population and therefore we can generalize from the results obtained. Each subgroup within the population receives proper representation.</a:t>
            </a:r>
          </a:p>
        </p:txBody>
      </p:sp>
      <p:sp>
        <p:nvSpPr>
          <p:cNvPr id="4" name="Rectangle 3">
            <a:extLst>
              <a:ext uri="{FF2B5EF4-FFF2-40B4-BE49-F238E27FC236}">
                <a16:creationId xmlns:a16="http://schemas.microsoft.com/office/drawing/2014/main" id="{CC4A2AE7-5D45-423E-9E5E-FDEE1D3FB5FB}"/>
              </a:ext>
            </a:extLst>
          </p:cNvPr>
          <p:cNvSpPr/>
          <p:nvPr/>
        </p:nvSpPr>
        <p:spPr>
          <a:xfrm>
            <a:off x="185530" y="578427"/>
            <a:ext cx="12006469" cy="461665"/>
          </a:xfrm>
          <a:prstGeom prst="rect">
            <a:avLst/>
          </a:prstGeom>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Stratifying the population on a characteristic (e.g., gender) then sampling from each stratum</a:t>
            </a:r>
            <a:endParaRPr kumimoji="0" lang="en-MY" sz="2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9397542"/>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GradientRiseVTI">
  <a:themeElements>
    <a:clrScheme name="AnalogousFromDarkSeedLeftStep">
      <a:dk1>
        <a:srgbClr val="000000"/>
      </a:dk1>
      <a:lt1>
        <a:srgbClr val="FFFFFF"/>
      </a:lt1>
      <a:dk2>
        <a:srgbClr val="311C20"/>
      </a:dk2>
      <a:lt2>
        <a:srgbClr val="F0F3F3"/>
      </a:lt2>
      <a:accent1>
        <a:srgbClr val="E5542A"/>
      </a:accent1>
      <a:accent2>
        <a:srgbClr val="D4193D"/>
      </a:accent2>
      <a:accent3>
        <a:srgbClr val="E52A9D"/>
      </a:accent3>
      <a:accent4>
        <a:srgbClr val="CE19D4"/>
      </a:accent4>
      <a:accent5>
        <a:srgbClr val="922AE5"/>
      </a:accent5>
      <a:accent6>
        <a:srgbClr val="452ED8"/>
      </a:accent6>
      <a:hlink>
        <a:srgbClr val="9B3FBF"/>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3642</Words>
  <Application>Microsoft Office PowerPoint</Application>
  <PresentationFormat>Widescreen</PresentationFormat>
  <Paragraphs>2384</Paragraphs>
  <Slides>25</Slides>
  <Notes>8</Notes>
  <HiddenSlides>0</HiddenSlides>
  <MMClips>0</MMClips>
  <ScaleCrop>false</ScaleCrop>
  <HeadingPairs>
    <vt:vector size="8" baseType="variant">
      <vt:variant>
        <vt:lpstr>Fonts Used</vt:lpstr>
      </vt:variant>
      <vt:variant>
        <vt:i4>17</vt:i4>
      </vt:variant>
      <vt:variant>
        <vt:lpstr>Theme</vt:lpstr>
      </vt:variant>
      <vt:variant>
        <vt:i4>3</vt:i4>
      </vt:variant>
      <vt:variant>
        <vt:lpstr>Embedded OLE Servers</vt:lpstr>
      </vt:variant>
      <vt:variant>
        <vt:i4>1</vt:i4>
      </vt:variant>
      <vt:variant>
        <vt:lpstr>Slide Titles</vt:lpstr>
      </vt:variant>
      <vt:variant>
        <vt:i4>25</vt:i4>
      </vt:variant>
    </vt:vector>
  </HeadingPairs>
  <TitlesOfParts>
    <vt:vector size="46" baseType="lpstr">
      <vt:lpstr>Angsana New</vt:lpstr>
      <vt:lpstr>Arial</vt:lpstr>
      <vt:lpstr>Arial Black</vt:lpstr>
      <vt:lpstr>Arial Narrow</vt:lpstr>
      <vt:lpstr>Avenir Next LT Pro</vt:lpstr>
      <vt:lpstr>Calibri</vt:lpstr>
      <vt:lpstr>Calibri Light</vt:lpstr>
      <vt:lpstr>Georgia</vt:lpstr>
      <vt:lpstr>Khmer UI</vt:lpstr>
      <vt:lpstr>LilyUPC</vt:lpstr>
      <vt:lpstr>Lucida Fax</vt:lpstr>
      <vt:lpstr>Lucida Handwriting</vt:lpstr>
      <vt:lpstr>Mongolian Baiti</vt:lpstr>
      <vt:lpstr>Tahoma</vt:lpstr>
      <vt:lpstr>The Hand Bold</vt:lpstr>
      <vt:lpstr>The Serif Hand Black</vt:lpstr>
      <vt:lpstr>Times New Roman</vt:lpstr>
      <vt:lpstr>SketchyVTI</vt:lpstr>
      <vt:lpstr>GradientRiseVTI</vt:lpstr>
      <vt:lpstr>1_Office Theme</vt:lpstr>
      <vt:lpstr>Equation</vt:lpstr>
      <vt:lpstr>Topic 4 probability and non-probability sampling techniques</vt:lpstr>
      <vt:lpstr>Types of Sampling methods</vt:lpstr>
      <vt:lpstr>Types of sampling in quantitative researches </vt:lpstr>
      <vt:lpstr>Types of Sampling Methods</vt:lpstr>
      <vt:lpstr>Probability Sampling Methods</vt:lpstr>
      <vt:lpstr>Probability Sampling</vt:lpstr>
      <vt:lpstr>PowerPoint Presentation</vt:lpstr>
      <vt:lpstr>Simple random sample</vt:lpstr>
      <vt:lpstr>STRATIFIED RANDOM SAMPLING</vt:lpstr>
      <vt:lpstr>CLUSTER SAMPLING</vt:lpstr>
      <vt:lpstr>Cluster sampling</vt:lpstr>
      <vt:lpstr>SYSTEMATIC RANDOM SAMPLING</vt:lpstr>
      <vt:lpstr>Systematic sample</vt:lpstr>
      <vt:lpstr>Multistage Sampling</vt:lpstr>
      <vt:lpstr>Non-Probability sampling methods...</vt:lpstr>
      <vt:lpstr>CONVENIENCE SAMPLING </vt:lpstr>
      <vt:lpstr>Haphazard / Accidental / Convenience sample</vt:lpstr>
      <vt:lpstr>QUOTA SAMPLING</vt:lpstr>
      <vt:lpstr>Quota sample (Eg: Age groups)</vt:lpstr>
      <vt:lpstr> Purposive/ JUDGEMENTAL SAMPLING  </vt:lpstr>
      <vt:lpstr>Purposive sample</vt:lpstr>
      <vt:lpstr>SNOWBALL SAMPLING</vt:lpstr>
      <vt:lpstr>Snowball sample</vt:lpstr>
      <vt:lpstr>Summary – Non-Probability sampling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4 probability and non-probability sampling techniques</dc:title>
  <dc:creator>Assoc. Prof. Dr. Jugindar Singh</dc:creator>
  <cp:lastModifiedBy>Assoc. Prof. Dr. Jugindar Singh</cp:lastModifiedBy>
  <cp:revision>2</cp:revision>
  <dcterms:created xsi:type="dcterms:W3CDTF">2022-05-20T00:00:52Z</dcterms:created>
  <dcterms:modified xsi:type="dcterms:W3CDTF">2022-07-10T02:27:06Z</dcterms:modified>
</cp:coreProperties>
</file>