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8"/>
  </p:notesMasterIdLst>
  <p:sldIdLst>
    <p:sldId id="257" r:id="rId3"/>
    <p:sldId id="803" r:id="rId4"/>
    <p:sldId id="258" r:id="rId5"/>
    <p:sldId id="280" r:id="rId6"/>
    <p:sldId id="259" r:id="rId7"/>
    <p:sldId id="269" r:id="rId8"/>
    <p:sldId id="273" r:id="rId9"/>
    <p:sldId id="265" r:id="rId10"/>
    <p:sldId id="279" r:id="rId11"/>
    <p:sldId id="276" r:id="rId12"/>
    <p:sldId id="268" r:id="rId13"/>
    <p:sldId id="261" r:id="rId14"/>
    <p:sldId id="270" r:id="rId15"/>
    <p:sldId id="267" r:id="rId16"/>
    <p:sldId id="264" r:id="rId17"/>
    <p:sldId id="284" r:id="rId18"/>
    <p:sldId id="266" r:id="rId19"/>
    <p:sldId id="274" r:id="rId20"/>
    <p:sldId id="282" r:id="rId21"/>
    <p:sldId id="277" r:id="rId22"/>
    <p:sldId id="290" r:id="rId23"/>
    <p:sldId id="278" r:id="rId24"/>
    <p:sldId id="291" r:id="rId25"/>
    <p:sldId id="292" r:id="rId26"/>
    <p:sldId id="281" r:id="rId27"/>
    <p:sldId id="286" r:id="rId28"/>
    <p:sldId id="287" r:id="rId29"/>
    <p:sldId id="272" r:id="rId30"/>
    <p:sldId id="285" r:id="rId31"/>
    <p:sldId id="288" r:id="rId32"/>
    <p:sldId id="275" r:id="rId33"/>
    <p:sldId id="289" r:id="rId34"/>
    <p:sldId id="262" r:id="rId35"/>
    <p:sldId id="271" r:id="rId36"/>
    <p:sldId id="28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7FCE47-0D50-46F1-803F-24B302ECF78D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3E36D89C-B193-4849-B5A5-C630AEA9AAD8}">
      <dgm:prSet phldrT="[Text]"/>
      <dgm:spPr/>
      <dgm:t>
        <a:bodyPr/>
        <a:lstStyle/>
        <a:p>
          <a:r>
            <a:rPr lang="en-GB" dirty="0"/>
            <a:t>What?</a:t>
          </a:r>
        </a:p>
      </dgm:t>
    </dgm:pt>
    <dgm:pt modelId="{586AD9FF-9D8A-4918-8D6A-06CE5A385C2B}" type="parTrans" cxnId="{F97BAE1B-5C45-4AE8-A4FD-DAFEF1E13D03}">
      <dgm:prSet/>
      <dgm:spPr/>
      <dgm:t>
        <a:bodyPr/>
        <a:lstStyle/>
        <a:p>
          <a:endParaRPr lang="en-GB"/>
        </a:p>
      </dgm:t>
    </dgm:pt>
    <dgm:pt modelId="{CEC06368-28CA-4714-B3F5-EA83505F1F5C}" type="sibTrans" cxnId="{F97BAE1B-5C45-4AE8-A4FD-DAFEF1E13D03}">
      <dgm:prSet/>
      <dgm:spPr/>
      <dgm:t>
        <a:bodyPr/>
        <a:lstStyle/>
        <a:p>
          <a:endParaRPr lang="en-GB"/>
        </a:p>
      </dgm:t>
    </dgm:pt>
    <dgm:pt modelId="{23B498D1-91E3-4DE2-A790-D8E41586F7C4}">
      <dgm:prSet phldrT="[Text]"/>
      <dgm:spPr/>
      <dgm:t>
        <a:bodyPr/>
        <a:lstStyle/>
        <a:p>
          <a:r>
            <a:rPr lang="en-GB" dirty="0"/>
            <a:t>What are the barriers to using social media as a research tool?</a:t>
          </a:r>
        </a:p>
      </dgm:t>
    </dgm:pt>
    <dgm:pt modelId="{891A9B48-F069-48B8-A123-DAB5CC37D1C8}" type="parTrans" cxnId="{57652139-16DC-402B-807D-22BB17DE02A1}">
      <dgm:prSet/>
      <dgm:spPr/>
      <dgm:t>
        <a:bodyPr/>
        <a:lstStyle/>
        <a:p>
          <a:endParaRPr lang="en-GB"/>
        </a:p>
      </dgm:t>
    </dgm:pt>
    <dgm:pt modelId="{8132AEEB-DCCA-4EB4-8FEC-1B392AA6061B}" type="sibTrans" cxnId="{57652139-16DC-402B-807D-22BB17DE02A1}">
      <dgm:prSet/>
      <dgm:spPr/>
      <dgm:t>
        <a:bodyPr/>
        <a:lstStyle/>
        <a:p>
          <a:endParaRPr lang="en-GB"/>
        </a:p>
      </dgm:t>
    </dgm:pt>
    <dgm:pt modelId="{13DA6055-2CA6-40A7-BFC1-26D9B158746A}">
      <dgm:prSet phldrT="[Text]"/>
      <dgm:spPr/>
      <dgm:t>
        <a:bodyPr/>
        <a:lstStyle/>
        <a:p>
          <a:r>
            <a:rPr lang="en-GB" dirty="0"/>
            <a:t>How?</a:t>
          </a:r>
        </a:p>
      </dgm:t>
    </dgm:pt>
    <dgm:pt modelId="{01E24229-CB18-46D8-9047-76BA0358703F}" type="parTrans" cxnId="{DD3F9CC0-6A8E-4B4B-899B-D94E303BCB36}">
      <dgm:prSet/>
      <dgm:spPr/>
      <dgm:t>
        <a:bodyPr/>
        <a:lstStyle/>
        <a:p>
          <a:endParaRPr lang="en-GB"/>
        </a:p>
      </dgm:t>
    </dgm:pt>
    <dgm:pt modelId="{3AA30E2B-1789-4F10-96AF-92F6E9EBACAF}" type="sibTrans" cxnId="{DD3F9CC0-6A8E-4B4B-899B-D94E303BCB36}">
      <dgm:prSet/>
      <dgm:spPr/>
      <dgm:t>
        <a:bodyPr/>
        <a:lstStyle/>
        <a:p>
          <a:endParaRPr lang="en-GB"/>
        </a:p>
      </dgm:t>
    </dgm:pt>
    <dgm:pt modelId="{604325D5-B459-411A-B988-7055DA48D0BD}">
      <dgm:prSet phldrT="[Text]"/>
      <dgm:spPr/>
      <dgm:t>
        <a:bodyPr/>
        <a:lstStyle/>
        <a:p>
          <a:r>
            <a:rPr lang="en-GB" dirty="0"/>
            <a:t>How are researchers using social media to gather data?</a:t>
          </a:r>
        </a:p>
      </dgm:t>
    </dgm:pt>
    <dgm:pt modelId="{1E156A87-F3B6-4D36-9B5F-BB603FE2F88E}" type="parTrans" cxnId="{3BC458CE-3D08-4966-8AA8-2D41EDF0CA94}">
      <dgm:prSet/>
      <dgm:spPr/>
      <dgm:t>
        <a:bodyPr/>
        <a:lstStyle/>
        <a:p>
          <a:endParaRPr lang="en-GB"/>
        </a:p>
      </dgm:t>
    </dgm:pt>
    <dgm:pt modelId="{4BA9D3E6-45D8-4877-8781-D7EB61C7385D}" type="sibTrans" cxnId="{3BC458CE-3D08-4966-8AA8-2D41EDF0CA94}">
      <dgm:prSet/>
      <dgm:spPr/>
      <dgm:t>
        <a:bodyPr/>
        <a:lstStyle/>
        <a:p>
          <a:endParaRPr lang="en-GB"/>
        </a:p>
      </dgm:t>
    </dgm:pt>
    <dgm:pt modelId="{2EF2C803-DF3D-4C58-A771-D89B15082B24}">
      <dgm:prSet phldrT="[Text]"/>
      <dgm:spPr/>
      <dgm:t>
        <a:bodyPr/>
        <a:lstStyle/>
        <a:p>
          <a:r>
            <a:rPr lang="en-GB" dirty="0"/>
            <a:t>Why?</a:t>
          </a:r>
        </a:p>
      </dgm:t>
    </dgm:pt>
    <dgm:pt modelId="{A114A139-A76D-4E17-9ACF-0CA832CA183C}" type="parTrans" cxnId="{6DA4A360-F086-42ED-B467-5BF0ECCB275E}">
      <dgm:prSet/>
      <dgm:spPr/>
      <dgm:t>
        <a:bodyPr/>
        <a:lstStyle/>
        <a:p>
          <a:endParaRPr lang="en-GB"/>
        </a:p>
      </dgm:t>
    </dgm:pt>
    <dgm:pt modelId="{D3DE3191-ADF6-446B-AEB0-B8DDA4700ED3}" type="sibTrans" cxnId="{6DA4A360-F086-42ED-B467-5BF0ECCB275E}">
      <dgm:prSet/>
      <dgm:spPr/>
      <dgm:t>
        <a:bodyPr/>
        <a:lstStyle/>
        <a:p>
          <a:endParaRPr lang="en-GB"/>
        </a:p>
      </dgm:t>
    </dgm:pt>
    <dgm:pt modelId="{6A541A59-9E98-4B9C-A4E7-A8C8A0D9F79D}">
      <dgm:prSet phldrT="[Text]"/>
      <dgm:spPr/>
      <dgm:t>
        <a:bodyPr/>
        <a:lstStyle/>
        <a:p>
          <a:r>
            <a:rPr lang="en-GB" dirty="0"/>
            <a:t>Why are some people reluctant to take part in social media research?</a:t>
          </a:r>
        </a:p>
      </dgm:t>
    </dgm:pt>
    <dgm:pt modelId="{1A5C9D2B-5B1D-427E-BF7E-8A41219051DC}" type="parTrans" cxnId="{E0BCC6AA-0E22-45F1-8D0B-6090E4569B58}">
      <dgm:prSet/>
      <dgm:spPr/>
      <dgm:t>
        <a:bodyPr/>
        <a:lstStyle/>
        <a:p>
          <a:endParaRPr lang="en-GB"/>
        </a:p>
      </dgm:t>
    </dgm:pt>
    <dgm:pt modelId="{8795ED52-B1E3-432F-903C-9CA66D8E1669}" type="sibTrans" cxnId="{E0BCC6AA-0E22-45F1-8D0B-6090E4569B58}">
      <dgm:prSet/>
      <dgm:spPr/>
      <dgm:t>
        <a:bodyPr/>
        <a:lstStyle/>
        <a:p>
          <a:endParaRPr lang="en-GB"/>
        </a:p>
      </dgm:t>
    </dgm:pt>
    <dgm:pt modelId="{09C2B2C0-C15B-41E4-83BE-A775091225D2}" type="pres">
      <dgm:prSet presAssocID="{5A7FCE47-0D50-46F1-803F-24B302ECF78D}" presName="Name0" presStyleCnt="0">
        <dgm:presLayoutVars>
          <dgm:dir/>
          <dgm:animLvl val="lvl"/>
          <dgm:resizeHandles val="exact"/>
        </dgm:presLayoutVars>
      </dgm:prSet>
      <dgm:spPr/>
    </dgm:pt>
    <dgm:pt modelId="{87248EEA-FD5A-411A-8CF1-CCDEF19643F6}" type="pres">
      <dgm:prSet presAssocID="{3E36D89C-B193-4849-B5A5-C630AEA9AAD8}" presName="linNode" presStyleCnt="0"/>
      <dgm:spPr/>
    </dgm:pt>
    <dgm:pt modelId="{9D2E29C6-A2BB-4E4E-8461-844D04491B30}" type="pres">
      <dgm:prSet presAssocID="{3E36D89C-B193-4849-B5A5-C630AEA9AAD8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6743AD5C-90C0-4072-BA0A-85D4981803E7}" type="pres">
      <dgm:prSet presAssocID="{3E36D89C-B193-4849-B5A5-C630AEA9AAD8}" presName="descendantText" presStyleLbl="alignAccFollowNode1" presStyleIdx="0" presStyleCnt="3">
        <dgm:presLayoutVars>
          <dgm:bulletEnabled val="1"/>
        </dgm:presLayoutVars>
      </dgm:prSet>
      <dgm:spPr/>
    </dgm:pt>
    <dgm:pt modelId="{B18C069B-AC65-4A5F-A759-8E001C99FBCA}" type="pres">
      <dgm:prSet presAssocID="{CEC06368-28CA-4714-B3F5-EA83505F1F5C}" presName="sp" presStyleCnt="0"/>
      <dgm:spPr/>
    </dgm:pt>
    <dgm:pt modelId="{2BB9873A-DA7A-4AF9-884A-A3442FDC0092}" type="pres">
      <dgm:prSet presAssocID="{13DA6055-2CA6-40A7-BFC1-26D9B158746A}" presName="linNode" presStyleCnt="0"/>
      <dgm:spPr/>
    </dgm:pt>
    <dgm:pt modelId="{7F0FB7C3-70FC-4C97-BA9B-CB685AD5E425}" type="pres">
      <dgm:prSet presAssocID="{13DA6055-2CA6-40A7-BFC1-26D9B158746A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02BC12F1-4AA1-4CEF-BD07-00B094D33466}" type="pres">
      <dgm:prSet presAssocID="{13DA6055-2CA6-40A7-BFC1-26D9B158746A}" presName="descendantText" presStyleLbl="alignAccFollowNode1" presStyleIdx="1" presStyleCnt="3">
        <dgm:presLayoutVars>
          <dgm:bulletEnabled val="1"/>
        </dgm:presLayoutVars>
      </dgm:prSet>
      <dgm:spPr/>
    </dgm:pt>
    <dgm:pt modelId="{48FDA2FE-0275-4FB5-A354-A6B52F01C604}" type="pres">
      <dgm:prSet presAssocID="{3AA30E2B-1789-4F10-96AF-92F6E9EBACAF}" presName="sp" presStyleCnt="0"/>
      <dgm:spPr/>
    </dgm:pt>
    <dgm:pt modelId="{C862B024-D62A-4E39-88F3-A37820227F58}" type="pres">
      <dgm:prSet presAssocID="{2EF2C803-DF3D-4C58-A771-D89B15082B24}" presName="linNode" presStyleCnt="0"/>
      <dgm:spPr/>
    </dgm:pt>
    <dgm:pt modelId="{512E92D6-C35E-416E-8556-DC32579D96E1}" type="pres">
      <dgm:prSet presAssocID="{2EF2C803-DF3D-4C58-A771-D89B15082B24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AC19E5C3-D2DE-4861-8034-575D965C2BA7}" type="pres">
      <dgm:prSet presAssocID="{2EF2C803-DF3D-4C58-A771-D89B15082B24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7847F19-D8A2-4CF8-B074-8460C6EAAFEC}" type="presOf" srcId="{6A541A59-9E98-4B9C-A4E7-A8C8A0D9F79D}" destId="{AC19E5C3-D2DE-4861-8034-575D965C2BA7}" srcOrd="0" destOrd="0" presId="urn:microsoft.com/office/officeart/2005/8/layout/vList5"/>
    <dgm:cxn modelId="{F97BAE1B-5C45-4AE8-A4FD-DAFEF1E13D03}" srcId="{5A7FCE47-0D50-46F1-803F-24B302ECF78D}" destId="{3E36D89C-B193-4849-B5A5-C630AEA9AAD8}" srcOrd="0" destOrd="0" parTransId="{586AD9FF-9D8A-4918-8D6A-06CE5A385C2B}" sibTransId="{CEC06368-28CA-4714-B3F5-EA83505F1F5C}"/>
    <dgm:cxn modelId="{A2ECEA38-DDC6-456D-9B95-B0E3B7250D90}" type="presOf" srcId="{604325D5-B459-411A-B988-7055DA48D0BD}" destId="{02BC12F1-4AA1-4CEF-BD07-00B094D33466}" srcOrd="0" destOrd="0" presId="urn:microsoft.com/office/officeart/2005/8/layout/vList5"/>
    <dgm:cxn modelId="{57652139-16DC-402B-807D-22BB17DE02A1}" srcId="{3E36D89C-B193-4849-B5A5-C630AEA9AAD8}" destId="{23B498D1-91E3-4DE2-A790-D8E41586F7C4}" srcOrd="0" destOrd="0" parTransId="{891A9B48-F069-48B8-A123-DAB5CC37D1C8}" sibTransId="{8132AEEB-DCCA-4EB4-8FEC-1B392AA6061B}"/>
    <dgm:cxn modelId="{941A3860-0F35-461B-85AD-4099129B1A84}" type="presOf" srcId="{13DA6055-2CA6-40A7-BFC1-26D9B158746A}" destId="{7F0FB7C3-70FC-4C97-BA9B-CB685AD5E425}" srcOrd="0" destOrd="0" presId="urn:microsoft.com/office/officeart/2005/8/layout/vList5"/>
    <dgm:cxn modelId="{6DA4A360-F086-42ED-B467-5BF0ECCB275E}" srcId="{5A7FCE47-0D50-46F1-803F-24B302ECF78D}" destId="{2EF2C803-DF3D-4C58-A771-D89B15082B24}" srcOrd="2" destOrd="0" parTransId="{A114A139-A76D-4E17-9ACF-0CA832CA183C}" sibTransId="{D3DE3191-ADF6-446B-AEB0-B8DDA4700ED3}"/>
    <dgm:cxn modelId="{E0BCC6AA-0E22-45F1-8D0B-6090E4569B58}" srcId="{2EF2C803-DF3D-4C58-A771-D89B15082B24}" destId="{6A541A59-9E98-4B9C-A4E7-A8C8A0D9F79D}" srcOrd="0" destOrd="0" parTransId="{1A5C9D2B-5B1D-427E-BF7E-8A41219051DC}" sibTransId="{8795ED52-B1E3-432F-903C-9CA66D8E1669}"/>
    <dgm:cxn modelId="{2903F2B0-62A3-4A18-B618-9376F9F501D4}" type="presOf" srcId="{5A7FCE47-0D50-46F1-803F-24B302ECF78D}" destId="{09C2B2C0-C15B-41E4-83BE-A775091225D2}" srcOrd="0" destOrd="0" presId="urn:microsoft.com/office/officeart/2005/8/layout/vList5"/>
    <dgm:cxn modelId="{DB1081B1-4F11-4B5D-9B72-6429E5E4F67A}" type="presOf" srcId="{3E36D89C-B193-4849-B5A5-C630AEA9AAD8}" destId="{9D2E29C6-A2BB-4E4E-8461-844D04491B30}" srcOrd="0" destOrd="0" presId="urn:microsoft.com/office/officeart/2005/8/layout/vList5"/>
    <dgm:cxn modelId="{DD3F9CC0-6A8E-4B4B-899B-D94E303BCB36}" srcId="{5A7FCE47-0D50-46F1-803F-24B302ECF78D}" destId="{13DA6055-2CA6-40A7-BFC1-26D9B158746A}" srcOrd="1" destOrd="0" parTransId="{01E24229-CB18-46D8-9047-76BA0358703F}" sibTransId="{3AA30E2B-1789-4F10-96AF-92F6E9EBACAF}"/>
    <dgm:cxn modelId="{3BC458CE-3D08-4966-8AA8-2D41EDF0CA94}" srcId="{13DA6055-2CA6-40A7-BFC1-26D9B158746A}" destId="{604325D5-B459-411A-B988-7055DA48D0BD}" srcOrd="0" destOrd="0" parTransId="{1E156A87-F3B6-4D36-9B5F-BB603FE2F88E}" sibTransId="{4BA9D3E6-45D8-4877-8781-D7EB61C7385D}"/>
    <dgm:cxn modelId="{D0D5CCD3-D5D8-45B3-B2CE-BB1B5462678A}" type="presOf" srcId="{2EF2C803-DF3D-4C58-A771-D89B15082B24}" destId="{512E92D6-C35E-416E-8556-DC32579D96E1}" srcOrd="0" destOrd="0" presId="urn:microsoft.com/office/officeart/2005/8/layout/vList5"/>
    <dgm:cxn modelId="{E4323AFA-8CF2-45E5-987E-125E8ED0E5C7}" type="presOf" srcId="{23B498D1-91E3-4DE2-A790-D8E41586F7C4}" destId="{6743AD5C-90C0-4072-BA0A-85D4981803E7}" srcOrd="0" destOrd="0" presId="urn:microsoft.com/office/officeart/2005/8/layout/vList5"/>
    <dgm:cxn modelId="{46647383-B7CF-4970-8F6F-6FAA9283AFC2}" type="presParOf" srcId="{09C2B2C0-C15B-41E4-83BE-A775091225D2}" destId="{87248EEA-FD5A-411A-8CF1-CCDEF19643F6}" srcOrd="0" destOrd="0" presId="urn:microsoft.com/office/officeart/2005/8/layout/vList5"/>
    <dgm:cxn modelId="{09CC65D2-4191-4E9E-A18C-18CFFA9FB443}" type="presParOf" srcId="{87248EEA-FD5A-411A-8CF1-CCDEF19643F6}" destId="{9D2E29C6-A2BB-4E4E-8461-844D04491B30}" srcOrd="0" destOrd="0" presId="urn:microsoft.com/office/officeart/2005/8/layout/vList5"/>
    <dgm:cxn modelId="{D463542A-2CA8-4D73-B307-906E1775DE1A}" type="presParOf" srcId="{87248EEA-FD5A-411A-8CF1-CCDEF19643F6}" destId="{6743AD5C-90C0-4072-BA0A-85D4981803E7}" srcOrd="1" destOrd="0" presId="urn:microsoft.com/office/officeart/2005/8/layout/vList5"/>
    <dgm:cxn modelId="{0D4DA0BB-CC7F-4C2A-A52E-E61DD9C9DE1A}" type="presParOf" srcId="{09C2B2C0-C15B-41E4-83BE-A775091225D2}" destId="{B18C069B-AC65-4A5F-A759-8E001C99FBCA}" srcOrd="1" destOrd="0" presId="urn:microsoft.com/office/officeart/2005/8/layout/vList5"/>
    <dgm:cxn modelId="{FA790539-539F-486E-AE6A-B1781CFAFCAD}" type="presParOf" srcId="{09C2B2C0-C15B-41E4-83BE-A775091225D2}" destId="{2BB9873A-DA7A-4AF9-884A-A3442FDC0092}" srcOrd="2" destOrd="0" presId="urn:microsoft.com/office/officeart/2005/8/layout/vList5"/>
    <dgm:cxn modelId="{6AA26277-7FC8-4EC3-96F0-32A9D5BD4767}" type="presParOf" srcId="{2BB9873A-DA7A-4AF9-884A-A3442FDC0092}" destId="{7F0FB7C3-70FC-4C97-BA9B-CB685AD5E425}" srcOrd="0" destOrd="0" presId="urn:microsoft.com/office/officeart/2005/8/layout/vList5"/>
    <dgm:cxn modelId="{978E06DE-F5BE-4A7D-90CD-8C0C37AF3CF4}" type="presParOf" srcId="{2BB9873A-DA7A-4AF9-884A-A3442FDC0092}" destId="{02BC12F1-4AA1-4CEF-BD07-00B094D33466}" srcOrd="1" destOrd="0" presId="urn:microsoft.com/office/officeart/2005/8/layout/vList5"/>
    <dgm:cxn modelId="{EF57B7F4-5D98-4947-A9EC-5BFCF28B96B9}" type="presParOf" srcId="{09C2B2C0-C15B-41E4-83BE-A775091225D2}" destId="{48FDA2FE-0275-4FB5-A354-A6B52F01C604}" srcOrd="3" destOrd="0" presId="urn:microsoft.com/office/officeart/2005/8/layout/vList5"/>
    <dgm:cxn modelId="{FC0897D4-EDCD-4DCD-A740-A6C83EA2F06E}" type="presParOf" srcId="{09C2B2C0-C15B-41E4-83BE-A775091225D2}" destId="{C862B024-D62A-4E39-88F3-A37820227F58}" srcOrd="4" destOrd="0" presId="urn:microsoft.com/office/officeart/2005/8/layout/vList5"/>
    <dgm:cxn modelId="{AC484C83-8BCC-4080-8BF1-02FCC1BF169D}" type="presParOf" srcId="{C862B024-D62A-4E39-88F3-A37820227F58}" destId="{512E92D6-C35E-416E-8556-DC32579D96E1}" srcOrd="0" destOrd="0" presId="urn:microsoft.com/office/officeart/2005/8/layout/vList5"/>
    <dgm:cxn modelId="{82516471-A8AD-4D44-965F-0A5595D00C14}" type="presParOf" srcId="{C862B024-D62A-4E39-88F3-A37820227F58}" destId="{AC19E5C3-D2DE-4861-8034-575D965C2BA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59BF406-48A4-4B74-ACBA-3FBF9E3C2900}" type="doc">
      <dgm:prSet loTypeId="urn:microsoft.com/office/officeart/2008/layout/RadialCluster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24CDC6E4-835F-41D7-9A49-A41DA0B29020}">
      <dgm:prSet phldrT="[Text]"/>
      <dgm:spPr/>
      <dgm:t>
        <a:bodyPr/>
        <a:lstStyle/>
        <a:p>
          <a:r>
            <a:rPr lang="en-GB" dirty="0"/>
            <a:t>HELEN</a:t>
          </a:r>
        </a:p>
      </dgm:t>
    </dgm:pt>
    <dgm:pt modelId="{24FCF251-5DDA-430E-88EF-5201EE8F220B}" type="parTrans" cxnId="{73585BC1-B777-4AC1-87E2-2249FEB7C773}">
      <dgm:prSet/>
      <dgm:spPr/>
      <dgm:t>
        <a:bodyPr/>
        <a:lstStyle/>
        <a:p>
          <a:endParaRPr lang="en-GB"/>
        </a:p>
      </dgm:t>
    </dgm:pt>
    <dgm:pt modelId="{FE306559-D7B8-42B3-84FD-45575C2B097E}" type="sibTrans" cxnId="{73585BC1-B777-4AC1-87E2-2249FEB7C773}">
      <dgm:prSet/>
      <dgm:spPr/>
      <dgm:t>
        <a:bodyPr/>
        <a:lstStyle/>
        <a:p>
          <a:endParaRPr lang="en-GB"/>
        </a:p>
      </dgm:t>
    </dgm:pt>
    <dgm:pt modelId="{A5730D0F-BE20-45BC-B61F-3B9EFD00EF34}">
      <dgm:prSet phldrT="[Text]"/>
      <dgm:spPr/>
      <dgm:t>
        <a:bodyPr/>
        <a:lstStyle/>
        <a:p>
          <a:r>
            <a:rPr lang="en-GB" dirty="0"/>
            <a:t>Interview</a:t>
          </a:r>
        </a:p>
      </dgm:t>
    </dgm:pt>
    <dgm:pt modelId="{AA95A69D-171F-4695-AB7C-10EB2A5FCA91}" type="parTrans" cxnId="{4E178A65-BB78-49D3-BA80-B4B359396DC5}">
      <dgm:prSet/>
      <dgm:spPr/>
      <dgm:t>
        <a:bodyPr/>
        <a:lstStyle/>
        <a:p>
          <a:endParaRPr lang="en-GB"/>
        </a:p>
      </dgm:t>
    </dgm:pt>
    <dgm:pt modelId="{BC0F4A6C-B142-43F4-931F-FBD47B1E8BE1}" type="sibTrans" cxnId="{4E178A65-BB78-49D3-BA80-B4B359396DC5}">
      <dgm:prSet/>
      <dgm:spPr/>
      <dgm:t>
        <a:bodyPr/>
        <a:lstStyle/>
        <a:p>
          <a:endParaRPr lang="en-GB"/>
        </a:p>
      </dgm:t>
    </dgm:pt>
    <dgm:pt modelId="{335ECE96-8F30-471B-AD8B-4822AA98011A}">
      <dgm:prSet phldrT="[Text]"/>
      <dgm:spPr/>
      <dgm:t>
        <a:bodyPr/>
        <a:lstStyle/>
        <a:p>
          <a:r>
            <a:rPr lang="en-GB" dirty="0"/>
            <a:t>Video</a:t>
          </a:r>
        </a:p>
      </dgm:t>
    </dgm:pt>
    <dgm:pt modelId="{0C9610D6-C528-4894-BD33-DA55C57FD968}" type="parTrans" cxnId="{72946C32-06AB-4B96-952D-B535ECE9F224}">
      <dgm:prSet/>
      <dgm:spPr/>
      <dgm:t>
        <a:bodyPr/>
        <a:lstStyle/>
        <a:p>
          <a:endParaRPr lang="en-GB"/>
        </a:p>
      </dgm:t>
    </dgm:pt>
    <dgm:pt modelId="{C302352E-E02D-4C00-A9DB-EEF0863FEF39}" type="sibTrans" cxnId="{72946C32-06AB-4B96-952D-B535ECE9F224}">
      <dgm:prSet/>
      <dgm:spPr/>
      <dgm:t>
        <a:bodyPr/>
        <a:lstStyle/>
        <a:p>
          <a:endParaRPr lang="en-GB"/>
        </a:p>
      </dgm:t>
    </dgm:pt>
    <dgm:pt modelId="{D4D7118A-4647-4BFD-B7D8-94C1B5889371}">
      <dgm:prSet phldrT="[Text]"/>
      <dgm:spPr/>
      <dgm:t>
        <a:bodyPr/>
        <a:lstStyle/>
        <a:p>
          <a:r>
            <a:rPr lang="en-GB" dirty="0"/>
            <a:t>Blog article</a:t>
          </a:r>
        </a:p>
      </dgm:t>
    </dgm:pt>
    <dgm:pt modelId="{0317FD55-B4C3-48CE-9D9A-45B2190A1BAE}" type="parTrans" cxnId="{08B50A49-0CD8-4E40-B9E2-81E137D52D9C}">
      <dgm:prSet/>
      <dgm:spPr/>
      <dgm:t>
        <a:bodyPr/>
        <a:lstStyle/>
        <a:p>
          <a:endParaRPr lang="en-GB"/>
        </a:p>
      </dgm:t>
    </dgm:pt>
    <dgm:pt modelId="{D64BAAF4-6C84-4E29-94E5-3EB4BC30CC2D}" type="sibTrans" cxnId="{08B50A49-0CD8-4E40-B9E2-81E137D52D9C}">
      <dgm:prSet/>
      <dgm:spPr/>
      <dgm:t>
        <a:bodyPr/>
        <a:lstStyle/>
        <a:p>
          <a:endParaRPr lang="en-GB"/>
        </a:p>
      </dgm:t>
    </dgm:pt>
    <dgm:pt modelId="{61F7EBD7-E359-4F91-AEE1-2F6331378716}">
      <dgm:prSet phldrT="[Text]"/>
      <dgm:spPr/>
      <dgm:t>
        <a:bodyPr/>
        <a:lstStyle/>
        <a:p>
          <a:r>
            <a:rPr lang="en-GB" dirty="0"/>
            <a:t>Photo</a:t>
          </a:r>
        </a:p>
      </dgm:t>
    </dgm:pt>
    <dgm:pt modelId="{310DA91F-D91D-4890-A18D-36E7B535CE11}" type="parTrans" cxnId="{0FF36BAC-248C-4FB2-8E7E-25BC1ECC2243}">
      <dgm:prSet/>
      <dgm:spPr/>
      <dgm:t>
        <a:bodyPr/>
        <a:lstStyle/>
        <a:p>
          <a:endParaRPr lang="en-GB"/>
        </a:p>
      </dgm:t>
    </dgm:pt>
    <dgm:pt modelId="{54FD2197-D9A3-41FC-AE01-685B9CA6AB79}" type="sibTrans" cxnId="{0FF36BAC-248C-4FB2-8E7E-25BC1ECC2243}">
      <dgm:prSet/>
      <dgm:spPr/>
      <dgm:t>
        <a:bodyPr/>
        <a:lstStyle/>
        <a:p>
          <a:endParaRPr lang="en-GB"/>
        </a:p>
      </dgm:t>
    </dgm:pt>
    <dgm:pt modelId="{EA8F2D6A-01E3-4E93-8D62-E3E269540882}" type="pres">
      <dgm:prSet presAssocID="{C59BF406-48A4-4B74-ACBA-3FBF9E3C290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C3941B7-4D1D-401D-8A8C-9196869C94FD}" type="pres">
      <dgm:prSet presAssocID="{24CDC6E4-835F-41D7-9A49-A41DA0B29020}" presName="singleCycle" presStyleCnt="0"/>
      <dgm:spPr/>
    </dgm:pt>
    <dgm:pt modelId="{336172BE-979F-448C-B1F0-004EBC81958E}" type="pres">
      <dgm:prSet presAssocID="{24CDC6E4-835F-41D7-9A49-A41DA0B29020}" presName="singleCenter" presStyleLbl="node1" presStyleIdx="0" presStyleCnt="5">
        <dgm:presLayoutVars>
          <dgm:chMax val="7"/>
          <dgm:chPref val="7"/>
        </dgm:presLayoutVars>
      </dgm:prSet>
      <dgm:spPr/>
    </dgm:pt>
    <dgm:pt modelId="{7AF857D9-E1D1-4DF8-8D8F-2790D4291028}" type="pres">
      <dgm:prSet presAssocID="{AA95A69D-171F-4695-AB7C-10EB2A5FCA91}" presName="Name56" presStyleLbl="parChTrans1D2" presStyleIdx="0" presStyleCnt="4"/>
      <dgm:spPr/>
    </dgm:pt>
    <dgm:pt modelId="{A7CC89CE-35B9-4DF9-B7FA-8C62746A3E8C}" type="pres">
      <dgm:prSet presAssocID="{A5730D0F-BE20-45BC-B61F-3B9EFD00EF34}" presName="text0" presStyleLbl="node1" presStyleIdx="1" presStyleCnt="5">
        <dgm:presLayoutVars>
          <dgm:bulletEnabled val="1"/>
        </dgm:presLayoutVars>
      </dgm:prSet>
      <dgm:spPr/>
    </dgm:pt>
    <dgm:pt modelId="{5BADFF34-F665-4CA2-A69A-09C27A970A0D}" type="pres">
      <dgm:prSet presAssocID="{0C9610D6-C528-4894-BD33-DA55C57FD968}" presName="Name56" presStyleLbl="parChTrans1D2" presStyleIdx="1" presStyleCnt="4"/>
      <dgm:spPr/>
    </dgm:pt>
    <dgm:pt modelId="{1B04EF1C-7EA3-4560-855A-6A93EBE6FF6F}" type="pres">
      <dgm:prSet presAssocID="{335ECE96-8F30-471B-AD8B-4822AA98011A}" presName="text0" presStyleLbl="node1" presStyleIdx="2" presStyleCnt="5">
        <dgm:presLayoutVars>
          <dgm:bulletEnabled val="1"/>
        </dgm:presLayoutVars>
      </dgm:prSet>
      <dgm:spPr/>
    </dgm:pt>
    <dgm:pt modelId="{63E4D878-660B-4CED-AFB3-DBE6A5066C3C}" type="pres">
      <dgm:prSet presAssocID="{0317FD55-B4C3-48CE-9D9A-45B2190A1BAE}" presName="Name56" presStyleLbl="parChTrans1D2" presStyleIdx="2" presStyleCnt="4"/>
      <dgm:spPr/>
    </dgm:pt>
    <dgm:pt modelId="{C4C84B7D-DB66-48EF-8029-2EBC2C5CBDB6}" type="pres">
      <dgm:prSet presAssocID="{D4D7118A-4647-4BFD-B7D8-94C1B5889371}" presName="text0" presStyleLbl="node1" presStyleIdx="3" presStyleCnt="5">
        <dgm:presLayoutVars>
          <dgm:bulletEnabled val="1"/>
        </dgm:presLayoutVars>
      </dgm:prSet>
      <dgm:spPr/>
    </dgm:pt>
    <dgm:pt modelId="{6A658898-2FFF-44FD-A2AA-31BDFEEC7FFE}" type="pres">
      <dgm:prSet presAssocID="{310DA91F-D91D-4890-A18D-36E7B535CE11}" presName="Name56" presStyleLbl="parChTrans1D2" presStyleIdx="3" presStyleCnt="4"/>
      <dgm:spPr/>
    </dgm:pt>
    <dgm:pt modelId="{913C880C-75B7-41DB-9EDB-D6CA344DAC75}" type="pres">
      <dgm:prSet presAssocID="{61F7EBD7-E359-4F91-AEE1-2F6331378716}" presName="text0" presStyleLbl="node1" presStyleIdx="4" presStyleCnt="5">
        <dgm:presLayoutVars>
          <dgm:bulletEnabled val="1"/>
        </dgm:presLayoutVars>
      </dgm:prSet>
      <dgm:spPr/>
    </dgm:pt>
  </dgm:ptLst>
  <dgm:cxnLst>
    <dgm:cxn modelId="{72946C32-06AB-4B96-952D-B535ECE9F224}" srcId="{24CDC6E4-835F-41D7-9A49-A41DA0B29020}" destId="{335ECE96-8F30-471B-AD8B-4822AA98011A}" srcOrd="1" destOrd="0" parTransId="{0C9610D6-C528-4894-BD33-DA55C57FD968}" sibTransId="{C302352E-E02D-4C00-A9DB-EEF0863FEF39}"/>
    <dgm:cxn modelId="{1B1D5D41-B5AE-4AFC-B7EA-FC4F26786A28}" type="presOf" srcId="{A5730D0F-BE20-45BC-B61F-3B9EFD00EF34}" destId="{A7CC89CE-35B9-4DF9-B7FA-8C62746A3E8C}" srcOrd="0" destOrd="0" presId="urn:microsoft.com/office/officeart/2008/layout/RadialCluster"/>
    <dgm:cxn modelId="{4E178A65-BB78-49D3-BA80-B4B359396DC5}" srcId="{24CDC6E4-835F-41D7-9A49-A41DA0B29020}" destId="{A5730D0F-BE20-45BC-B61F-3B9EFD00EF34}" srcOrd="0" destOrd="0" parTransId="{AA95A69D-171F-4695-AB7C-10EB2A5FCA91}" sibTransId="{BC0F4A6C-B142-43F4-931F-FBD47B1E8BE1}"/>
    <dgm:cxn modelId="{08B50A49-0CD8-4E40-B9E2-81E137D52D9C}" srcId="{24CDC6E4-835F-41D7-9A49-A41DA0B29020}" destId="{D4D7118A-4647-4BFD-B7D8-94C1B5889371}" srcOrd="2" destOrd="0" parTransId="{0317FD55-B4C3-48CE-9D9A-45B2190A1BAE}" sibTransId="{D64BAAF4-6C84-4E29-94E5-3EB4BC30CC2D}"/>
    <dgm:cxn modelId="{C36DCA51-DABF-427B-A1EE-47BB441FB874}" type="presOf" srcId="{0C9610D6-C528-4894-BD33-DA55C57FD968}" destId="{5BADFF34-F665-4CA2-A69A-09C27A970A0D}" srcOrd="0" destOrd="0" presId="urn:microsoft.com/office/officeart/2008/layout/RadialCluster"/>
    <dgm:cxn modelId="{A9DB6A72-2A77-4991-A4AD-8425819159EA}" type="presOf" srcId="{24CDC6E4-835F-41D7-9A49-A41DA0B29020}" destId="{336172BE-979F-448C-B1F0-004EBC81958E}" srcOrd="0" destOrd="0" presId="urn:microsoft.com/office/officeart/2008/layout/RadialCluster"/>
    <dgm:cxn modelId="{658F2575-22C8-4C08-9EC0-85C4FF23B7F9}" type="presOf" srcId="{61F7EBD7-E359-4F91-AEE1-2F6331378716}" destId="{913C880C-75B7-41DB-9EDB-D6CA344DAC75}" srcOrd="0" destOrd="0" presId="urn:microsoft.com/office/officeart/2008/layout/RadialCluster"/>
    <dgm:cxn modelId="{7B7A0B7B-2988-4AE5-A071-9E0F54D92371}" type="presOf" srcId="{D4D7118A-4647-4BFD-B7D8-94C1B5889371}" destId="{C4C84B7D-DB66-48EF-8029-2EBC2C5CBDB6}" srcOrd="0" destOrd="0" presId="urn:microsoft.com/office/officeart/2008/layout/RadialCluster"/>
    <dgm:cxn modelId="{D0658383-71B8-4578-BC8F-0CBF574E6B14}" type="presOf" srcId="{AA95A69D-171F-4695-AB7C-10EB2A5FCA91}" destId="{7AF857D9-E1D1-4DF8-8D8F-2790D4291028}" srcOrd="0" destOrd="0" presId="urn:microsoft.com/office/officeart/2008/layout/RadialCluster"/>
    <dgm:cxn modelId="{18767C9E-0FF7-42D0-A012-FB67A7B6D792}" type="presOf" srcId="{0317FD55-B4C3-48CE-9D9A-45B2190A1BAE}" destId="{63E4D878-660B-4CED-AFB3-DBE6A5066C3C}" srcOrd="0" destOrd="0" presId="urn:microsoft.com/office/officeart/2008/layout/RadialCluster"/>
    <dgm:cxn modelId="{D8A63CAA-A90A-40CE-A818-72D67B5B6792}" type="presOf" srcId="{310DA91F-D91D-4890-A18D-36E7B535CE11}" destId="{6A658898-2FFF-44FD-A2AA-31BDFEEC7FFE}" srcOrd="0" destOrd="0" presId="urn:microsoft.com/office/officeart/2008/layout/RadialCluster"/>
    <dgm:cxn modelId="{0FF36BAC-248C-4FB2-8E7E-25BC1ECC2243}" srcId="{24CDC6E4-835F-41D7-9A49-A41DA0B29020}" destId="{61F7EBD7-E359-4F91-AEE1-2F6331378716}" srcOrd="3" destOrd="0" parTransId="{310DA91F-D91D-4890-A18D-36E7B535CE11}" sibTransId="{54FD2197-D9A3-41FC-AE01-685B9CA6AB79}"/>
    <dgm:cxn modelId="{73585BC1-B777-4AC1-87E2-2249FEB7C773}" srcId="{C59BF406-48A4-4B74-ACBA-3FBF9E3C2900}" destId="{24CDC6E4-835F-41D7-9A49-A41DA0B29020}" srcOrd="0" destOrd="0" parTransId="{24FCF251-5DDA-430E-88EF-5201EE8F220B}" sibTransId="{FE306559-D7B8-42B3-84FD-45575C2B097E}"/>
    <dgm:cxn modelId="{A79600CF-1F6D-4A91-AE5E-C4302544F8BE}" type="presOf" srcId="{335ECE96-8F30-471B-AD8B-4822AA98011A}" destId="{1B04EF1C-7EA3-4560-855A-6A93EBE6FF6F}" srcOrd="0" destOrd="0" presId="urn:microsoft.com/office/officeart/2008/layout/RadialCluster"/>
    <dgm:cxn modelId="{9EEBF9FA-48CB-48E8-A5C6-4E4BF32CF27B}" type="presOf" srcId="{C59BF406-48A4-4B74-ACBA-3FBF9E3C2900}" destId="{EA8F2D6A-01E3-4E93-8D62-E3E269540882}" srcOrd="0" destOrd="0" presId="urn:microsoft.com/office/officeart/2008/layout/RadialCluster"/>
    <dgm:cxn modelId="{15B138A4-3283-4203-A7A7-BAACB5BFA9DB}" type="presParOf" srcId="{EA8F2D6A-01E3-4E93-8D62-E3E269540882}" destId="{6C3941B7-4D1D-401D-8A8C-9196869C94FD}" srcOrd="0" destOrd="0" presId="urn:microsoft.com/office/officeart/2008/layout/RadialCluster"/>
    <dgm:cxn modelId="{7303B946-92BB-4070-8248-AB7963CFD825}" type="presParOf" srcId="{6C3941B7-4D1D-401D-8A8C-9196869C94FD}" destId="{336172BE-979F-448C-B1F0-004EBC81958E}" srcOrd="0" destOrd="0" presId="urn:microsoft.com/office/officeart/2008/layout/RadialCluster"/>
    <dgm:cxn modelId="{DBA11C20-5B8A-4D8A-AA31-F42912C1D59D}" type="presParOf" srcId="{6C3941B7-4D1D-401D-8A8C-9196869C94FD}" destId="{7AF857D9-E1D1-4DF8-8D8F-2790D4291028}" srcOrd="1" destOrd="0" presId="urn:microsoft.com/office/officeart/2008/layout/RadialCluster"/>
    <dgm:cxn modelId="{451D237A-9B13-47B9-9A5E-8277B224C2FD}" type="presParOf" srcId="{6C3941B7-4D1D-401D-8A8C-9196869C94FD}" destId="{A7CC89CE-35B9-4DF9-B7FA-8C62746A3E8C}" srcOrd="2" destOrd="0" presId="urn:microsoft.com/office/officeart/2008/layout/RadialCluster"/>
    <dgm:cxn modelId="{4F47CB5F-5B84-4716-BB5C-9A4ED68EB963}" type="presParOf" srcId="{6C3941B7-4D1D-401D-8A8C-9196869C94FD}" destId="{5BADFF34-F665-4CA2-A69A-09C27A970A0D}" srcOrd="3" destOrd="0" presId="urn:microsoft.com/office/officeart/2008/layout/RadialCluster"/>
    <dgm:cxn modelId="{C8D6B302-72FE-4BA3-9A21-A8514F1DACE8}" type="presParOf" srcId="{6C3941B7-4D1D-401D-8A8C-9196869C94FD}" destId="{1B04EF1C-7EA3-4560-855A-6A93EBE6FF6F}" srcOrd="4" destOrd="0" presId="urn:microsoft.com/office/officeart/2008/layout/RadialCluster"/>
    <dgm:cxn modelId="{7327398C-BE4C-4412-8922-512933E19C76}" type="presParOf" srcId="{6C3941B7-4D1D-401D-8A8C-9196869C94FD}" destId="{63E4D878-660B-4CED-AFB3-DBE6A5066C3C}" srcOrd="5" destOrd="0" presId="urn:microsoft.com/office/officeart/2008/layout/RadialCluster"/>
    <dgm:cxn modelId="{B4A2F1F1-574F-4FC1-A247-93089B1C1B56}" type="presParOf" srcId="{6C3941B7-4D1D-401D-8A8C-9196869C94FD}" destId="{C4C84B7D-DB66-48EF-8029-2EBC2C5CBDB6}" srcOrd="6" destOrd="0" presId="urn:microsoft.com/office/officeart/2008/layout/RadialCluster"/>
    <dgm:cxn modelId="{B9FB1281-1CD0-4664-A980-32DEC8448D4A}" type="presParOf" srcId="{6C3941B7-4D1D-401D-8A8C-9196869C94FD}" destId="{6A658898-2FFF-44FD-A2AA-31BDFEEC7FFE}" srcOrd="7" destOrd="0" presId="urn:microsoft.com/office/officeart/2008/layout/RadialCluster"/>
    <dgm:cxn modelId="{72F1CB8C-6A28-4ED4-9ECC-6935012476D8}" type="presParOf" srcId="{6C3941B7-4D1D-401D-8A8C-9196869C94FD}" destId="{913C880C-75B7-41DB-9EDB-D6CA344DAC75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E89F707-9588-4BC4-8BB9-0288A3DD6995}" type="doc">
      <dgm:prSet loTypeId="urn:microsoft.com/office/officeart/2005/8/layout/vProcess5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AFD04B41-DD4D-4894-8C82-5B5F0AB15466}">
      <dgm:prSet phldrT="[Text]"/>
      <dgm:spPr/>
      <dgm:t>
        <a:bodyPr/>
        <a:lstStyle/>
        <a:p>
          <a:r>
            <a:rPr lang="en-GB" dirty="0"/>
            <a:t>Descriptive coding</a:t>
          </a:r>
        </a:p>
      </dgm:t>
    </dgm:pt>
    <dgm:pt modelId="{77053A88-25A3-45E4-A3D4-346258B1EB53}" type="parTrans" cxnId="{F81F7A97-7BDF-41DB-8A51-F413120C7B04}">
      <dgm:prSet/>
      <dgm:spPr/>
      <dgm:t>
        <a:bodyPr/>
        <a:lstStyle/>
        <a:p>
          <a:endParaRPr lang="en-GB"/>
        </a:p>
      </dgm:t>
    </dgm:pt>
    <dgm:pt modelId="{DCA68A17-E2D8-4EC8-A09D-86E6D6D31D35}" type="sibTrans" cxnId="{F81F7A97-7BDF-41DB-8A51-F413120C7B04}">
      <dgm:prSet/>
      <dgm:spPr/>
      <dgm:t>
        <a:bodyPr/>
        <a:lstStyle/>
        <a:p>
          <a:endParaRPr lang="en-GB"/>
        </a:p>
      </dgm:t>
    </dgm:pt>
    <dgm:pt modelId="{B24BE84A-1528-401B-AA4C-CCC7136BDED0}">
      <dgm:prSet phldrT="[Text]"/>
      <dgm:spPr/>
      <dgm:t>
        <a:bodyPr/>
        <a:lstStyle/>
        <a:p>
          <a:r>
            <a:rPr lang="en-GB" dirty="0"/>
            <a:t>Thematic coding</a:t>
          </a:r>
        </a:p>
      </dgm:t>
    </dgm:pt>
    <dgm:pt modelId="{1FCE1AD9-0CD4-4F2B-B60D-EBD53404F576}" type="parTrans" cxnId="{EF286A42-04C7-46A7-A17D-63E4361E44B4}">
      <dgm:prSet/>
      <dgm:spPr/>
      <dgm:t>
        <a:bodyPr/>
        <a:lstStyle/>
        <a:p>
          <a:endParaRPr lang="en-GB"/>
        </a:p>
      </dgm:t>
    </dgm:pt>
    <dgm:pt modelId="{6E4D4C89-175B-487B-B6FA-42EB6EE06143}" type="sibTrans" cxnId="{EF286A42-04C7-46A7-A17D-63E4361E44B4}">
      <dgm:prSet/>
      <dgm:spPr/>
      <dgm:t>
        <a:bodyPr/>
        <a:lstStyle/>
        <a:p>
          <a:endParaRPr lang="en-GB"/>
        </a:p>
      </dgm:t>
    </dgm:pt>
    <dgm:pt modelId="{B252CC31-B803-4D1D-BAB7-763DB93B7A98}">
      <dgm:prSet phldrT="[Text]"/>
      <dgm:spPr/>
      <dgm:t>
        <a:bodyPr/>
        <a:lstStyle/>
        <a:p>
          <a:r>
            <a:rPr lang="en-GB" dirty="0"/>
            <a:t>Analytic coding</a:t>
          </a:r>
        </a:p>
      </dgm:t>
    </dgm:pt>
    <dgm:pt modelId="{CDE60419-8660-4971-B724-0A9B087E3CAE}" type="parTrans" cxnId="{3775CA33-EF6A-49D4-B451-1C4440AC2DC7}">
      <dgm:prSet/>
      <dgm:spPr/>
      <dgm:t>
        <a:bodyPr/>
        <a:lstStyle/>
        <a:p>
          <a:endParaRPr lang="en-GB"/>
        </a:p>
      </dgm:t>
    </dgm:pt>
    <dgm:pt modelId="{458CA754-8AE1-4D3A-B3D9-80282D2B15A5}" type="sibTrans" cxnId="{3775CA33-EF6A-49D4-B451-1C4440AC2DC7}">
      <dgm:prSet/>
      <dgm:spPr/>
      <dgm:t>
        <a:bodyPr/>
        <a:lstStyle/>
        <a:p>
          <a:endParaRPr lang="en-GB"/>
        </a:p>
      </dgm:t>
    </dgm:pt>
    <dgm:pt modelId="{6AB1DE0C-7D7E-4D85-8888-E408745C3A4B}">
      <dgm:prSet/>
      <dgm:spPr/>
      <dgm:t>
        <a:bodyPr/>
        <a:lstStyle/>
        <a:p>
          <a:r>
            <a:rPr lang="en-GB" dirty="0"/>
            <a:t>Research design, project outline</a:t>
          </a:r>
        </a:p>
      </dgm:t>
    </dgm:pt>
    <dgm:pt modelId="{D18F7FBD-9D6F-46FF-977D-2B16238CC07A}" type="parTrans" cxnId="{33F8CB14-415D-4DD2-9F36-BA0A79F5DEA7}">
      <dgm:prSet/>
      <dgm:spPr/>
      <dgm:t>
        <a:bodyPr/>
        <a:lstStyle/>
        <a:p>
          <a:endParaRPr lang="en-GB"/>
        </a:p>
      </dgm:t>
    </dgm:pt>
    <dgm:pt modelId="{3A9E5F27-E63D-49BA-8E84-7C0D45520A19}" type="sibTrans" cxnId="{33F8CB14-415D-4DD2-9F36-BA0A79F5DEA7}">
      <dgm:prSet/>
      <dgm:spPr/>
      <dgm:t>
        <a:bodyPr/>
        <a:lstStyle/>
        <a:p>
          <a:endParaRPr lang="en-GB"/>
        </a:p>
      </dgm:t>
    </dgm:pt>
    <dgm:pt modelId="{D088A93C-BF49-48C3-883F-990C098D7ACE}">
      <dgm:prSet/>
      <dgm:spPr/>
      <dgm:t>
        <a:bodyPr/>
        <a:lstStyle/>
        <a:p>
          <a:r>
            <a:rPr lang="en-GB" dirty="0"/>
            <a:t>Folders, templates, case nodes</a:t>
          </a:r>
        </a:p>
      </dgm:t>
    </dgm:pt>
    <dgm:pt modelId="{963167E0-1D7B-44FA-953D-F55D37D60398}" type="parTrans" cxnId="{3D901548-A969-4623-9D56-EB8FB00CCA3C}">
      <dgm:prSet/>
      <dgm:spPr/>
      <dgm:t>
        <a:bodyPr/>
        <a:lstStyle/>
        <a:p>
          <a:endParaRPr lang="en-GB"/>
        </a:p>
      </dgm:t>
    </dgm:pt>
    <dgm:pt modelId="{1EC1D839-0F7C-46A8-938C-A7371E719624}" type="sibTrans" cxnId="{3D901548-A969-4623-9D56-EB8FB00CCA3C}">
      <dgm:prSet/>
      <dgm:spPr/>
      <dgm:t>
        <a:bodyPr/>
        <a:lstStyle/>
        <a:p>
          <a:endParaRPr lang="en-GB"/>
        </a:p>
      </dgm:t>
    </dgm:pt>
    <dgm:pt modelId="{4A72DFFA-831E-47F0-B80E-19DB030D029A}">
      <dgm:prSet/>
      <dgm:spPr/>
      <dgm:t>
        <a:bodyPr/>
        <a:lstStyle/>
        <a:p>
          <a:r>
            <a:rPr lang="en-GB" dirty="0"/>
            <a:t>Finding obvious themes, </a:t>
          </a:r>
          <a:r>
            <a:rPr lang="en-GB" dirty="0" err="1"/>
            <a:t>autocoding</a:t>
          </a:r>
          <a:endParaRPr lang="en-GB" dirty="0"/>
        </a:p>
      </dgm:t>
    </dgm:pt>
    <dgm:pt modelId="{CA1EFA85-89FA-4EDC-91CB-FEDCAB52A850}" type="parTrans" cxnId="{CDB300FF-40EF-4043-962C-E16257DB64E3}">
      <dgm:prSet/>
      <dgm:spPr/>
      <dgm:t>
        <a:bodyPr/>
        <a:lstStyle/>
        <a:p>
          <a:endParaRPr lang="en-GB"/>
        </a:p>
      </dgm:t>
    </dgm:pt>
    <dgm:pt modelId="{93296E5E-57A3-40B5-9862-D9BCF015DEF5}" type="sibTrans" cxnId="{CDB300FF-40EF-4043-962C-E16257DB64E3}">
      <dgm:prSet/>
      <dgm:spPr/>
      <dgm:t>
        <a:bodyPr/>
        <a:lstStyle/>
        <a:p>
          <a:endParaRPr lang="en-GB"/>
        </a:p>
      </dgm:t>
    </dgm:pt>
    <dgm:pt modelId="{B23320AC-DD19-4606-8818-66F33384DAB5}">
      <dgm:prSet/>
      <dgm:spPr/>
      <dgm:t>
        <a:bodyPr/>
        <a:lstStyle/>
        <a:p>
          <a:r>
            <a:rPr lang="en-GB" dirty="0"/>
            <a:t>In Vivo coding</a:t>
          </a:r>
        </a:p>
      </dgm:t>
    </dgm:pt>
    <dgm:pt modelId="{CDAC1BEF-585D-4E77-B240-2BAA5E36AFA3}" type="parTrans" cxnId="{94BAC340-BA3F-4B0B-98CC-0765212F2E05}">
      <dgm:prSet/>
      <dgm:spPr/>
      <dgm:t>
        <a:bodyPr/>
        <a:lstStyle/>
        <a:p>
          <a:endParaRPr lang="en-GB"/>
        </a:p>
      </dgm:t>
    </dgm:pt>
    <dgm:pt modelId="{8D5F0F58-99C3-41A5-BF28-F2E09D37B932}" type="sibTrans" cxnId="{94BAC340-BA3F-4B0B-98CC-0765212F2E05}">
      <dgm:prSet/>
      <dgm:spPr/>
      <dgm:t>
        <a:bodyPr/>
        <a:lstStyle/>
        <a:p>
          <a:endParaRPr lang="en-GB"/>
        </a:p>
      </dgm:t>
    </dgm:pt>
    <dgm:pt modelId="{20487BD0-0B81-41C8-AB84-6810CC33F243}">
      <dgm:prSet/>
      <dgm:spPr/>
      <dgm:t>
        <a:bodyPr/>
        <a:lstStyle/>
        <a:p>
          <a:r>
            <a:rPr lang="en-GB" dirty="0"/>
            <a:t>Creating node hierarchies</a:t>
          </a:r>
        </a:p>
      </dgm:t>
    </dgm:pt>
    <dgm:pt modelId="{17FB4234-F2ED-4571-97F3-5F7BA7B98619}" type="parTrans" cxnId="{2C1FA424-EFE4-4436-ACAB-F1737D221C60}">
      <dgm:prSet/>
      <dgm:spPr/>
      <dgm:t>
        <a:bodyPr/>
        <a:lstStyle/>
        <a:p>
          <a:endParaRPr lang="en-GB"/>
        </a:p>
      </dgm:t>
    </dgm:pt>
    <dgm:pt modelId="{796BF325-D3DB-437B-9DC8-D955840B2470}" type="sibTrans" cxnId="{2C1FA424-EFE4-4436-ACAB-F1737D221C60}">
      <dgm:prSet/>
      <dgm:spPr/>
      <dgm:t>
        <a:bodyPr/>
        <a:lstStyle/>
        <a:p>
          <a:endParaRPr lang="en-GB"/>
        </a:p>
      </dgm:t>
    </dgm:pt>
    <dgm:pt modelId="{62B839B9-1305-48EE-B466-24293F2318A1}">
      <dgm:prSet/>
      <dgm:spPr/>
      <dgm:t>
        <a:bodyPr/>
        <a:lstStyle/>
        <a:p>
          <a:r>
            <a:rPr lang="en-GB" dirty="0"/>
            <a:t>Using queries, matrices</a:t>
          </a:r>
        </a:p>
      </dgm:t>
    </dgm:pt>
    <dgm:pt modelId="{A1503718-905F-4156-9FF6-B6CCB86CD85C}" type="parTrans" cxnId="{5DEF4D29-CD03-4644-A8F7-B9B081327465}">
      <dgm:prSet/>
      <dgm:spPr/>
      <dgm:t>
        <a:bodyPr/>
        <a:lstStyle/>
        <a:p>
          <a:endParaRPr lang="en-GB"/>
        </a:p>
      </dgm:t>
    </dgm:pt>
    <dgm:pt modelId="{5D1E47A4-68A2-461F-8543-B50FA0E13E62}" type="sibTrans" cxnId="{5DEF4D29-CD03-4644-A8F7-B9B081327465}">
      <dgm:prSet/>
      <dgm:spPr/>
      <dgm:t>
        <a:bodyPr/>
        <a:lstStyle/>
        <a:p>
          <a:endParaRPr lang="en-GB"/>
        </a:p>
      </dgm:t>
    </dgm:pt>
    <dgm:pt modelId="{D964DBD3-63F5-4754-B28D-2F8EF960A4F8}" type="pres">
      <dgm:prSet presAssocID="{AE89F707-9588-4BC4-8BB9-0288A3DD6995}" presName="outerComposite" presStyleCnt="0">
        <dgm:presLayoutVars>
          <dgm:chMax val="5"/>
          <dgm:dir/>
          <dgm:resizeHandles val="exact"/>
        </dgm:presLayoutVars>
      </dgm:prSet>
      <dgm:spPr/>
    </dgm:pt>
    <dgm:pt modelId="{C9CCBE5D-0C16-4E3B-B6F4-03D268FEF3D8}" type="pres">
      <dgm:prSet presAssocID="{AE89F707-9588-4BC4-8BB9-0288A3DD6995}" presName="dummyMaxCanvas" presStyleCnt="0">
        <dgm:presLayoutVars/>
      </dgm:prSet>
      <dgm:spPr/>
    </dgm:pt>
    <dgm:pt modelId="{3356B836-5F79-424D-8F94-2509CDE214C6}" type="pres">
      <dgm:prSet presAssocID="{AE89F707-9588-4BC4-8BB9-0288A3DD6995}" presName="ThreeNodes_1" presStyleLbl="node1" presStyleIdx="0" presStyleCnt="3">
        <dgm:presLayoutVars>
          <dgm:bulletEnabled val="1"/>
        </dgm:presLayoutVars>
      </dgm:prSet>
      <dgm:spPr/>
    </dgm:pt>
    <dgm:pt modelId="{343331C6-EFCB-4B27-98E3-92D393F7CA2A}" type="pres">
      <dgm:prSet presAssocID="{AE89F707-9588-4BC4-8BB9-0288A3DD6995}" presName="ThreeNodes_2" presStyleLbl="node1" presStyleIdx="1" presStyleCnt="3">
        <dgm:presLayoutVars>
          <dgm:bulletEnabled val="1"/>
        </dgm:presLayoutVars>
      </dgm:prSet>
      <dgm:spPr/>
    </dgm:pt>
    <dgm:pt modelId="{ABB2FAD9-3DC2-4BB5-A624-BEEAED0DC1D7}" type="pres">
      <dgm:prSet presAssocID="{AE89F707-9588-4BC4-8BB9-0288A3DD6995}" presName="ThreeNodes_3" presStyleLbl="node1" presStyleIdx="2" presStyleCnt="3">
        <dgm:presLayoutVars>
          <dgm:bulletEnabled val="1"/>
        </dgm:presLayoutVars>
      </dgm:prSet>
      <dgm:spPr/>
    </dgm:pt>
    <dgm:pt modelId="{CFE36240-BECF-4838-8D0C-0F6E9F76972C}" type="pres">
      <dgm:prSet presAssocID="{AE89F707-9588-4BC4-8BB9-0288A3DD6995}" presName="ThreeConn_1-2" presStyleLbl="fgAccFollowNode1" presStyleIdx="0" presStyleCnt="2">
        <dgm:presLayoutVars>
          <dgm:bulletEnabled val="1"/>
        </dgm:presLayoutVars>
      </dgm:prSet>
      <dgm:spPr/>
    </dgm:pt>
    <dgm:pt modelId="{142EF509-A59E-4320-B57B-FB9778FD8E0F}" type="pres">
      <dgm:prSet presAssocID="{AE89F707-9588-4BC4-8BB9-0288A3DD6995}" presName="ThreeConn_2-3" presStyleLbl="fgAccFollowNode1" presStyleIdx="1" presStyleCnt="2">
        <dgm:presLayoutVars>
          <dgm:bulletEnabled val="1"/>
        </dgm:presLayoutVars>
      </dgm:prSet>
      <dgm:spPr/>
    </dgm:pt>
    <dgm:pt modelId="{665F0B04-5A92-42E9-B61B-42CB5F373D7F}" type="pres">
      <dgm:prSet presAssocID="{AE89F707-9588-4BC4-8BB9-0288A3DD6995}" presName="ThreeNodes_1_text" presStyleLbl="node1" presStyleIdx="2" presStyleCnt="3">
        <dgm:presLayoutVars>
          <dgm:bulletEnabled val="1"/>
        </dgm:presLayoutVars>
      </dgm:prSet>
      <dgm:spPr/>
    </dgm:pt>
    <dgm:pt modelId="{4DE6A7A4-11B1-4BB5-B707-5802830E78F2}" type="pres">
      <dgm:prSet presAssocID="{AE89F707-9588-4BC4-8BB9-0288A3DD6995}" presName="ThreeNodes_2_text" presStyleLbl="node1" presStyleIdx="2" presStyleCnt="3">
        <dgm:presLayoutVars>
          <dgm:bulletEnabled val="1"/>
        </dgm:presLayoutVars>
      </dgm:prSet>
      <dgm:spPr/>
    </dgm:pt>
    <dgm:pt modelId="{50F0D4E1-F1CB-4F19-9625-1699F58B02BE}" type="pres">
      <dgm:prSet presAssocID="{AE89F707-9588-4BC4-8BB9-0288A3DD6995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3F8CB14-415D-4DD2-9F36-BA0A79F5DEA7}" srcId="{AFD04B41-DD4D-4894-8C82-5B5F0AB15466}" destId="{6AB1DE0C-7D7E-4D85-8888-E408745C3A4B}" srcOrd="0" destOrd="0" parTransId="{D18F7FBD-9D6F-46FF-977D-2B16238CC07A}" sibTransId="{3A9E5F27-E63D-49BA-8E84-7C0D45520A19}"/>
    <dgm:cxn modelId="{2C1FA424-EFE4-4436-ACAB-F1737D221C60}" srcId="{B252CC31-B803-4D1D-BAB7-763DB93B7A98}" destId="{20487BD0-0B81-41C8-AB84-6810CC33F243}" srcOrd="0" destOrd="0" parTransId="{17FB4234-F2ED-4571-97F3-5F7BA7B98619}" sibTransId="{796BF325-D3DB-437B-9DC8-D955840B2470}"/>
    <dgm:cxn modelId="{5DEF4D29-CD03-4644-A8F7-B9B081327465}" srcId="{B252CC31-B803-4D1D-BAB7-763DB93B7A98}" destId="{62B839B9-1305-48EE-B466-24293F2318A1}" srcOrd="1" destOrd="0" parTransId="{A1503718-905F-4156-9FF6-B6CCB86CD85C}" sibTransId="{5D1E47A4-68A2-461F-8543-B50FA0E13E62}"/>
    <dgm:cxn modelId="{36775030-3E21-4F76-BEFE-8BB74C0701B0}" type="presOf" srcId="{6E4D4C89-175B-487B-B6FA-42EB6EE06143}" destId="{142EF509-A59E-4320-B57B-FB9778FD8E0F}" srcOrd="0" destOrd="0" presId="urn:microsoft.com/office/officeart/2005/8/layout/vProcess5"/>
    <dgm:cxn modelId="{823FE631-20A7-4FD7-9A6C-3F31FB19ECC0}" type="presOf" srcId="{B24BE84A-1528-401B-AA4C-CCC7136BDED0}" destId="{4DE6A7A4-11B1-4BB5-B707-5802830E78F2}" srcOrd="1" destOrd="0" presId="urn:microsoft.com/office/officeart/2005/8/layout/vProcess5"/>
    <dgm:cxn modelId="{3775CA33-EF6A-49D4-B451-1C4440AC2DC7}" srcId="{AE89F707-9588-4BC4-8BB9-0288A3DD6995}" destId="{B252CC31-B803-4D1D-BAB7-763DB93B7A98}" srcOrd="2" destOrd="0" parTransId="{CDE60419-8660-4971-B724-0A9B087E3CAE}" sibTransId="{458CA754-8AE1-4D3A-B3D9-80282D2B15A5}"/>
    <dgm:cxn modelId="{7781E739-2DAA-4683-8B11-CB105AE3FF3D}" type="presOf" srcId="{6AB1DE0C-7D7E-4D85-8888-E408745C3A4B}" destId="{665F0B04-5A92-42E9-B61B-42CB5F373D7F}" srcOrd="1" destOrd="1" presId="urn:microsoft.com/office/officeart/2005/8/layout/vProcess5"/>
    <dgm:cxn modelId="{94BAC340-BA3F-4B0B-98CC-0765212F2E05}" srcId="{B24BE84A-1528-401B-AA4C-CCC7136BDED0}" destId="{B23320AC-DD19-4606-8818-66F33384DAB5}" srcOrd="1" destOrd="0" parTransId="{CDAC1BEF-585D-4E77-B240-2BAA5E36AFA3}" sibTransId="{8D5F0F58-99C3-41A5-BF28-F2E09D37B932}"/>
    <dgm:cxn modelId="{EF286A42-04C7-46A7-A17D-63E4361E44B4}" srcId="{AE89F707-9588-4BC4-8BB9-0288A3DD6995}" destId="{B24BE84A-1528-401B-AA4C-CCC7136BDED0}" srcOrd="1" destOrd="0" parTransId="{1FCE1AD9-0CD4-4F2B-B60D-EBD53404F576}" sibTransId="{6E4D4C89-175B-487B-B6FA-42EB6EE06143}"/>
    <dgm:cxn modelId="{36447966-31E6-4A8B-B8A8-C868770564C2}" type="presOf" srcId="{6AB1DE0C-7D7E-4D85-8888-E408745C3A4B}" destId="{3356B836-5F79-424D-8F94-2509CDE214C6}" srcOrd="0" destOrd="1" presId="urn:microsoft.com/office/officeart/2005/8/layout/vProcess5"/>
    <dgm:cxn modelId="{3D901548-A969-4623-9D56-EB8FB00CCA3C}" srcId="{AFD04B41-DD4D-4894-8C82-5B5F0AB15466}" destId="{D088A93C-BF49-48C3-883F-990C098D7ACE}" srcOrd="1" destOrd="0" parTransId="{963167E0-1D7B-44FA-953D-F55D37D60398}" sibTransId="{1EC1D839-0F7C-46A8-938C-A7371E719624}"/>
    <dgm:cxn modelId="{3B9C9D48-7683-432F-9356-404E952C6099}" type="presOf" srcId="{4A72DFFA-831E-47F0-B80E-19DB030D029A}" destId="{343331C6-EFCB-4B27-98E3-92D393F7CA2A}" srcOrd="0" destOrd="1" presId="urn:microsoft.com/office/officeart/2005/8/layout/vProcess5"/>
    <dgm:cxn modelId="{5650AA69-CB55-46F3-93FD-81BD118A771E}" type="presOf" srcId="{B252CC31-B803-4D1D-BAB7-763DB93B7A98}" destId="{ABB2FAD9-3DC2-4BB5-A624-BEEAED0DC1D7}" srcOrd="0" destOrd="0" presId="urn:microsoft.com/office/officeart/2005/8/layout/vProcess5"/>
    <dgm:cxn modelId="{D349574A-D2E0-4B00-B5A2-B53D5A2CC31A}" type="presOf" srcId="{AFD04B41-DD4D-4894-8C82-5B5F0AB15466}" destId="{3356B836-5F79-424D-8F94-2509CDE214C6}" srcOrd="0" destOrd="0" presId="urn:microsoft.com/office/officeart/2005/8/layout/vProcess5"/>
    <dgm:cxn modelId="{DFA89E75-01F5-46BD-9021-ADE01D17D4FA}" type="presOf" srcId="{B24BE84A-1528-401B-AA4C-CCC7136BDED0}" destId="{343331C6-EFCB-4B27-98E3-92D393F7CA2A}" srcOrd="0" destOrd="0" presId="urn:microsoft.com/office/officeart/2005/8/layout/vProcess5"/>
    <dgm:cxn modelId="{9B747D77-F06E-4B82-B9E7-B470F22DF64B}" type="presOf" srcId="{20487BD0-0B81-41C8-AB84-6810CC33F243}" destId="{ABB2FAD9-3DC2-4BB5-A624-BEEAED0DC1D7}" srcOrd="0" destOrd="1" presId="urn:microsoft.com/office/officeart/2005/8/layout/vProcess5"/>
    <dgm:cxn modelId="{E820B25A-4531-4A6C-82EB-B135779C6281}" type="presOf" srcId="{62B839B9-1305-48EE-B466-24293F2318A1}" destId="{50F0D4E1-F1CB-4F19-9625-1699F58B02BE}" srcOrd="1" destOrd="2" presId="urn:microsoft.com/office/officeart/2005/8/layout/vProcess5"/>
    <dgm:cxn modelId="{DB3B6688-5155-415C-9899-17346149BEC1}" type="presOf" srcId="{20487BD0-0B81-41C8-AB84-6810CC33F243}" destId="{50F0D4E1-F1CB-4F19-9625-1699F58B02BE}" srcOrd="1" destOrd="1" presId="urn:microsoft.com/office/officeart/2005/8/layout/vProcess5"/>
    <dgm:cxn modelId="{F81F7A97-7BDF-41DB-8A51-F413120C7B04}" srcId="{AE89F707-9588-4BC4-8BB9-0288A3DD6995}" destId="{AFD04B41-DD4D-4894-8C82-5B5F0AB15466}" srcOrd="0" destOrd="0" parTransId="{77053A88-25A3-45E4-A3D4-346258B1EB53}" sibTransId="{DCA68A17-E2D8-4EC8-A09D-86E6D6D31D35}"/>
    <dgm:cxn modelId="{FD1E8B97-F2F6-4F4D-80BC-D89A3BE8D2D9}" type="presOf" srcId="{4A72DFFA-831E-47F0-B80E-19DB030D029A}" destId="{4DE6A7A4-11B1-4BB5-B707-5802830E78F2}" srcOrd="1" destOrd="1" presId="urn:microsoft.com/office/officeart/2005/8/layout/vProcess5"/>
    <dgm:cxn modelId="{3ED56CAB-9C64-4968-AD68-0A9FBB1532E1}" type="presOf" srcId="{B23320AC-DD19-4606-8818-66F33384DAB5}" destId="{4DE6A7A4-11B1-4BB5-B707-5802830E78F2}" srcOrd="1" destOrd="2" presId="urn:microsoft.com/office/officeart/2005/8/layout/vProcess5"/>
    <dgm:cxn modelId="{F94977AB-22CB-401C-9E87-6162F7D71CAA}" type="presOf" srcId="{62B839B9-1305-48EE-B466-24293F2318A1}" destId="{ABB2FAD9-3DC2-4BB5-A624-BEEAED0DC1D7}" srcOrd="0" destOrd="2" presId="urn:microsoft.com/office/officeart/2005/8/layout/vProcess5"/>
    <dgm:cxn modelId="{657B99B6-5868-48A3-A6EF-561D90BA2A27}" type="presOf" srcId="{D088A93C-BF49-48C3-883F-990C098D7ACE}" destId="{3356B836-5F79-424D-8F94-2509CDE214C6}" srcOrd="0" destOrd="2" presId="urn:microsoft.com/office/officeart/2005/8/layout/vProcess5"/>
    <dgm:cxn modelId="{9F45F0B6-B853-4877-942B-4DCC2EEA8C08}" type="presOf" srcId="{B252CC31-B803-4D1D-BAB7-763DB93B7A98}" destId="{50F0D4E1-F1CB-4F19-9625-1699F58B02BE}" srcOrd="1" destOrd="0" presId="urn:microsoft.com/office/officeart/2005/8/layout/vProcess5"/>
    <dgm:cxn modelId="{0600ABC1-D3CB-444C-BF4D-B42017D1771E}" type="presOf" srcId="{B23320AC-DD19-4606-8818-66F33384DAB5}" destId="{343331C6-EFCB-4B27-98E3-92D393F7CA2A}" srcOrd="0" destOrd="2" presId="urn:microsoft.com/office/officeart/2005/8/layout/vProcess5"/>
    <dgm:cxn modelId="{6E1C90C6-CFFC-4F0B-9804-6B2DBE5118A5}" type="presOf" srcId="{AE89F707-9588-4BC4-8BB9-0288A3DD6995}" destId="{D964DBD3-63F5-4754-B28D-2F8EF960A4F8}" srcOrd="0" destOrd="0" presId="urn:microsoft.com/office/officeart/2005/8/layout/vProcess5"/>
    <dgm:cxn modelId="{FCB530EE-53AA-430D-92C3-BB5B16C28C4C}" type="presOf" srcId="{D088A93C-BF49-48C3-883F-990C098D7ACE}" destId="{665F0B04-5A92-42E9-B61B-42CB5F373D7F}" srcOrd="1" destOrd="2" presId="urn:microsoft.com/office/officeart/2005/8/layout/vProcess5"/>
    <dgm:cxn modelId="{28F5B5F0-B6AC-46BE-A6D9-55FFD39321F9}" type="presOf" srcId="{DCA68A17-E2D8-4EC8-A09D-86E6D6D31D35}" destId="{CFE36240-BECF-4838-8D0C-0F6E9F76972C}" srcOrd="0" destOrd="0" presId="urn:microsoft.com/office/officeart/2005/8/layout/vProcess5"/>
    <dgm:cxn modelId="{F1A90DFE-1A09-4CF2-9BEF-409834308C04}" type="presOf" srcId="{AFD04B41-DD4D-4894-8C82-5B5F0AB15466}" destId="{665F0B04-5A92-42E9-B61B-42CB5F373D7F}" srcOrd="1" destOrd="0" presId="urn:microsoft.com/office/officeart/2005/8/layout/vProcess5"/>
    <dgm:cxn modelId="{CDB300FF-40EF-4043-962C-E16257DB64E3}" srcId="{B24BE84A-1528-401B-AA4C-CCC7136BDED0}" destId="{4A72DFFA-831E-47F0-B80E-19DB030D029A}" srcOrd="0" destOrd="0" parTransId="{CA1EFA85-89FA-4EDC-91CB-FEDCAB52A850}" sibTransId="{93296E5E-57A3-40B5-9862-D9BCF015DEF5}"/>
    <dgm:cxn modelId="{4DAAC7C2-91A6-4BAD-B8B5-08DF6EB2898F}" type="presParOf" srcId="{D964DBD3-63F5-4754-B28D-2F8EF960A4F8}" destId="{C9CCBE5D-0C16-4E3B-B6F4-03D268FEF3D8}" srcOrd="0" destOrd="0" presId="urn:microsoft.com/office/officeart/2005/8/layout/vProcess5"/>
    <dgm:cxn modelId="{536BADCE-A560-48EE-9316-9626B25B57F2}" type="presParOf" srcId="{D964DBD3-63F5-4754-B28D-2F8EF960A4F8}" destId="{3356B836-5F79-424D-8F94-2509CDE214C6}" srcOrd="1" destOrd="0" presId="urn:microsoft.com/office/officeart/2005/8/layout/vProcess5"/>
    <dgm:cxn modelId="{09383542-7261-4C17-844E-FF7436DFC3D9}" type="presParOf" srcId="{D964DBD3-63F5-4754-B28D-2F8EF960A4F8}" destId="{343331C6-EFCB-4B27-98E3-92D393F7CA2A}" srcOrd="2" destOrd="0" presId="urn:microsoft.com/office/officeart/2005/8/layout/vProcess5"/>
    <dgm:cxn modelId="{CD2E63FE-0D1A-4909-A850-5E6DDEBB70A2}" type="presParOf" srcId="{D964DBD3-63F5-4754-B28D-2F8EF960A4F8}" destId="{ABB2FAD9-3DC2-4BB5-A624-BEEAED0DC1D7}" srcOrd="3" destOrd="0" presId="urn:microsoft.com/office/officeart/2005/8/layout/vProcess5"/>
    <dgm:cxn modelId="{9B76CDBC-585B-4480-8EFB-E7FB4A9C50A8}" type="presParOf" srcId="{D964DBD3-63F5-4754-B28D-2F8EF960A4F8}" destId="{CFE36240-BECF-4838-8D0C-0F6E9F76972C}" srcOrd="4" destOrd="0" presId="urn:microsoft.com/office/officeart/2005/8/layout/vProcess5"/>
    <dgm:cxn modelId="{5D40DF09-6520-4EE6-A427-C23BA6553A26}" type="presParOf" srcId="{D964DBD3-63F5-4754-B28D-2F8EF960A4F8}" destId="{142EF509-A59E-4320-B57B-FB9778FD8E0F}" srcOrd="5" destOrd="0" presId="urn:microsoft.com/office/officeart/2005/8/layout/vProcess5"/>
    <dgm:cxn modelId="{A7E875C8-2E79-4178-9F02-D9EB3191A971}" type="presParOf" srcId="{D964DBD3-63F5-4754-B28D-2F8EF960A4F8}" destId="{665F0B04-5A92-42E9-B61B-42CB5F373D7F}" srcOrd="6" destOrd="0" presId="urn:microsoft.com/office/officeart/2005/8/layout/vProcess5"/>
    <dgm:cxn modelId="{CF7D915B-431A-46E2-8B44-07A8145A73B8}" type="presParOf" srcId="{D964DBD3-63F5-4754-B28D-2F8EF960A4F8}" destId="{4DE6A7A4-11B1-4BB5-B707-5802830E78F2}" srcOrd="7" destOrd="0" presId="urn:microsoft.com/office/officeart/2005/8/layout/vProcess5"/>
    <dgm:cxn modelId="{7F0C2426-2B09-4140-A602-17DF3C2B0656}" type="presParOf" srcId="{D964DBD3-63F5-4754-B28D-2F8EF960A4F8}" destId="{50F0D4E1-F1CB-4F19-9625-1699F58B02B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88EBEC-E8A7-4DB1-8BC3-55A5D40DEBD0}" type="doc">
      <dgm:prSet loTypeId="urn:microsoft.com/office/officeart/2005/8/layout/cycle3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AAA3709C-71ED-41BE-93C5-84001C7CD910}">
      <dgm:prSet phldrT="[Text]"/>
      <dgm:spPr/>
      <dgm:t>
        <a:bodyPr/>
        <a:lstStyle/>
        <a:p>
          <a:r>
            <a:rPr lang="en-GB" dirty="0"/>
            <a:t>Identify similarities</a:t>
          </a:r>
        </a:p>
      </dgm:t>
    </dgm:pt>
    <dgm:pt modelId="{780B0831-0006-4EF5-A5C1-6EB715DD674E}" type="parTrans" cxnId="{BD7902AB-6974-4FED-8B93-8F8C5A03B846}">
      <dgm:prSet/>
      <dgm:spPr/>
      <dgm:t>
        <a:bodyPr/>
        <a:lstStyle/>
        <a:p>
          <a:endParaRPr lang="en-GB"/>
        </a:p>
      </dgm:t>
    </dgm:pt>
    <dgm:pt modelId="{B07D0CD6-6CCC-4844-8491-622625BB7291}" type="sibTrans" cxnId="{BD7902AB-6974-4FED-8B93-8F8C5A03B846}">
      <dgm:prSet/>
      <dgm:spPr/>
      <dgm:t>
        <a:bodyPr/>
        <a:lstStyle/>
        <a:p>
          <a:endParaRPr lang="en-GB"/>
        </a:p>
      </dgm:t>
    </dgm:pt>
    <dgm:pt modelId="{22C6CFD4-9624-4A7C-A287-B96D2C5E2868}">
      <dgm:prSet phldrT="[Text]"/>
      <dgm:spPr/>
      <dgm:t>
        <a:bodyPr/>
        <a:lstStyle/>
        <a:p>
          <a:r>
            <a:rPr lang="en-GB" dirty="0"/>
            <a:t>Extract themes</a:t>
          </a:r>
        </a:p>
      </dgm:t>
    </dgm:pt>
    <dgm:pt modelId="{F56BC304-7460-42E0-9226-7435F27209BD}" type="parTrans" cxnId="{BFEADBEA-13C6-4747-859B-3CF97E47A8DA}">
      <dgm:prSet/>
      <dgm:spPr/>
      <dgm:t>
        <a:bodyPr/>
        <a:lstStyle/>
        <a:p>
          <a:endParaRPr lang="en-GB"/>
        </a:p>
      </dgm:t>
    </dgm:pt>
    <dgm:pt modelId="{33C61179-98B7-435D-8923-C86CEC37B2A3}" type="sibTrans" cxnId="{BFEADBEA-13C6-4747-859B-3CF97E47A8DA}">
      <dgm:prSet/>
      <dgm:spPr/>
      <dgm:t>
        <a:bodyPr/>
        <a:lstStyle/>
        <a:p>
          <a:endParaRPr lang="en-GB"/>
        </a:p>
      </dgm:t>
    </dgm:pt>
    <dgm:pt modelId="{603D94EF-B634-484C-BBF1-F59AD9759E80}">
      <dgm:prSet phldrT="[Text]"/>
      <dgm:spPr/>
      <dgm:t>
        <a:bodyPr/>
        <a:lstStyle/>
        <a:p>
          <a:r>
            <a:rPr lang="en-GB" dirty="0"/>
            <a:t>Identify relationships</a:t>
          </a:r>
        </a:p>
      </dgm:t>
    </dgm:pt>
    <dgm:pt modelId="{B55C8A2F-F9B8-4A5D-84AA-9BE5804F7BD5}" type="parTrans" cxnId="{0E54EC76-FA6F-4E42-8F64-4743AE9925F1}">
      <dgm:prSet/>
      <dgm:spPr/>
      <dgm:t>
        <a:bodyPr/>
        <a:lstStyle/>
        <a:p>
          <a:endParaRPr lang="en-GB"/>
        </a:p>
      </dgm:t>
    </dgm:pt>
    <dgm:pt modelId="{F96124F2-F7F4-46A2-A143-13205F36E9A4}" type="sibTrans" cxnId="{0E54EC76-FA6F-4E42-8F64-4743AE9925F1}">
      <dgm:prSet/>
      <dgm:spPr/>
      <dgm:t>
        <a:bodyPr/>
        <a:lstStyle/>
        <a:p>
          <a:endParaRPr lang="en-GB"/>
        </a:p>
      </dgm:t>
    </dgm:pt>
    <dgm:pt modelId="{BF454131-43A3-433C-8FCC-21DF851B6A2D}">
      <dgm:prSet phldrT="[Text]"/>
      <dgm:spPr/>
      <dgm:t>
        <a:bodyPr/>
        <a:lstStyle/>
        <a:p>
          <a:r>
            <a:rPr lang="en-GB" dirty="0"/>
            <a:t>Highlight differences</a:t>
          </a:r>
        </a:p>
      </dgm:t>
    </dgm:pt>
    <dgm:pt modelId="{AC11E3D7-F000-43C2-903B-3983EA90C7D6}" type="parTrans" cxnId="{23A312EA-526A-4063-AD3F-A9A907E76F80}">
      <dgm:prSet/>
      <dgm:spPr/>
      <dgm:t>
        <a:bodyPr/>
        <a:lstStyle/>
        <a:p>
          <a:endParaRPr lang="en-GB"/>
        </a:p>
      </dgm:t>
    </dgm:pt>
    <dgm:pt modelId="{BAB2400A-BC7C-4A68-899A-70B2A7F32438}" type="sibTrans" cxnId="{23A312EA-526A-4063-AD3F-A9A907E76F80}">
      <dgm:prSet/>
      <dgm:spPr/>
      <dgm:t>
        <a:bodyPr/>
        <a:lstStyle/>
        <a:p>
          <a:endParaRPr lang="en-GB"/>
        </a:p>
      </dgm:t>
    </dgm:pt>
    <dgm:pt modelId="{6CADFB84-310A-48CB-8B36-0CD8C8C736DB}">
      <dgm:prSet phldrT="[Text]"/>
      <dgm:spPr/>
      <dgm:t>
        <a:bodyPr/>
        <a:lstStyle/>
        <a:p>
          <a:r>
            <a:rPr lang="en-GB" dirty="0"/>
            <a:t>Create generalisations</a:t>
          </a:r>
        </a:p>
      </dgm:t>
    </dgm:pt>
    <dgm:pt modelId="{E9F5814B-B026-4FF2-AF42-192F744BAB43}" type="parTrans" cxnId="{6901D377-963E-46D5-8A6A-78404BD7DB91}">
      <dgm:prSet/>
      <dgm:spPr/>
      <dgm:t>
        <a:bodyPr/>
        <a:lstStyle/>
        <a:p>
          <a:endParaRPr lang="en-GB"/>
        </a:p>
      </dgm:t>
    </dgm:pt>
    <dgm:pt modelId="{788DFCD2-B570-486A-A230-7FEC2B37D4B2}" type="sibTrans" cxnId="{6901D377-963E-46D5-8A6A-78404BD7DB91}">
      <dgm:prSet/>
      <dgm:spPr/>
      <dgm:t>
        <a:bodyPr/>
        <a:lstStyle/>
        <a:p>
          <a:endParaRPr lang="en-GB"/>
        </a:p>
      </dgm:t>
    </dgm:pt>
    <dgm:pt modelId="{2E082B84-5848-4547-A27B-59B13C229D97}" type="pres">
      <dgm:prSet presAssocID="{F788EBEC-E8A7-4DB1-8BC3-55A5D40DEBD0}" presName="Name0" presStyleCnt="0">
        <dgm:presLayoutVars>
          <dgm:dir/>
          <dgm:resizeHandles val="exact"/>
        </dgm:presLayoutVars>
      </dgm:prSet>
      <dgm:spPr/>
    </dgm:pt>
    <dgm:pt modelId="{E5F20D4C-9A73-4BDB-9093-1009C98FF57C}" type="pres">
      <dgm:prSet presAssocID="{F788EBEC-E8A7-4DB1-8BC3-55A5D40DEBD0}" presName="cycle" presStyleCnt="0"/>
      <dgm:spPr/>
    </dgm:pt>
    <dgm:pt modelId="{1B8A6ACE-4722-4A32-8022-1205430401D7}" type="pres">
      <dgm:prSet presAssocID="{AAA3709C-71ED-41BE-93C5-84001C7CD910}" presName="nodeFirstNode" presStyleLbl="node1" presStyleIdx="0" presStyleCnt="5">
        <dgm:presLayoutVars>
          <dgm:bulletEnabled val="1"/>
        </dgm:presLayoutVars>
      </dgm:prSet>
      <dgm:spPr/>
    </dgm:pt>
    <dgm:pt modelId="{0C659ED3-5766-486D-B21E-68E6A34902D9}" type="pres">
      <dgm:prSet presAssocID="{B07D0CD6-6CCC-4844-8491-622625BB7291}" presName="sibTransFirstNode" presStyleLbl="bgShp" presStyleIdx="0" presStyleCnt="1"/>
      <dgm:spPr/>
    </dgm:pt>
    <dgm:pt modelId="{5D2E1863-C395-4C6E-9423-279CB8699E11}" type="pres">
      <dgm:prSet presAssocID="{22C6CFD4-9624-4A7C-A287-B96D2C5E2868}" presName="nodeFollowingNodes" presStyleLbl="node1" presStyleIdx="1" presStyleCnt="5">
        <dgm:presLayoutVars>
          <dgm:bulletEnabled val="1"/>
        </dgm:presLayoutVars>
      </dgm:prSet>
      <dgm:spPr/>
    </dgm:pt>
    <dgm:pt modelId="{921AE366-86AE-4CDE-A075-B1CE1B0E0CC2}" type="pres">
      <dgm:prSet presAssocID="{603D94EF-B634-484C-BBF1-F59AD9759E80}" presName="nodeFollowingNodes" presStyleLbl="node1" presStyleIdx="2" presStyleCnt="5">
        <dgm:presLayoutVars>
          <dgm:bulletEnabled val="1"/>
        </dgm:presLayoutVars>
      </dgm:prSet>
      <dgm:spPr/>
    </dgm:pt>
    <dgm:pt modelId="{B40DB5B0-9AA8-4070-A307-F05990DE14BE}" type="pres">
      <dgm:prSet presAssocID="{BF454131-43A3-433C-8FCC-21DF851B6A2D}" presName="nodeFollowingNodes" presStyleLbl="node1" presStyleIdx="3" presStyleCnt="5">
        <dgm:presLayoutVars>
          <dgm:bulletEnabled val="1"/>
        </dgm:presLayoutVars>
      </dgm:prSet>
      <dgm:spPr/>
    </dgm:pt>
    <dgm:pt modelId="{45362A85-364A-4B1D-A230-89F76F8E2FF8}" type="pres">
      <dgm:prSet presAssocID="{6CADFB84-310A-48CB-8B36-0CD8C8C736DB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C3DBD709-FCBB-495E-A2B8-35AA26A9FFB9}" type="presOf" srcId="{AAA3709C-71ED-41BE-93C5-84001C7CD910}" destId="{1B8A6ACE-4722-4A32-8022-1205430401D7}" srcOrd="0" destOrd="0" presId="urn:microsoft.com/office/officeart/2005/8/layout/cycle3"/>
    <dgm:cxn modelId="{D9D0AE10-0F06-49CC-A174-DFBF6DFABA4A}" type="presOf" srcId="{F788EBEC-E8A7-4DB1-8BC3-55A5D40DEBD0}" destId="{2E082B84-5848-4547-A27B-59B13C229D97}" srcOrd="0" destOrd="0" presId="urn:microsoft.com/office/officeart/2005/8/layout/cycle3"/>
    <dgm:cxn modelId="{A44E532E-0690-42C6-91E5-EAC4313F70A5}" type="presOf" srcId="{22C6CFD4-9624-4A7C-A287-B96D2C5E2868}" destId="{5D2E1863-C395-4C6E-9423-279CB8699E11}" srcOrd="0" destOrd="0" presId="urn:microsoft.com/office/officeart/2005/8/layout/cycle3"/>
    <dgm:cxn modelId="{4460F360-859D-4A16-A502-3EC6F2F9C25B}" type="presOf" srcId="{603D94EF-B634-484C-BBF1-F59AD9759E80}" destId="{921AE366-86AE-4CDE-A075-B1CE1B0E0CC2}" srcOrd="0" destOrd="0" presId="urn:microsoft.com/office/officeart/2005/8/layout/cycle3"/>
    <dgm:cxn modelId="{0E54EC76-FA6F-4E42-8F64-4743AE9925F1}" srcId="{F788EBEC-E8A7-4DB1-8BC3-55A5D40DEBD0}" destId="{603D94EF-B634-484C-BBF1-F59AD9759E80}" srcOrd="2" destOrd="0" parTransId="{B55C8A2F-F9B8-4A5D-84AA-9BE5804F7BD5}" sibTransId="{F96124F2-F7F4-46A2-A143-13205F36E9A4}"/>
    <dgm:cxn modelId="{6901D377-963E-46D5-8A6A-78404BD7DB91}" srcId="{F788EBEC-E8A7-4DB1-8BC3-55A5D40DEBD0}" destId="{6CADFB84-310A-48CB-8B36-0CD8C8C736DB}" srcOrd="4" destOrd="0" parTransId="{E9F5814B-B026-4FF2-AF42-192F744BAB43}" sibTransId="{788DFCD2-B570-486A-A230-7FEC2B37D4B2}"/>
    <dgm:cxn modelId="{9C183B58-01A2-44BC-BD00-AD2E21711269}" type="presOf" srcId="{B07D0CD6-6CCC-4844-8491-622625BB7291}" destId="{0C659ED3-5766-486D-B21E-68E6A34902D9}" srcOrd="0" destOrd="0" presId="urn:microsoft.com/office/officeart/2005/8/layout/cycle3"/>
    <dgm:cxn modelId="{BD7902AB-6974-4FED-8B93-8F8C5A03B846}" srcId="{F788EBEC-E8A7-4DB1-8BC3-55A5D40DEBD0}" destId="{AAA3709C-71ED-41BE-93C5-84001C7CD910}" srcOrd="0" destOrd="0" parTransId="{780B0831-0006-4EF5-A5C1-6EB715DD674E}" sibTransId="{B07D0CD6-6CCC-4844-8491-622625BB7291}"/>
    <dgm:cxn modelId="{5C4ACCC7-7634-4276-828A-BBCB1970FB68}" type="presOf" srcId="{6CADFB84-310A-48CB-8B36-0CD8C8C736DB}" destId="{45362A85-364A-4B1D-A230-89F76F8E2FF8}" srcOrd="0" destOrd="0" presId="urn:microsoft.com/office/officeart/2005/8/layout/cycle3"/>
    <dgm:cxn modelId="{3534FCD5-3312-4DDA-B540-4F71442C5E95}" type="presOf" srcId="{BF454131-43A3-433C-8FCC-21DF851B6A2D}" destId="{B40DB5B0-9AA8-4070-A307-F05990DE14BE}" srcOrd="0" destOrd="0" presId="urn:microsoft.com/office/officeart/2005/8/layout/cycle3"/>
    <dgm:cxn modelId="{23A312EA-526A-4063-AD3F-A9A907E76F80}" srcId="{F788EBEC-E8A7-4DB1-8BC3-55A5D40DEBD0}" destId="{BF454131-43A3-433C-8FCC-21DF851B6A2D}" srcOrd="3" destOrd="0" parTransId="{AC11E3D7-F000-43C2-903B-3983EA90C7D6}" sibTransId="{BAB2400A-BC7C-4A68-899A-70B2A7F32438}"/>
    <dgm:cxn modelId="{BFEADBEA-13C6-4747-859B-3CF97E47A8DA}" srcId="{F788EBEC-E8A7-4DB1-8BC3-55A5D40DEBD0}" destId="{22C6CFD4-9624-4A7C-A287-B96D2C5E2868}" srcOrd="1" destOrd="0" parTransId="{F56BC304-7460-42E0-9226-7435F27209BD}" sibTransId="{33C61179-98B7-435D-8923-C86CEC37B2A3}"/>
    <dgm:cxn modelId="{CEB1364A-CC36-465C-BF27-06A99C1879AA}" type="presParOf" srcId="{2E082B84-5848-4547-A27B-59B13C229D97}" destId="{E5F20D4C-9A73-4BDB-9093-1009C98FF57C}" srcOrd="0" destOrd="0" presId="urn:microsoft.com/office/officeart/2005/8/layout/cycle3"/>
    <dgm:cxn modelId="{CE865DEB-42AE-4AA9-9EF9-E4FA042296CC}" type="presParOf" srcId="{E5F20D4C-9A73-4BDB-9093-1009C98FF57C}" destId="{1B8A6ACE-4722-4A32-8022-1205430401D7}" srcOrd="0" destOrd="0" presId="urn:microsoft.com/office/officeart/2005/8/layout/cycle3"/>
    <dgm:cxn modelId="{B48F4E63-340F-4440-8F34-78B2E1ECC336}" type="presParOf" srcId="{E5F20D4C-9A73-4BDB-9093-1009C98FF57C}" destId="{0C659ED3-5766-486D-B21E-68E6A34902D9}" srcOrd="1" destOrd="0" presId="urn:microsoft.com/office/officeart/2005/8/layout/cycle3"/>
    <dgm:cxn modelId="{262267E1-9432-442E-9EFF-3757B19E744C}" type="presParOf" srcId="{E5F20D4C-9A73-4BDB-9093-1009C98FF57C}" destId="{5D2E1863-C395-4C6E-9423-279CB8699E11}" srcOrd="2" destOrd="0" presId="urn:microsoft.com/office/officeart/2005/8/layout/cycle3"/>
    <dgm:cxn modelId="{FE59006C-5C01-4D0F-B435-61A946564E5D}" type="presParOf" srcId="{E5F20D4C-9A73-4BDB-9093-1009C98FF57C}" destId="{921AE366-86AE-4CDE-A075-B1CE1B0E0CC2}" srcOrd="3" destOrd="0" presId="urn:microsoft.com/office/officeart/2005/8/layout/cycle3"/>
    <dgm:cxn modelId="{43AD9F94-1AB7-4593-B01E-5FD41AFF8B42}" type="presParOf" srcId="{E5F20D4C-9A73-4BDB-9093-1009C98FF57C}" destId="{B40DB5B0-9AA8-4070-A307-F05990DE14BE}" srcOrd="4" destOrd="0" presId="urn:microsoft.com/office/officeart/2005/8/layout/cycle3"/>
    <dgm:cxn modelId="{1FD6EE04-55F0-4DBC-A1D0-403B07A9913C}" type="presParOf" srcId="{E5F20D4C-9A73-4BDB-9093-1009C98FF57C}" destId="{45362A85-364A-4B1D-A230-89F76F8E2FF8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396FA3-0294-4196-8671-FAC231179A7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47B88C7-14BC-423C-B752-0A460AAAED7F}">
      <dgm:prSet phldrT="[Text]"/>
      <dgm:spPr/>
      <dgm:t>
        <a:bodyPr/>
        <a:lstStyle/>
        <a:p>
          <a:r>
            <a:rPr lang="en-GB" dirty="0">
              <a:solidFill>
                <a:srgbClr val="002060"/>
              </a:solidFill>
            </a:rPr>
            <a:t>To draw conclusions</a:t>
          </a:r>
        </a:p>
      </dgm:t>
    </dgm:pt>
    <dgm:pt modelId="{7874E2BD-7414-4804-8199-73A95A3E80A3}" type="parTrans" cxnId="{9B22FCD7-9A67-49CE-92CD-1B425C6FFE36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49E8BB68-AC63-42EC-B849-2973DC000C3A}" type="sibTrans" cxnId="{9B22FCD7-9A67-49CE-92CD-1B425C6FFE36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A9B3C5DD-2523-491A-991A-209208662D01}">
      <dgm:prSet phldrT="[Text]"/>
      <dgm:spPr/>
      <dgm:t>
        <a:bodyPr/>
        <a:lstStyle/>
        <a:p>
          <a:r>
            <a:rPr lang="en-GB" dirty="0">
              <a:solidFill>
                <a:srgbClr val="002060"/>
              </a:solidFill>
            </a:rPr>
            <a:t>To develop theories</a:t>
          </a:r>
        </a:p>
      </dgm:t>
    </dgm:pt>
    <dgm:pt modelId="{B6C06A94-F406-4748-A8E6-97C2C4F7B6B9}" type="parTrans" cxnId="{C6DC450C-6BA7-4DDC-BED4-7723ACA01EAD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A6A0DDB0-5F85-476E-B324-A4F390FEF6F6}" type="sibTrans" cxnId="{C6DC450C-6BA7-4DDC-BED4-7723ACA01EAD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780A4F57-3D5B-4B5F-ADDF-3E0630130483}">
      <dgm:prSet phldrT="[Text]"/>
      <dgm:spPr/>
      <dgm:t>
        <a:bodyPr/>
        <a:lstStyle/>
        <a:p>
          <a:r>
            <a:rPr lang="en-GB" dirty="0">
              <a:solidFill>
                <a:srgbClr val="002060"/>
              </a:solidFill>
            </a:rPr>
            <a:t>To test hypotheses</a:t>
          </a:r>
        </a:p>
      </dgm:t>
    </dgm:pt>
    <dgm:pt modelId="{AEEDD564-8FD8-4777-BB03-839A58C3F38C}" type="parTrans" cxnId="{B7CC2BDC-8C4F-4B73-8FFA-FDA5F2DEDD58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AECFB36B-208F-4F45-8ED3-BB2FDE1C945F}" type="sibTrans" cxnId="{B7CC2BDC-8C4F-4B73-8FFA-FDA5F2DEDD58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7FDC854B-42AE-4B30-8B29-EF069DD19488}" type="pres">
      <dgm:prSet presAssocID="{6A396FA3-0294-4196-8671-FAC231179A75}" presName="Name0" presStyleCnt="0">
        <dgm:presLayoutVars>
          <dgm:chMax val="7"/>
          <dgm:chPref val="7"/>
          <dgm:dir/>
        </dgm:presLayoutVars>
      </dgm:prSet>
      <dgm:spPr/>
    </dgm:pt>
    <dgm:pt modelId="{766342BA-72F3-496C-871E-E5FE7610B542}" type="pres">
      <dgm:prSet presAssocID="{6A396FA3-0294-4196-8671-FAC231179A75}" presName="Name1" presStyleCnt="0"/>
      <dgm:spPr/>
    </dgm:pt>
    <dgm:pt modelId="{8D80CD6D-88C1-461A-9A5B-99D6A41DB11E}" type="pres">
      <dgm:prSet presAssocID="{6A396FA3-0294-4196-8671-FAC231179A75}" presName="cycle" presStyleCnt="0"/>
      <dgm:spPr/>
    </dgm:pt>
    <dgm:pt modelId="{660905BB-A960-4F5F-90C5-7728E1697229}" type="pres">
      <dgm:prSet presAssocID="{6A396FA3-0294-4196-8671-FAC231179A75}" presName="srcNode" presStyleLbl="node1" presStyleIdx="0" presStyleCnt="3"/>
      <dgm:spPr/>
    </dgm:pt>
    <dgm:pt modelId="{9167B3C9-F79A-439C-8E52-4F27E95242C6}" type="pres">
      <dgm:prSet presAssocID="{6A396FA3-0294-4196-8671-FAC231179A75}" presName="conn" presStyleLbl="parChTrans1D2" presStyleIdx="0" presStyleCnt="1"/>
      <dgm:spPr/>
    </dgm:pt>
    <dgm:pt modelId="{F0F4EAF3-4308-49D7-A082-C12EB7DC4B09}" type="pres">
      <dgm:prSet presAssocID="{6A396FA3-0294-4196-8671-FAC231179A75}" presName="extraNode" presStyleLbl="node1" presStyleIdx="0" presStyleCnt="3"/>
      <dgm:spPr/>
    </dgm:pt>
    <dgm:pt modelId="{3BD5C77D-E1D0-4A33-8779-A9DABFF29D4B}" type="pres">
      <dgm:prSet presAssocID="{6A396FA3-0294-4196-8671-FAC231179A75}" presName="dstNode" presStyleLbl="node1" presStyleIdx="0" presStyleCnt="3"/>
      <dgm:spPr/>
    </dgm:pt>
    <dgm:pt modelId="{8ABC799D-66DB-4246-9B5A-C6D9D0C56355}" type="pres">
      <dgm:prSet presAssocID="{F47B88C7-14BC-423C-B752-0A460AAAED7F}" presName="text_1" presStyleLbl="node1" presStyleIdx="0" presStyleCnt="3">
        <dgm:presLayoutVars>
          <dgm:bulletEnabled val="1"/>
        </dgm:presLayoutVars>
      </dgm:prSet>
      <dgm:spPr/>
    </dgm:pt>
    <dgm:pt modelId="{2A4868CD-FC9D-48B4-94AA-4BF462151A9F}" type="pres">
      <dgm:prSet presAssocID="{F47B88C7-14BC-423C-B752-0A460AAAED7F}" presName="accent_1" presStyleCnt="0"/>
      <dgm:spPr/>
    </dgm:pt>
    <dgm:pt modelId="{6E406EBD-7587-4D4E-805F-E177978F8F54}" type="pres">
      <dgm:prSet presAssocID="{F47B88C7-14BC-423C-B752-0A460AAAED7F}" presName="accentRepeatNode" presStyleLbl="solidFgAcc1" presStyleIdx="0" presStyleCnt="3"/>
      <dgm:spPr/>
    </dgm:pt>
    <dgm:pt modelId="{49AF8470-38D0-4F77-BAFC-E645D7C7DBF5}" type="pres">
      <dgm:prSet presAssocID="{A9B3C5DD-2523-491A-991A-209208662D01}" presName="text_2" presStyleLbl="node1" presStyleIdx="1" presStyleCnt="3">
        <dgm:presLayoutVars>
          <dgm:bulletEnabled val="1"/>
        </dgm:presLayoutVars>
      </dgm:prSet>
      <dgm:spPr/>
    </dgm:pt>
    <dgm:pt modelId="{CB3008C3-F81D-4A42-8B41-8081EC004D46}" type="pres">
      <dgm:prSet presAssocID="{A9B3C5DD-2523-491A-991A-209208662D01}" presName="accent_2" presStyleCnt="0"/>
      <dgm:spPr/>
    </dgm:pt>
    <dgm:pt modelId="{489AD2A4-14DF-4642-ABE1-81902ACA6676}" type="pres">
      <dgm:prSet presAssocID="{A9B3C5DD-2523-491A-991A-209208662D01}" presName="accentRepeatNode" presStyleLbl="solidFgAcc1" presStyleIdx="1" presStyleCnt="3"/>
      <dgm:spPr/>
    </dgm:pt>
    <dgm:pt modelId="{E53CCCBA-6D80-416B-B3EB-7EB557D4DE95}" type="pres">
      <dgm:prSet presAssocID="{780A4F57-3D5B-4B5F-ADDF-3E0630130483}" presName="text_3" presStyleLbl="node1" presStyleIdx="2" presStyleCnt="3">
        <dgm:presLayoutVars>
          <dgm:bulletEnabled val="1"/>
        </dgm:presLayoutVars>
      </dgm:prSet>
      <dgm:spPr/>
    </dgm:pt>
    <dgm:pt modelId="{D5E8533D-6333-4E99-A978-6AD8A22B2B27}" type="pres">
      <dgm:prSet presAssocID="{780A4F57-3D5B-4B5F-ADDF-3E0630130483}" presName="accent_3" presStyleCnt="0"/>
      <dgm:spPr/>
    </dgm:pt>
    <dgm:pt modelId="{724125E0-9D9C-4B96-BE47-DDB61DF142C6}" type="pres">
      <dgm:prSet presAssocID="{780A4F57-3D5B-4B5F-ADDF-3E0630130483}" presName="accentRepeatNode" presStyleLbl="solidFgAcc1" presStyleIdx="2" presStyleCnt="3"/>
      <dgm:spPr/>
    </dgm:pt>
  </dgm:ptLst>
  <dgm:cxnLst>
    <dgm:cxn modelId="{F2A7BE0A-3E02-4221-91FC-1930B7CB6E48}" type="presOf" srcId="{A9B3C5DD-2523-491A-991A-209208662D01}" destId="{49AF8470-38D0-4F77-BAFC-E645D7C7DBF5}" srcOrd="0" destOrd="0" presId="urn:microsoft.com/office/officeart/2008/layout/VerticalCurvedList"/>
    <dgm:cxn modelId="{C6DC450C-6BA7-4DDC-BED4-7723ACA01EAD}" srcId="{6A396FA3-0294-4196-8671-FAC231179A75}" destId="{A9B3C5DD-2523-491A-991A-209208662D01}" srcOrd="1" destOrd="0" parTransId="{B6C06A94-F406-4748-A8E6-97C2C4F7B6B9}" sibTransId="{A6A0DDB0-5F85-476E-B324-A4F390FEF6F6}"/>
    <dgm:cxn modelId="{2051B89D-5546-4722-97E3-0EBBA38460C4}" type="presOf" srcId="{49E8BB68-AC63-42EC-B849-2973DC000C3A}" destId="{9167B3C9-F79A-439C-8E52-4F27E95242C6}" srcOrd="0" destOrd="0" presId="urn:microsoft.com/office/officeart/2008/layout/VerticalCurvedList"/>
    <dgm:cxn modelId="{040D12B8-33A7-4726-8070-9185825BFD27}" type="presOf" srcId="{6A396FA3-0294-4196-8671-FAC231179A75}" destId="{7FDC854B-42AE-4B30-8B29-EF069DD19488}" srcOrd="0" destOrd="0" presId="urn:microsoft.com/office/officeart/2008/layout/VerticalCurvedList"/>
    <dgm:cxn modelId="{C350C0BC-498F-444E-A503-0250A462EA56}" type="presOf" srcId="{F47B88C7-14BC-423C-B752-0A460AAAED7F}" destId="{8ABC799D-66DB-4246-9B5A-C6D9D0C56355}" srcOrd="0" destOrd="0" presId="urn:microsoft.com/office/officeart/2008/layout/VerticalCurvedList"/>
    <dgm:cxn modelId="{9B22FCD7-9A67-49CE-92CD-1B425C6FFE36}" srcId="{6A396FA3-0294-4196-8671-FAC231179A75}" destId="{F47B88C7-14BC-423C-B752-0A460AAAED7F}" srcOrd="0" destOrd="0" parTransId="{7874E2BD-7414-4804-8199-73A95A3E80A3}" sibTransId="{49E8BB68-AC63-42EC-B849-2973DC000C3A}"/>
    <dgm:cxn modelId="{B7CC2BDC-8C4F-4B73-8FFA-FDA5F2DEDD58}" srcId="{6A396FA3-0294-4196-8671-FAC231179A75}" destId="{780A4F57-3D5B-4B5F-ADDF-3E0630130483}" srcOrd="2" destOrd="0" parTransId="{AEEDD564-8FD8-4777-BB03-839A58C3F38C}" sibTransId="{AECFB36B-208F-4F45-8ED3-BB2FDE1C945F}"/>
    <dgm:cxn modelId="{5F9894E2-D990-4FB9-ADF6-134F84E85F64}" type="presOf" srcId="{780A4F57-3D5B-4B5F-ADDF-3E0630130483}" destId="{E53CCCBA-6D80-416B-B3EB-7EB557D4DE95}" srcOrd="0" destOrd="0" presId="urn:microsoft.com/office/officeart/2008/layout/VerticalCurvedList"/>
    <dgm:cxn modelId="{23000423-D95D-4DED-8FE9-1F07D2EDEE4B}" type="presParOf" srcId="{7FDC854B-42AE-4B30-8B29-EF069DD19488}" destId="{766342BA-72F3-496C-871E-E5FE7610B542}" srcOrd="0" destOrd="0" presId="urn:microsoft.com/office/officeart/2008/layout/VerticalCurvedList"/>
    <dgm:cxn modelId="{40E56A51-4ACE-43CF-A136-6617912A236D}" type="presParOf" srcId="{766342BA-72F3-496C-871E-E5FE7610B542}" destId="{8D80CD6D-88C1-461A-9A5B-99D6A41DB11E}" srcOrd="0" destOrd="0" presId="urn:microsoft.com/office/officeart/2008/layout/VerticalCurvedList"/>
    <dgm:cxn modelId="{A9FC98A5-F065-4C00-A8D6-DAA93F478934}" type="presParOf" srcId="{8D80CD6D-88C1-461A-9A5B-99D6A41DB11E}" destId="{660905BB-A960-4F5F-90C5-7728E1697229}" srcOrd="0" destOrd="0" presId="urn:microsoft.com/office/officeart/2008/layout/VerticalCurvedList"/>
    <dgm:cxn modelId="{723754EF-ACC6-41EB-AC01-813165457BE5}" type="presParOf" srcId="{8D80CD6D-88C1-461A-9A5B-99D6A41DB11E}" destId="{9167B3C9-F79A-439C-8E52-4F27E95242C6}" srcOrd="1" destOrd="0" presId="urn:microsoft.com/office/officeart/2008/layout/VerticalCurvedList"/>
    <dgm:cxn modelId="{50A27B6D-F34C-4823-896E-22FCE7E71862}" type="presParOf" srcId="{8D80CD6D-88C1-461A-9A5B-99D6A41DB11E}" destId="{F0F4EAF3-4308-49D7-A082-C12EB7DC4B09}" srcOrd="2" destOrd="0" presId="urn:microsoft.com/office/officeart/2008/layout/VerticalCurvedList"/>
    <dgm:cxn modelId="{24B6E97F-200D-4D98-9351-0F0F1D7C49E2}" type="presParOf" srcId="{8D80CD6D-88C1-461A-9A5B-99D6A41DB11E}" destId="{3BD5C77D-E1D0-4A33-8779-A9DABFF29D4B}" srcOrd="3" destOrd="0" presId="urn:microsoft.com/office/officeart/2008/layout/VerticalCurvedList"/>
    <dgm:cxn modelId="{A40ACB79-919F-4111-B052-0C862D994403}" type="presParOf" srcId="{766342BA-72F3-496C-871E-E5FE7610B542}" destId="{8ABC799D-66DB-4246-9B5A-C6D9D0C56355}" srcOrd="1" destOrd="0" presId="urn:microsoft.com/office/officeart/2008/layout/VerticalCurvedList"/>
    <dgm:cxn modelId="{3F24EF76-B061-4B16-8C4B-9589F8F7DEA9}" type="presParOf" srcId="{766342BA-72F3-496C-871E-E5FE7610B542}" destId="{2A4868CD-FC9D-48B4-94AA-4BF462151A9F}" srcOrd="2" destOrd="0" presId="urn:microsoft.com/office/officeart/2008/layout/VerticalCurvedList"/>
    <dgm:cxn modelId="{A0DA96FA-6FD9-448A-918B-EEDC6EB2B73B}" type="presParOf" srcId="{2A4868CD-FC9D-48B4-94AA-4BF462151A9F}" destId="{6E406EBD-7587-4D4E-805F-E177978F8F54}" srcOrd="0" destOrd="0" presId="urn:microsoft.com/office/officeart/2008/layout/VerticalCurvedList"/>
    <dgm:cxn modelId="{C5088225-B597-4ECB-8DB3-7EBE8E58866C}" type="presParOf" srcId="{766342BA-72F3-496C-871E-E5FE7610B542}" destId="{49AF8470-38D0-4F77-BAFC-E645D7C7DBF5}" srcOrd="3" destOrd="0" presId="urn:microsoft.com/office/officeart/2008/layout/VerticalCurvedList"/>
    <dgm:cxn modelId="{05106994-512D-4429-ACF3-0388BD5A4642}" type="presParOf" srcId="{766342BA-72F3-496C-871E-E5FE7610B542}" destId="{CB3008C3-F81D-4A42-8B41-8081EC004D46}" srcOrd="4" destOrd="0" presId="urn:microsoft.com/office/officeart/2008/layout/VerticalCurvedList"/>
    <dgm:cxn modelId="{FD2319E1-C3A3-4F94-85BE-F24F277C96BC}" type="presParOf" srcId="{CB3008C3-F81D-4A42-8B41-8081EC004D46}" destId="{489AD2A4-14DF-4642-ABE1-81902ACA6676}" srcOrd="0" destOrd="0" presId="urn:microsoft.com/office/officeart/2008/layout/VerticalCurvedList"/>
    <dgm:cxn modelId="{586364DA-C69E-4185-B26E-DD89946D391D}" type="presParOf" srcId="{766342BA-72F3-496C-871E-E5FE7610B542}" destId="{E53CCCBA-6D80-416B-B3EB-7EB557D4DE95}" srcOrd="5" destOrd="0" presId="urn:microsoft.com/office/officeart/2008/layout/VerticalCurvedList"/>
    <dgm:cxn modelId="{8D27F04E-5CA9-40F5-AF83-844596669D24}" type="presParOf" srcId="{766342BA-72F3-496C-871E-E5FE7610B542}" destId="{D5E8533D-6333-4E99-A978-6AD8A22B2B27}" srcOrd="6" destOrd="0" presId="urn:microsoft.com/office/officeart/2008/layout/VerticalCurvedList"/>
    <dgm:cxn modelId="{20BDC6C5-1978-498B-8B6C-CA45FA4A222A}" type="presParOf" srcId="{D5E8533D-6333-4E99-A978-6AD8A22B2B27}" destId="{724125E0-9D9C-4B96-BE47-DDB61DF142C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3BBD41-AE7B-4687-A33F-73DEAC88FBF7}" type="doc">
      <dgm:prSet loTypeId="urn:microsoft.com/office/officeart/2005/8/layout/h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3C880E37-9DF8-43E7-9B70-A50118F1FB30}">
      <dgm:prSet phldrT="[Text]"/>
      <dgm:spPr/>
      <dgm:t>
        <a:bodyPr/>
        <a:lstStyle/>
        <a:p>
          <a:r>
            <a:rPr lang="en-GB" dirty="0"/>
            <a:t>Descriptive</a:t>
          </a:r>
        </a:p>
      </dgm:t>
    </dgm:pt>
    <dgm:pt modelId="{30F8DBFF-AD03-4B4D-8342-71A3843FA5B2}" type="parTrans" cxnId="{FCA16D10-6BEC-4FB1-9423-5AC273F26D1F}">
      <dgm:prSet/>
      <dgm:spPr/>
      <dgm:t>
        <a:bodyPr/>
        <a:lstStyle/>
        <a:p>
          <a:endParaRPr lang="en-GB"/>
        </a:p>
      </dgm:t>
    </dgm:pt>
    <dgm:pt modelId="{A80D7A16-7EF6-43B1-AA33-B0EFDA9FA3F5}" type="sibTrans" cxnId="{FCA16D10-6BEC-4FB1-9423-5AC273F26D1F}">
      <dgm:prSet/>
      <dgm:spPr/>
      <dgm:t>
        <a:bodyPr/>
        <a:lstStyle/>
        <a:p>
          <a:endParaRPr lang="en-GB"/>
        </a:p>
      </dgm:t>
    </dgm:pt>
    <dgm:pt modelId="{CFB8F6AD-E0BA-4444-B20C-D965B77DF6C8}">
      <dgm:prSet phldrT="[Text]"/>
      <dgm:spPr/>
      <dgm:t>
        <a:bodyPr/>
        <a:lstStyle/>
        <a:p>
          <a:endParaRPr lang="en-GB" dirty="0"/>
        </a:p>
      </dgm:t>
    </dgm:pt>
    <dgm:pt modelId="{727BF41A-9FF7-4321-B5DA-DDA5F6FD3F96}" type="parTrans" cxnId="{9589A6B8-6EAF-42D9-A5CF-2C793E2260D2}">
      <dgm:prSet/>
      <dgm:spPr/>
      <dgm:t>
        <a:bodyPr/>
        <a:lstStyle/>
        <a:p>
          <a:endParaRPr lang="en-GB"/>
        </a:p>
      </dgm:t>
    </dgm:pt>
    <dgm:pt modelId="{E25FDF2D-B38B-469E-9733-712EFF1F5A36}" type="sibTrans" cxnId="{9589A6B8-6EAF-42D9-A5CF-2C793E2260D2}">
      <dgm:prSet/>
      <dgm:spPr/>
      <dgm:t>
        <a:bodyPr/>
        <a:lstStyle/>
        <a:p>
          <a:endParaRPr lang="en-GB"/>
        </a:p>
      </dgm:t>
    </dgm:pt>
    <dgm:pt modelId="{80F23AE5-BE30-4A78-97BC-9539CFCCB4E4}">
      <dgm:prSet phldrT="[Text]"/>
      <dgm:spPr/>
      <dgm:t>
        <a:bodyPr/>
        <a:lstStyle/>
        <a:p>
          <a:r>
            <a:rPr lang="en-GB" dirty="0"/>
            <a:t>What are the attributes of the source?</a:t>
          </a:r>
        </a:p>
      </dgm:t>
    </dgm:pt>
    <dgm:pt modelId="{8A434318-F4E6-46DB-B553-6040CC248776}" type="parTrans" cxnId="{D4273956-8A58-4633-962E-8BC53F0CCEC6}">
      <dgm:prSet/>
      <dgm:spPr/>
      <dgm:t>
        <a:bodyPr/>
        <a:lstStyle/>
        <a:p>
          <a:endParaRPr lang="en-GB"/>
        </a:p>
      </dgm:t>
    </dgm:pt>
    <dgm:pt modelId="{D85D3B56-05AB-4ECD-8F46-287255412657}" type="sibTrans" cxnId="{D4273956-8A58-4633-962E-8BC53F0CCEC6}">
      <dgm:prSet/>
      <dgm:spPr/>
      <dgm:t>
        <a:bodyPr/>
        <a:lstStyle/>
        <a:p>
          <a:endParaRPr lang="en-GB"/>
        </a:p>
      </dgm:t>
    </dgm:pt>
    <dgm:pt modelId="{647711BF-F3B1-452B-8CA0-F85BA7F48E9F}">
      <dgm:prSet phldrT="[Text]"/>
      <dgm:spPr/>
      <dgm:t>
        <a:bodyPr/>
        <a:lstStyle/>
        <a:p>
          <a:r>
            <a:rPr lang="en-GB" dirty="0"/>
            <a:t>Thematic</a:t>
          </a:r>
        </a:p>
      </dgm:t>
    </dgm:pt>
    <dgm:pt modelId="{FC74BDA2-6F08-48F4-A9D5-87ABAB14CBB9}" type="parTrans" cxnId="{DACC4404-299B-426C-817C-EEC4896FA3F7}">
      <dgm:prSet/>
      <dgm:spPr/>
      <dgm:t>
        <a:bodyPr/>
        <a:lstStyle/>
        <a:p>
          <a:endParaRPr lang="en-GB"/>
        </a:p>
      </dgm:t>
    </dgm:pt>
    <dgm:pt modelId="{EF09E876-4E91-475A-BFBC-6EDB72B638A4}" type="sibTrans" cxnId="{DACC4404-299B-426C-817C-EEC4896FA3F7}">
      <dgm:prSet/>
      <dgm:spPr/>
      <dgm:t>
        <a:bodyPr/>
        <a:lstStyle/>
        <a:p>
          <a:endParaRPr lang="en-GB"/>
        </a:p>
      </dgm:t>
    </dgm:pt>
    <dgm:pt modelId="{A1918D86-FC45-4C58-B0C2-2410F10106DD}">
      <dgm:prSet phldrT="[Text]"/>
      <dgm:spPr/>
      <dgm:t>
        <a:bodyPr/>
        <a:lstStyle/>
        <a:p>
          <a:r>
            <a:rPr lang="en-GB" dirty="0"/>
            <a:t>What are the topics being discussed?</a:t>
          </a:r>
        </a:p>
      </dgm:t>
    </dgm:pt>
    <dgm:pt modelId="{A312CF37-5363-42FC-88C2-F56899DF4BE3}" type="parTrans" cxnId="{38B50FBE-8547-4F97-813E-519FC355610D}">
      <dgm:prSet/>
      <dgm:spPr/>
      <dgm:t>
        <a:bodyPr/>
        <a:lstStyle/>
        <a:p>
          <a:endParaRPr lang="en-GB"/>
        </a:p>
      </dgm:t>
    </dgm:pt>
    <dgm:pt modelId="{D6028AF0-B509-4D15-9A07-3566C05EC13E}" type="sibTrans" cxnId="{38B50FBE-8547-4F97-813E-519FC355610D}">
      <dgm:prSet/>
      <dgm:spPr/>
      <dgm:t>
        <a:bodyPr/>
        <a:lstStyle/>
        <a:p>
          <a:endParaRPr lang="en-GB"/>
        </a:p>
      </dgm:t>
    </dgm:pt>
    <dgm:pt modelId="{B19FC7F1-B097-427B-BBF2-8BC341B78A5F}">
      <dgm:prSet phldrT="[Text]"/>
      <dgm:spPr/>
      <dgm:t>
        <a:bodyPr/>
        <a:lstStyle/>
        <a:p>
          <a:r>
            <a:rPr lang="en-GB" dirty="0"/>
            <a:t>Analytic</a:t>
          </a:r>
        </a:p>
      </dgm:t>
    </dgm:pt>
    <dgm:pt modelId="{505F1F07-3AF5-4B81-B23C-C8CDC75115A8}" type="parTrans" cxnId="{D3258B93-9AF5-4950-877E-68E80D7A1166}">
      <dgm:prSet/>
      <dgm:spPr/>
      <dgm:t>
        <a:bodyPr/>
        <a:lstStyle/>
        <a:p>
          <a:endParaRPr lang="en-GB"/>
        </a:p>
      </dgm:t>
    </dgm:pt>
    <dgm:pt modelId="{26566A71-4E91-4E5E-8317-D20433993E37}" type="sibTrans" cxnId="{D3258B93-9AF5-4950-877E-68E80D7A1166}">
      <dgm:prSet/>
      <dgm:spPr/>
      <dgm:t>
        <a:bodyPr/>
        <a:lstStyle/>
        <a:p>
          <a:endParaRPr lang="en-GB"/>
        </a:p>
      </dgm:t>
    </dgm:pt>
    <dgm:pt modelId="{80951080-D3D1-4EAC-BCE4-4D50BF2A62F0}">
      <dgm:prSet phldrT="[Text]"/>
      <dgm:spPr/>
      <dgm:t>
        <a:bodyPr/>
        <a:lstStyle/>
        <a:p>
          <a:r>
            <a:rPr lang="en-GB" dirty="0"/>
            <a:t>How can this be interpreted?</a:t>
          </a:r>
        </a:p>
      </dgm:t>
    </dgm:pt>
    <dgm:pt modelId="{C1254ED6-CCE9-4BB6-BD46-4EF4FF88D08D}" type="parTrans" cxnId="{EFF0FDAA-E7FE-4961-AE4D-6A73BB71EF1B}">
      <dgm:prSet/>
      <dgm:spPr/>
      <dgm:t>
        <a:bodyPr/>
        <a:lstStyle/>
        <a:p>
          <a:endParaRPr lang="en-GB"/>
        </a:p>
      </dgm:t>
    </dgm:pt>
    <dgm:pt modelId="{718BEDFB-0621-4731-B19A-7A8B25C73AAD}" type="sibTrans" cxnId="{EFF0FDAA-E7FE-4961-AE4D-6A73BB71EF1B}">
      <dgm:prSet/>
      <dgm:spPr/>
      <dgm:t>
        <a:bodyPr/>
        <a:lstStyle/>
        <a:p>
          <a:endParaRPr lang="en-GB"/>
        </a:p>
      </dgm:t>
    </dgm:pt>
    <dgm:pt modelId="{828BAB4A-44BE-4863-A606-A9312DE2FFC3}">
      <dgm:prSet phldrT="[Text]"/>
      <dgm:spPr/>
      <dgm:t>
        <a:bodyPr/>
        <a:lstStyle/>
        <a:p>
          <a:endParaRPr lang="en-GB" dirty="0"/>
        </a:p>
      </dgm:t>
    </dgm:pt>
    <dgm:pt modelId="{78FABC7F-1F1E-437E-9856-FA63C9BC2084}" type="parTrans" cxnId="{02F29CE0-EC86-45C3-AEFD-08E6FE86D944}">
      <dgm:prSet/>
      <dgm:spPr/>
      <dgm:t>
        <a:bodyPr/>
        <a:lstStyle/>
        <a:p>
          <a:endParaRPr lang="en-GB"/>
        </a:p>
      </dgm:t>
    </dgm:pt>
    <dgm:pt modelId="{58ED38D9-085D-4667-932B-127184305E88}" type="sibTrans" cxnId="{02F29CE0-EC86-45C3-AEFD-08E6FE86D944}">
      <dgm:prSet/>
      <dgm:spPr/>
      <dgm:t>
        <a:bodyPr/>
        <a:lstStyle/>
        <a:p>
          <a:endParaRPr lang="en-GB"/>
        </a:p>
      </dgm:t>
    </dgm:pt>
    <dgm:pt modelId="{4947D981-1FDB-4F90-982F-13F1006E06E7}">
      <dgm:prSet phldrT="[Text]"/>
      <dgm:spPr/>
      <dgm:t>
        <a:bodyPr/>
        <a:lstStyle/>
        <a:p>
          <a:r>
            <a:rPr lang="en-GB" dirty="0"/>
            <a:t>What is going on?</a:t>
          </a:r>
        </a:p>
      </dgm:t>
    </dgm:pt>
    <dgm:pt modelId="{AC4DDD8D-1EDF-4AA4-AC94-EEC3D0776C35}" type="parTrans" cxnId="{5C112A41-13D6-4A50-B082-16F710A2D722}">
      <dgm:prSet/>
      <dgm:spPr/>
      <dgm:t>
        <a:bodyPr/>
        <a:lstStyle/>
        <a:p>
          <a:endParaRPr lang="en-GB"/>
        </a:p>
      </dgm:t>
    </dgm:pt>
    <dgm:pt modelId="{B3D353C4-2D2A-4118-A94E-59D6A822FBC1}" type="sibTrans" cxnId="{5C112A41-13D6-4A50-B082-16F710A2D722}">
      <dgm:prSet/>
      <dgm:spPr/>
      <dgm:t>
        <a:bodyPr/>
        <a:lstStyle/>
        <a:p>
          <a:endParaRPr lang="en-GB"/>
        </a:p>
      </dgm:t>
    </dgm:pt>
    <dgm:pt modelId="{910D2BD7-FF4B-4B14-B1D9-78586F2FCEE8}" type="pres">
      <dgm:prSet presAssocID="{C23BBD41-AE7B-4687-A33F-73DEAC88FBF7}" presName="Name0" presStyleCnt="0">
        <dgm:presLayoutVars>
          <dgm:dir/>
          <dgm:animLvl val="lvl"/>
          <dgm:resizeHandles val="exact"/>
        </dgm:presLayoutVars>
      </dgm:prSet>
      <dgm:spPr/>
    </dgm:pt>
    <dgm:pt modelId="{9CD386F6-ECF4-41E1-9994-5D1FA5508776}" type="pres">
      <dgm:prSet presAssocID="{C23BBD41-AE7B-4687-A33F-73DEAC88FBF7}" presName="tSp" presStyleCnt="0"/>
      <dgm:spPr/>
    </dgm:pt>
    <dgm:pt modelId="{6C65BD23-206D-418E-86EE-A347530D713E}" type="pres">
      <dgm:prSet presAssocID="{C23BBD41-AE7B-4687-A33F-73DEAC88FBF7}" presName="bSp" presStyleCnt="0"/>
      <dgm:spPr/>
    </dgm:pt>
    <dgm:pt modelId="{AE788351-9E36-440D-821B-4E2F4213C2C2}" type="pres">
      <dgm:prSet presAssocID="{C23BBD41-AE7B-4687-A33F-73DEAC88FBF7}" presName="process" presStyleCnt="0"/>
      <dgm:spPr/>
    </dgm:pt>
    <dgm:pt modelId="{C35AD6A6-67B8-4994-AF5E-618D1FD110F9}" type="pres">
      <dgm:prSet presAssocID="{3C880E37-9DF8-43E7-9B70-A50118F1FB30}" presName="composite1" presStyleCnt="0"/>
      <dgm:spPr/>
    </dgm:pt>
    <dgm:pt modelId="{60E1B779-054E-4C21-9F05-27C7A1905E65}" type="pres">
      <dgm:prSet presAssocID="{3C880E37-9DF8-43E7-9B70-A50118F1FB30}" presName="dummyNode1" presStyleLbl="node1" presStyleIdx="0" presStyleCnt="3"/>
      <dgm:spPr/>
    </dgm:pt>
    <dgm:pt modelId="{5A17EDB1-3035-45F7-BE3C-35E0CD20E8A1}" type="pres">
      <dgm:prSet presAssocID="{3C880E37-9DF8-43E7-9B70-A50118F1FB30}" presName="childNode1" presStyleLbl="bgAcc1" presStyleIdx="0" presStyleCnt="3">
        <dgm:presLayoutVars>
          <dgm:bulletEnabled val="1"/>
        </dgm:presLayoutVars>
      </dgm:prSet>
      <dgm:spPr/>
    </dgm:pt>
    <dgm:pt modelId="{D314448D-CFD0-4230-9326-B3969D95E8FC}" type="pres">
      <dgm:prSet presAssocID="{3C880E37-9DF8-43E7-9B70-A50118F1FB30}" presName="childNode1tx" presStyleLbl="bgAcc1" presStyleIdx="0" presStyleCnt="3">
        <dgm:presLayoutVars>
          <dgm:bulletEnabled val="1"/>
        </dgm:presLayoutVars>
      </dgm:prSet>
      <dgm:spPr/>
    </dgm:pt>
    <dgm:pt modelId="{B66EBED5-D92F-4E86-B4E3-9456930520F1}" type="pres">
      <dgm:prSet presAssocID="{3C880E37-9DF8-43E7-9B70-A50118F1FB30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35D4EF3A-673B-44AA-9A2C-A42D1E88BF95}" type="pres">
      <dgm:prSet presAssocID="{3C880E37-9DF8-43E7-9B70-A50118F1FB30}" presName="connSite1" presStyleCnt="0"/>
      <dgm:spPr/>
    </dgm:pt>
    <dgm:pt modelId="{BB835470-80DD-4CA2-B4BF-B740ADEFCF84}" type="pres">
      <dgm:prSet presAssocID="{A80D7A16-7EF6-43B1-AA33-B0EFDA9FA3F5}" presName="Name9" presStyleLbl="sibTrans2D1" presStyleIdx="0" presStyleCnt="2"/>
      <dgm:spPr/>
    </dgm:pt>
    <dgm:pt modelId="{DC47E228-EAAA-4F4C-A3FC-18633BE61221}" type="pres">
      <dgm:prSet presAssocID="{647711BF-F3B1-452B-8CA0-F85BA7F48E9F}" presName="composite2" presStyleCnt="0"/>
      <dgm:spPr/>
    </dgm:pt>
    <dgm:pt modelId="{AFFFD7A5-CC50-4D84-B166-EAEA53E0E34A}" type="pres">
      <dgm:prSet presAssocID="{647711BF-F3B1-452B-8CA0-F85BA7F48E9F}" presName="dummyNode2" presStyleLbl="node1" presStyleIdx="0" presStyleCnt="3"/>
      <dgm:spPr/>
    </dgm:pt>
    <dgm:pt modelId="{CD946116-E286-4E05-B1A8-B0D0301082CC}" type="pres">
      <dgm:prSet presAssocID="{647711BF-F3B1-452B-8CA0-F85BA7F48E9F}" presName="childNode2" presStyleLbl="bgAcc1" presStyleIdx="1" presStyleCnt="3">
        <dgm:presLayoutVars>
          <dgm:bulletEnabled val="1"/>
        </dgm:presLayoutVars>
      </dgm:prSet>
      <dgm:spPr/>
    </dgm:pt>
    <dgm:pt modelId="{B3792283-6552-4066-B652-9E2C5CD66DA2}" type="pres">
      <dgm:prSet presAssocID="{647711BF-F3B1-452B-8CA0-F85BA7F48E9F}" presName="childNode2tx" presStyleLbl="bgAcc1" presStyleIdx="1" presStyleCnt="3">
        <dgm:presLayoutVars>
          <dgm:bulletEnabled val="1"/>
        </dgm:presLayoutVars>
      </dgm:prSet>
      <dgm:spPr/>
    </dgm:pt>
    <dgm:pt modelId="{C5329794-53D3-4D76-8C91-3F92903ED891}" type="pres">
      <dgm:prSet presAssocID="{647711BF-F3B1-452B-8CA0-F85BA7F48E9F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E27D9E0A-BBDD-468E-9353-7BD7FD00F620}" type="pres">
      <dgm:prSet presAssocID="{647711BF-F3B1-452B-8CA0-F85BA7F48E9F}" presName="connSite2" presStyleCnt="0"/>
      <dgm:spPr/>
    </dgm:pt>
    <dgm:pt modelId="{18DC18FB-72BD-4F55-AB70-D353A42564EA}" type="pres">
      <dgm:prSet presAssocID="{EF09E876-4E91-475A-BFBC-6EDB72B638A4}" presName="Name18" presStyleLbl="sibTrans2D1" presStyleIdx="1" presStyleCnt="2"/>
      <dgm:spPr/>
    </dgm:pt>
    <dgm:pt modelId="{6BF2786C-8A86-41F0-81D8-BF5F1090D2AB}" type="pres">
      <dgm:prSet presAssocID="{B19FC7F1-B097-427B-BBF2-8BC341B78A5F}" presName="composite1" presStyleCnt="0"/>
      <dgm:spPr/>
    </dgm:pt>
    <dgm:pt modelId="{A371AE07-49E8-4147-8C1A-62EF50583307}" type="pres">
      <dgm:prSet presAssocID="{B19FC7F1-B097-427B-BBF2-8BC341B78A5F}" presName="dummyNode1" presStyleLbl="node1" presStyleIdx="1" presStyleCnt="3"/>
      <dgm:spPr/>
    </dgm:pt>
    <dgm:pt modelId="{2D6B5D53-929F-4987-B769-C64E310F7EB5}" type="pres">
      <dgm:prSet presAssocID="{B19FC7F1-B097-427B-BBF2-8BC341B78A5F}" presName="childNode1" presStyleLbl="bgAcc1" presStyleIdx="2" presStyleCnt="3">
        <dgm:presLayoutVars>
          <dgm:bulletEnabled val="1"/>
        </dgm:presLayoutVars>
      </dgm:prSet>
      <dgm:spPr/>
    </dgm:pt>
    <dgm:pt modelId="{96B40105-9044-48B8-A5F9-5B7E99469704}" type="pres">
      <dgm:prSet presAssocID="{B19FC7F1-B097-427B-BBF2-8BC341B78A5F}" presName="childNode1tx" presStyleLbl="bgAcc1" presStyleIdx="2" presStyleCnt="3">
        <dgm:presLayoutVars>
          <dgm:bulletEnabled val="1"/>
        </dgm:presLayoutVars>
      </dgm:prSet>
      <dgm:spPr/>
    </dgm:pt>
    <dgm:pt modelId="{3E10FE27-E014-440B-9157-CC1279D50610}" type="pres">
      <dgm:prSet presAssocID="{B19FC7F1-B097-427B-BBF2-8BC341B78A5F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60B61D65-267F-43AD-ADA5-B4DC0AD8DBDA}" type="pres">
      <dgm:prSet presAssocID="{B19FC7F1-B097-427B-BBF2-8BC341B78A5F}" presName="connSite1" presStyleCnt="0"/>
      <dgm:spPr/>
    </dgm:pt>
  </dgm:ptLst>
  <dgm:cxnLst>
    <dgm:cxn modelId="{0248A600-1145-4566-B798-67B14DA245A0}" type="presOf" srcId="{828BAB4A-44BE-4863-A606-A9312DE2FFC3}" destId="{96B40105-9044-48B8-A5F9-5B7E99469704}" srcOrd="1" destOrd="2" presId="urn:microsoft.com/office/officeart/2005/8/layout/hProcess4"/>
    <dgm:cxn modelId="{DACC4404-299B-426C-817C-EEC4896FA3F7}" srcId="{C23BBD41-AE7B-4687-A33F-73DEAC88FBF7}" destId="{647711BF-F3B1-452B-8CA0-F85BA7F48E9F}" srcOrd="1" destOrd="0" parTransId="{FC74BDA2-6F08-48F4-A9D5-87ABAB14CBB9}" sibTransId="{EF09E876-4E91-475A-BFBC-6EDB72B638A4}"/>
    <dgm:cxn modelId="{3918B70E-B132-40B1-B8E2-7E745AF77A27}" type="presOf" srcId="{A80D7A16-7EF6-43B1-AA33-B0EFDA9FA3F5}" destId="{BB835470-80DD-4CA2-B4BF-B740ADEFCF84}" srcOrd="0" destOrd="0" presId="urn:microsoft.com/office/officeart/2005/8/layout/hProcess4"/>
    <dgm:cxn modelId="{FCA16D10-6BEC-4FB1-9423-5AC273F26D1F}" srcId="{C23BBD41-AE7B-4687-A33F-73DEAC88FBF7}" destId="{3C880E37-9DF8-43E7-9B70-A50118F1FB30}" srcOrd="0" destOrd="0" parTransId="{30F8DBFF-AD03-4B4D-8342-71A3843FA5B2}" sibTransId="{A80D7A16-7EF6-43B1-AA33-B0EFDA9FA3F5}"/>
    <dgm:cxn modelId="{85865115-F2AB-4C8F-A4F2-4B58BE236E4E}" type="presOf" srcId="{A1918D86-FC45-4C58-B0C2-2410F10106DD}" destId="{CD946116-E286-4E05-B1A8-B0D0301082CC}" srcOrd="0" destOrd="0" presId="urn:microsoft.com/office/officeart/2005/8/layout/hProcess4"/>
    <dgm:cxn modelId="{B81B9016-ABEE-4454-8033-DF483B319CB7}" type="presOf" srcId="{3C880E37-9DF8-43E7-9B70-A50118F1FB30}" destId="{B66EBED5-D92F-4E86-B4E3-9456930520F1}" srcOrd="0" destOrd="0" presId="urn:microsoft.com/office/officeart/2005/8/layout/hProcess4"/>
    <dgm:cxn modelId="{F870051D-B857-43F0-BA60-CF59296499F4}" type="presOf" srcId="{80F23AE5-BE30-4A78-97BC-9539CFCCB4E4}" destId="{5A17EDB1-3035-45F7-BE3C-35E0CD20E8A1}" srcOrd="0" destOrd="1" presId="urn:microsoft.com/office/officeart/2005/8/layout/hProcess4"/>
    <dgm:cxn modelId="{D23ACF22-F69A-4E1C-9DE2-CEC9F5E7F54F}" type="presOf" srcId="{647711BF-F3B1-452B-8CA0-F85BA7F48E9F}" destId="{C5329794-53D3-4D76-8C91-3F92903ED891}" srcOrd="0" destOrd="0" presId="urn:microsoft.com/office/officeart/2005/8/layout/hProcess4"/>
    <dgm:cxn modelId="{B78F502D-B8D9-4AFE-A067-69E5A7B398A2}" type="presOf" srcId="{80951080-D3D1-4EAC-BCE4-4D50BF2A62F0}" destId="{2D6B5D53-929F-4987-B769-C64E310F7EB5}" srcOrd="0" destOrd="1" presId="urn:microsoft.com/office/officeart/2005/8/layout/hProcess4"/>
    <dgm:cxn modelId="{5C112A41-13D6-4A50-B082-16F710A2D722}" srcId="{B19FC7F1-B097-427B-BBF2-8BC341B78A5F}" destId="{4947D981-1FDB-4F90-982F-13F1006E06E7}" srcOrd="0" destOrd="0" parTransId="{AC4DDD8D-1EDF-4AA4-AC94-EEC3D0776C35}" sibTransId="{B3D353C4-2D2A-4118-A94E-59D6A822FBC1}"/>
    <dgm:cxn modelId="{77BC4E66-114D-4D5D-BB62-F37D3DE85402}" type="presOf" srcId="{A1918D86-FC45-4C58-B0C2-2410F10106DD}" destId="{B3792283-6552-4066-B652-9E2C5CD66DA2}" srcOrd="1" destOrd="0" presId="urn:microsoft.com/office/officeart/2005/8/layout/hProcess4"/>
    <dgm:cxn modelId="{D4273956-8A58-4633-962E-8BC53F0CCEC6}" srcId="{3C880E37-9DF8-43E7-9B70-A50118F1FB30}" destId="{80F23AE5-BE30-4A78-97BC-9539CFCCB4E4}" srcOrd="1" destOrd="0" parTransId="{8A434318-F4E6-46DB-B553-6040CC248776}" sibTransId="{D85D3B56-05AB-4ECD-8F46-287255412657}"/>
    <dgm:cxn modelId="{D3258B93-9AF5-4950-877E-68E80D7A1166}" srcId="{C23BBD41-AE7B-4687-A33F-73DEAC88FBF7}" destId="{B19FC7F1-B097-427B-BBF2-8BC341B78A5F}" srcOrd="2" destOrd="0" parTransId="{505F1F07-3AF5-4B81-B23C-C8CDC75115A8}" sibTransId="{26566A71-4E91-4E5E-8317-D20433993E37}"/>
    <dgm:cxn modelId="{EFF0FDAA-E7FE-4961-AE4D-6A73BB71EF1B}" srcId="{B19FC7F1-B097-427B-BBF2-8BC341B78A5F}" destId="{80951080-D3D1-4EAC-BCE4-4D50BF2A62F0}" srcOrd="1" destOrd="0" parTransId="{C1254ED6-CCE9-4BB6-BD46-4EF4FF88D08D}" sibTransId="{718BEDFB-0621-4731-B19A-7A8B25C73AAD}"/>
    <dgm:cxn modelId="{9589A6B8-6EAF-42D9-A5CF-2C793E2260D2}" srcId="{3C880E37-9DF8-43E7-9B70-A50118F1FB30}" destId="{CFB8F6AD-E0BA-4444-B20C-D965B77DF6C8}" srcOrd="0" destOrd="0" parTransId="{727BF41A-9FF7-4321-B5DA-DDA5F6FD3F96}" sibTransId="{E25FDF2D-B38B-469E-9733-712EFF1F5A36}"/>
    <dgm:cxn modelId="{58D966B9-2673-4CC9-BBA8-221FDCC206E7}" type="presOf" srcId="{EF09E876-4E91-475A-BFBC-6EDB72B638A4}" destId="{18DC18FB-72BD-4F55-AB70-D353A42564EA}" srcOrd="0" destOrd="0" presId="urn:microsoft.com/office/officeart/2005/8/layout/hProcess4"/>
    <dgm:cxn modelId="{DAD656BB-81E6-4149-9B7E-FD81E0C165EB}" type="presOf" srcId="{B19FC7F1-B097-427B-BBF2-8BC341B78A5F}" destId="{3E10FE27-E014-440B-9157-CC1279D50610}" srcOrd="0" destOrd="0" presId="urn:microsoft.com/office/officeart/2005/8/layout/hProcess4"/>
    <dgm:cxn modelId="{38B50FBE-8547-4F97-813E-519FC355610D}" srcId="{647711BF-F3B1-452B-8CA0-F85BA7F48E9F}" destId="{A1918D86-FC45-4C58-B0C2-2410F10106DD}" srcOrd="0" destOrd="0" parTransId="{A312CF37-5363-42FC-88C2-F56899DF4BE3}" sibTransId="{D6028AF0-B509-4D15-9A07-3566C05EC13E}"/>
    <dgm:cxn modelId="{20C3DCBE-C291-4FDD-B50B-E35171B4B159}" type="presOf" srcId="{CFB8F6AD-E0BA-4444-B20C-D965B77DF6C8}" destId="{5A17EDB1-3035-45F7-BE3C-35E0CD20E8A1}" srcOrd="0" destOrd="0" presId="urn:microsoft.com/office/officeart/2005/8/layout/hProcess4"/>
    <dgm:cxn modelId="{F9C0E1C5-5AEA-4BCE-914B-C087C2BD6D2F}" type="presOf" srcId="{CFB8F6AD-E0BA-4444-B20C-D965B77DF6C8}" destId="{D314448D-CFD0-4230-9326-B3969D95E8FC}" srcOrd="1" destOrd="0" presId="urn:microsoft.com/office/officeart/2005/8/layout/hProcess4"/>
    <dgm:cxn modelId="{40E849C7-FFD8-4EFD-B1E4-260A498826B5}" type="presOf" srcId="{828BAB4A-44BE-4863-A606-A9312DE2FFC3}" destId="{2D6B5D53-929F-4987-B769-C64E310F7EB5}" srcOrd="0" destOrd="2" presId="urn:microsoft.com/office/officeart/2005/8/layout/hProcess4"/>
    <dgm:cxn modelId="{5E7B03D2-6FA8-417B-B805-B11062D8524A}" type="presOf" srcId="{80951080-D3D1-4EAC-BCE4-4D50BF2A62F0}" destId="{96B40105-9044-48B8-A5F9-5B7E99469704}" srcOrd="1" destOrd="1" presId="urn:microsoft.com/office/officeart/2005/8/layout/hProcess4"/>
    <dgm:cxn modelId="{321473DA-66F5-4519-B849-D7DF9DBA238F}" type="presOf" srcId="{4947D981-1FDB-4F90-982F-13F1006E06E7}" destId="{2D6B5D53-929F-4987-B769-C64E310F7EB5}" srcOrd="0" destOrd="0" presId="urn:microsoft.com/office/officeart/2005/8/layout/hProcess4"/>
    <dgm:cxn modelId="{02F29CE0-EC86-45C3-AEFD-08E6FE86D944}" srcId="{B19FC7F1-B097-427B-BBF2-8BC341B78A5F}" destId="{828BAB4A-44BE-4863-A606-A9312DE2FFC3}" srcOrd="2" destOrd="0" parTransId="{78FABC7F-1F1E-437E-9856-FA63C9BC2084}" sibTransId="{58ED38D9-085D-4667-932B-127184305E88}"/>
    <dgm:cxn modelId="{0DE4E2F2-089F-47C2-8966-0972F29114D4}" type="presOf" srcId="{C23BBD41-AE7B-4687-A33F-73DEAC88FBF7}" destId="{910D2BD7-FF4B-4B14-B1D9-78586F2FCEE8}" srcOrd="0" destOrd="0" presId="urn:microsoft.com/office/officeart/2005/8/layout/hProcess4"/>
    <dgm:cxn modelId="{09680CFA-9954-43A6-A71B-D8EBC66C6E0B}" type="presOf" srcId="{80F23AE5-BE30-4A78-97BC-9539CFCCB4E4}" destId="{D314448D-CFD0-4230-9326-B3969D95E8FC}" srcOrd="1" destOrd="1" presId="urn:microsoft.com/office/officeart/2005/8/layout/hProcess4"/>
    <dgm:cxn modelId="{E70A6CFD-F1C0-4933-B089-412CA686DA5B}" type="presOf" srcId="{4947D981-1FDB-4F90-982F-13F1006E06E7}" destId="{96B40105-9044-48B8-A5F9-5B7E99469704}" srcOrd="1" destOrd="0" presId="urn:microsoft.com/office/officeart/2005/8/layout/hProcess4"/>
    <dgm:cxn modelId="{CC0FC407-74DE-4676-A8E4-142A9B786803}" type="presParOf" srcId="{910D2BD7-FF4B-4B14-B1D9-78586F2FCEE8}" destId="{9CD386F6-ECF4-41E1-9994-5D1FA5508776}" srcOrd="0" destOrd="0" presId="urn:microsoft.com/office/officeart/2005/8/layout/hProcess4"/>
    <dgm:cxn modelId="{B364087E-E6EA-4705-BC18-941F53B34A36}" type="presParOf" srcId="{910D2BD7-FF4B-4B14-B1D9-78586F2FCEE8}" destId="{6C65BD23-206D-418E-86EE-A347530D713E}" srcOrd="1" destOrd="0" presId="urn:microsoft.com/office/officeart/2005/8/layout/hProcess4"/>
    <dgm:cxn modelId="{C728DE6B-A027-4115-98AC-7A60D042BBC2}" type="presParOf" srcId="{910D2BD7-FF4B-4B14-B1D9-78586F2FCEE8}" destId="{AE788351-9E36-440D-821B-4E2F4213C2C2}" srcOrd="2" destOrd="0" presId="urn:microsoft.com/office/officeart/2005/8/layout/hProcess4"/>
    <dgm:cxn modelId="{92A43CB7-62B9-43A9-982A-D40A8659F281}" type="presParOf" srcId="{AE788351-9E36-440D-821B-4E2F4213C2C2}" destId="{C35AD6A6-67B8-4994-AF5E-618D1FD110F9}" srcOrd="0" destOrd="0" presId="urn:microsoft.com/office/officeart/2005/8/layout/hProcess4"/>
    <dgm:cxn modelId="{31E28F77-0286-4713-AD78-E8BBA125C67D}" type="presParOf" srcId="{C35AD6A6-67B8-4994-AF5E-618D1FD110F9}" destId="{60E1B779-054E-4C21-9F05-27C7A1905E65}" srcOrd="0" destOrd="0" presId="urn:microsoft.com/office/officeart/2005/8/layout/hProcess4"/>
    <dgm:cxn modelId="{7355ABF3-CDE1-4C0C-BF55-E6214B3614C5}" type="presParOf" srcId="{C35AD6A6-67B8-4994-AF5E-618D1FD110F9}" destId="{5A17EDB1-3035-45F7-BE3C-35E0CD20E8A1}" srcOrd="1" destOrd="0" presId="urn:microsoft.com/office/officeart/2005/8/layout/hProcess4"/>
    <dgm:cxn modelId="{18B26411-2722-4A2E-8DE2-6D2208556942}" type="presParOf" srcId="{C35AD6A6-67B8-4994-AF5E-618D1FD110F9}" destId="{D314448D-CFD0-4230-9326-B3969D95E8FC}" srcOrd="2" destOrd="0" presId="urn:microsoft.com/office/officeart/2005/8/layout/hProcess4"/>
    <dgm:cxn modelId="{E10088EB-4328-4C5F-B99F-D6CEFA8C0236}" type="presParOf" srcId="{C35AD6A6-67B8-4994-AF5E-618D1FD110F9}" destId="{B66EBED5-D92F-4E86-B4E3-9456930520F1}" srcOrd="3" destOrd="0" presId="urn:microsoft.com/office/officeart/2005/8/layout/hProcess4"/>
    <dgm:cxn modelId="{9630943E-2998-44B9-B798-5E30D335573F}" type="presParOf" srcId="{C35AD6A6-67B8-4994-AF5E-618D1FD110F9}" destId="{35D4EF3A-673B-44AA-9A2C-A42D1E88BF95}" srcOrd="4" destOrd="0" presId="urn:microsoft.com/office/officeart/2005/8/layout/hProcess4"/>
    <dgm:cxn modelId="{1B5639C6-6957-45C5-BC16-E4C65CC8BD01}" type="presParOf" srcId="{AE788351-9E36-440D-821B-4E2F4213C2C2}" destId="{BB835470-80DD-4CA2-B4BF-B740ADEFCF84}" srcOrd="1" destOrd="0" presId="urn:microsoft.com/office/officeart/2005/8/layout/hProcess4"/>
    <dgm:cxn modelId="{DEF885D2-71F5-4B28-B770-F11E535BA3D9}" type="presParOf" srcId="{AE788351-9E36-440D-821B-4E2F4213C2C2}" destId="{DC47E228-EAAA-4F4C-A3FC-18633BE61221}" srcOrd="2" destOrd="0" presId="urn:microsoft.com/office/officeart/2005/8/layout/hProcess4"/>
    <dgm:cxn modelId="{2AC14B4D-21D0-426C-8A83-E6528410F8E9}" type="presParOf" srcId="{DC47E228-EAAA-4F4C-A3FC-18633BE61221}" destId="{AFFFD7A5-CC50-4D84-B166-EAEA53E0E34A}" srcOrd="0" destOrd="0" presId="urn:microsoft.com/office/officeart/2005/8/layout/hProcess4"/>
    <dgm:cxn modelId="{90C7FD81-2C68-49E9-90E7-27C451F3E969}" type="presParOf" srcId="{DC47E228-EAAA-4F4C-A3FC-18633BE61221}" destId="{CD946116-E286-4E05-B1A8-B0D0301082CC}" srcOrd="1" destOrd="0" presId="urn:microsoft.com/office/officeart/2005/8/layout/hProcess4"/>
    <dgm:cxn modelId="{450CA11A-D7EB-4F76-A88D-E31233041E06}" type="presParOf" srcId="{DC47E228-EAAA-4F4C-A3FC-18633BE61221}" destId="{B3792283-6552-4066-B652-9E2C5CD66DA2}" srcOrd="2" destOrd="0" presId="urn:microsoft.com/office/officeart/2005/8/layout/hProcess4"/>
    <dgm:cxn modelId="{3BD83DC1-D77B-440F-8D9C-D29D562016B6}" type="presParOf" srcId="{DC47E228-EAAA-4F4C-A3FC-18633BE61221}" destId="{C5329794-53D3-4D76-8C91-3F92903ED891}" srcOrd="3" destOrd="0" presId="urn:microsoft.com/office/officeart/2005/8/layout/hProcess4"/>
    <dgm:cxn modelId="{EDCC6034-226C-4717-9DE5-20EB62F39DAD}" type="presParOf" srcId="{DC47E228-EAAA-4F4C-A3FC-18633BE61221}" destId="{E27D9E0A-BBDD-468E-9353-7BD7FD00F620}" srcOrd="4" destOrd="0" presId="urn:microsoft.com/office/officeart/2005/8/layout/hProcess4"/>
    <dgm:cxn modelId="{26A92C9F-632B-4D18-AA4B-24BBD3B384F0}" type="presParOf" srcId="{AE788351-9E36-440D-821B-4E2F4213C2C2}" destId="{18DC18FB-72BD-4F55-AB70-D353A42564EA}" srcOrd="3" destOrd="0" presId="urn:microsoft.com/office/officeart/2005/8/layout/hProcess4"/>
    <dgm:cxn modelId="{E33B7624-65C9-433E-9E73-7B3E9CC71B0A}" type="presParOf" srcId="{AE788351-9E36-440D-821B-4E2F4213C2C2}" destId="{6BF2786C-8A86-41F0-81D8-BF5F1090D2AB}" srcOrd="4" destOrd="0" presId="urn:microsoft.com/office/officeart/2005/8/layout/hProcess4"/>
    <dgm:cxn modelId="{43FBFA9A-E82B-4539-B922-117D5E1DDB3B}" type="presParOf" srcId="{6BF2786C-8A86-41F0-81D8-BF5F1090D2AB}" destId="{A371AE07-49E8-4147-8C1A-62EF50583307}" srcOrd="0" destOrd="0" presId="urn:microsoft.com/office/officeart/2005/8/layout/hProcess4"/>
    <dgm:cxn modelId="{14CBE732-14E4-4CA9-9E99-1673948DE63E}" type="presParOf" srcId="{6BF2786C-8A86-41F0-81D8-BF5F1090D2AB}" destId="{2D6B5D53-929F-4987-B769-C64E310F7EB5}" srcOrd="1" destOrd="0" presId="urn:microsoft.com/office/officeart/2005/8/layout/hProcess4"/>
    <dgm:cxn modelId="{EA5235D7-C97E-401E-828A-CD9B255B4BA8}" type="presParOf" srcId="{6BF2786C-8A86-41F0-81D8-BF5F1090D2AB}" destId="{96B40105-9044-48B8-A5F9-5B7E99469704}" srcOrd="2" destOrd="0" presId="urn:microsoft.com/office/officeart/2005/8/layout/hProcess4"/>
    <dgm:cxn modelId="{F65E77EE-BC3A-4F33-95BD-6754942F874C}" type="presParOf" srcId="{6BF2786C-8A86-41F0-81D8-BF5F1090D2AB}" destId="{3E10FE27-E014-440B-9157-CC1279D50610}" srcOrd="3" destOrd="0" presId="urn:microsoft.com/office/officeart/2005/8/layout/hProcess4"/>
    <dgm:cxn modelId="{61E5DC42-21C3-40BD-B6C9-2DCABE07AFC4}" type="presParOf" srcId="{6BF2786C-8A86-41F0-81D8-BF5F1090D2AB}" destId="{60B61D65-267F-43AD-ADA5-B4DC0AD8DBD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047DA9-3AA3-4A65-A311-3790F9D0A98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FD2DD9F2-AD57-461D-B51D-EEE23A8BEA80}">
      <dgm:prSet phldrT="[Text]"/>
      <dgm:spPr/>
      <dgm:t>
        <a:bodyPr/>
        <a:lstStyle/>
        <a:p>
          <a:r>
            <a:rPr lang="en-GB" dirty="0"/>
            <a:t>Interpersonal relationships</a:t>
          </a:r>
        </a:p>
      </dgm:t>
    </dgm:pt>
    <dgm:pt modelId="{0ABAAE47-8880-4A0B-BEE4-5D2504CEFFFC}" type="parTrans" cxnId="{519B44E3-A596-4FEC-94F0-F80B3B73D417}">
      <dgm:prSet/>
      <dgm:spPr/>
      <dgm:t>
        <a:bodyPr/>
        <a:lstStyle/>
        <a:p>
          <a:endParaRPr lang="en-GB"/>
        </a:p>
      </dgm:t>
    </dgm:pt>
    <dgm:pt modelId="{CE672BBD-E630-4619-B1C2-672ADB543B6A}" type="sibTrans" cxnId="{519B44E3-A596-4FEC-94F0-F80B3B73D417}">
      <dgm:prSet/>
      <dgm:spPr/>
      <dgm:t>
        <a:bodyPr/>
        <a:lstStyle/>
        <a:p>
          <a:endParaRPr lang="en-GB"/>
        </a:p>
      </dgm:t>
    </dgm:pt>
    <dgm:pt modelId="{9DF583DD-9BB8-467E-AF78-3CE34A45FF1A}">
      <dgm:prSet phldrT="[Text]"/>
      <dgm:spPr/>
      <dgm:t>
        <a:bodyPr/>
        <a:lstStyle/>
        <a:p>
          <a:r>
            <a:rPr lang="en-GB" dirty="0"/>
            <a:t>Family</a:t>
          </a:r>
        </a:p>
      </dgm:t>
    </dgm:pt>
    <dgm:pt modelId="{178DEB47-ECC5-4CF5-965F-41495CBD7E2E}" type="parTrans" cxnId="{15A9D172-547D-4659-BF94-FC2939C44EB3}">
      <dgm:prSet/>
      <dgm:spPr/>
      <dgm:t>
        <a:bodyPr/>
        <a:lstStyle/>
        <a:p>
          <a:endParaRPr lang="en-GB"/>
        </a:p>
      </dgm:t>
    </dgm:pt>
    <dgm:pt modelId="{CA66C6C6-1F61-4B15-A679-24E0D084ED8C}" type="sibTrans" cxnId="{15A9D172-547D-4659-BF94-FC2939C44EB3}">
      <dgm:prSet/>
      <dgm:spPr/>
      <dgm:t>
        <a:bodyPr/>
        <a:lstStyle/>
        <a:p>
          <a:endParaRPr lang="en-GB"/>
        </a:p>
      </dgm:t>
    </dgm:pt>
    <dgm:pt modelId="{A3F3B1B8-0EFF-4958-9E81-3D0A77E67006}">
      <dgm:prSet phldrT="[Text]"/>
      <dgm:spPr/>
      <dgm:t>
        <a:bodyPr/>
        <a:lstStyle/>
        <a:p>
          <a:r>
            <a:rPr lang="en-GB" dirty="0"/>
            <a:t>Parent-child</a:t>
          </a:r>
        </a:p>
      </dgm:t>
    </dgm:pt>
    <dgm:pt modelId="{13361696-C35A-4CD2-8F00-F538963E7877}" type="parTrans" cxnId="{F1D8269D-9EB8-4B95-8096-73E1A2CBDF21}">
      <dgm:prSet/>
      <dgm:spPr/>
      <dgm:t>
        <a:bodyPr/>
        <a:lstStyle/>
        <a:p>
          <a:endParaRPr lang="en-GB"/>
        </a:p>
      </dgm:t>
    </dgm:pt>
    <dgm:pt modelId="{570769E0-ABA7-4F87-8332-A9ED14C98745}" type="sibTrans" cxnId="{F1D8269D-9EB8-4B95-8096-73E1A2CBDF21}">
      <dgm:prSet/>
      <dgm:spPr/>
      <dgm:t>
        <a:bodyPr/>
        <a:lstStyle/>
        <a:p>
          <a:endParaRPr lang="en-GB"/>
        </a:p>
      </dgm:t>
    </dgm:pt>
    <dgm:pt modelId="{B174A8A2-EDF1-4FDE-B5CC-26C33DF462BB}">
      <dgm:prSet phldrT="[Text]"/>
      <dgm:spPr/>
      <dgm:t>
        <a:bodyPr/>
        <a:lstStyle/>
        <a:p>
          <a:r>
            <a:rPr lang="en-GB" dirty="0"/>
            <a:t>Sibling</a:t>
          </a:r>
        </a:p>
      </dgm:t>
    </dgm:pt>
    <dgm:pt modelId="{7117E1A2-F4E0-4B72-A4BA-C9EABAF18679}" type="parTrans" cxnId="{9442799F-EF1C-41E9-A065-D4053E7866AC}">
      <dgm:prSet/>
      <dgm:spPr/>
      <dgm:t>
        <a:bodyPr/>
        <a:lstStyle/>
        <a:p>
          <a:endParaRPr lang="en-GB"/>
        </a:p>
      </dgm:t>
    </dgm:pt>
    <dgm:pt modelId="{6C3D8DE4-B33F-48E1-A045-F82FB079BECA}" type="sibTrans" cxnId="{9442799F-EF1C-41E9-A065-D4053E7866AC}">
      <dgm:prSet/>
      <dgm:spPr/>
      <dgm:t>
        <a:bodyPr/>
        <a:lstStyle/>
        <a:p>
          <a:endParaRPr lang="en-GB"/>
        </a:p>
      </dgm:t>
    </dgm:pt>
    <dgm:pt modelId="{4A26AE7B-8C14-48B5-8FAA-F8DBD04DFB3E}">
      <dgm:prSet phldrT="[Text]"/>
      <dgm:spPr/>
      <dgm:t>
        <a:bodyPr/>
        <a:lstStyle/>
        <a:p>
          <a:r>
            <a:rPr lang="en-GB" dirty="0"/>
            <a:t>Non-family</a:t>
          </a:r>
        </a:p>
      </dgm:t>
    </dgm:pt>
    <dgm:pt modelId="{52D493FA-D7C1-4560-A39B-75C707A66A91}" type="parTrans" cxnId="{F2638DA9-AE2C-40CA-88DB-330809D72347}">
      <dgm:prSet/>
      <dgm:spPr/>
      <dgm:t>
        <a:bodyPr/>
        <a:lstStyle/>
        <a:p>
          <a:endParaRPr lang="en-GB"/>
        </a:p>
      </dgm:t>
    </dgm:pt>
    <dgm:pt modelId="{5BB5CEE5-5DC2-43FD-8E73-14C13AC83559}" type="sibTrans" cxnId="{F2638DA9-AE2C-40CA-88DB-330809D72347}">
      <dgm:prSet/>
      <dgm:spPr/>
      <dgm:t>
        <a:bodyPr/>
        <a:lstStyle/>
        <a:p>
          <a:endParaRPr lang="en-GB"/>
        </a:p>
      </dgm:t>
    </dgm:pt>
    <dgm:pt modelId="{768666D3-E86E-45F7-BAC5-C87E71EEA1FB}">
      <dgm:prSet phldrT="[Text]"/>
      <dgm:spPr/>
      <dgm:t>
        <a:bodyPr/>
        <a:lstStyle/>
        <a:p>
          <a:r>
            <a:rPr lang="en-GB" dirty="0"/>
            <a:t>Friends</a:t>
          </a:r>
        </a:p>
      </dgm:t>
    </dgm:pt>
    <dgm:pt modelId="{F7F48A61-E477-49CD-ADC7-86B767FD0B8C}" type="parTrans" cxnId="{C6C0EDFB-F172-47DF-8391-0ECC3D5AD957}">
      <dgm:prSet/>
      <dgm:spPr/>
      <dgm:t>
        <a:bodyPr/>
        <a:lstStyle/>
        <a:p>
          <a:endParaRPr lang="en-GB"/>
        </a:p>
      </dgm:t>
    </dgm:pt>
    <dgm:pt modelId="{A038F07A-E1D9-46F8-853D-C17374C26794}" type="sibTrans" cxnId="{C6C0EDFB-F172-47DF-8391-0ECC3D5AD957}">
      <dgm:prSet/>
      <dgm:spPr/>
      <dgm:t>
        <a:bodyPr/>
        <a:lstStyle/>
        <a:p>
          <a:endParaRPr lang="en-GB"/>
        </a:p>
      </dgm:t>
    </dgm:pt>
    <dgm:pt modelId="{F63A882C-57C0-4919-80AA-797C7658AF78}">
      <dgm:prSet/>
      <dgm:spPr/>
      <dgm:t>
        <a:bodyPr/>
        <a:lstStyle/>
        <a:p>
          <a:r>
            <a:rPr lang="en-GB" dirty="0"/>
            <a:t>Work colleagues</a:t>
          </a:r>
        </a:p>
      </dgm:t>
    </dgm:pt>
    <dgm:pt modelId="{B216A76E-BCEA-4E7A-B647-65171A85CB45}" type="parTrans" cxnId="{2F543C47-AA6D-4811-A73A-D621D0C9C455}">
      <dgm:prSet/>
      <dgm:spPr/>
      <dgm:t>
        <a:bodyPr/>
        <a:lstStyle/>
        <a:p>
          <a:endParaRPr lang="en-GB"/>
        </a:p>
      </dgm:t>
    </dgm:pt>
    <dgm:pt modelId="{D26E5EDF-087B-49BA-8522-F9A36BB5C9F0}" type="sibTrans" cxnId="{2F543C47-AA6D-4811-A73A-D621D0C9C455}">
      <dgm:prSet/>
      <dgm:spPr/>
      <dgm:t>
        <a:bodyPr/>
        <a:lstStyle/>
        <a:p>
          <a:endParaRPr lang="en-GB"/>
        </a:p>
      </dgm:t>
    </dgm:pt>
    <dgm:pt modelId="{2AE98B93-3DA4-4EEE-AE43-1018FCB0BF21}">
      <dgm:prSet/>
      <dgm:spPr/>
      <dgm:t>
        <a:bodyPr/>
        <a:lstStyle/>
        <a:p>
          <a:r>
            <a:rPr lang="en-GB" dirty="0"/>
            <a:t>Spouse/ partner</a:t>
          </a:r>
        </a:p>
      </dgm:t>
    </dgm:pt>
    <dgm:pt modelId="{CB42E04C-D6AB-46FB-AACF-A2D4A3868E40}" type="parTrans" cxnId="{A007545B-BA35-40DD-AA3D-2CAEA7F13613}">
      <dgm:prSet/>
      <dgm:spPr/>
      <dgm:t>
        <a:bodyPr/>
        <a:lstStyle/>
        <a:p>
          <a:endParaRPr lang="en-GB"/>
        </a:p>
      </dgm:t>
    </dgm:pt>
    <dgm:pt modelId="{D1D7658A-A211-44E6-BF37-668FDDB01D45}" type="sibTrans" cxnId="{A007545B-BA35-40DD-AA3D-2CAEA7F13613}">
      <dgm:prSet/>
      <dgm:spPr/>
      <dgm:t>
        <a:bodyPr/>
        <a:lstStyle/>
        <a:p>
          <a:endParaRPr lang="en-GB"/>
        </a:p>
      </dgm:t>
    </dgm:pt>
    <dgm:pt modelId="{44A9D2E2-38DA-417E-80B5-69C4742C4C0F}" type="pres">
      <dgm:prSet presAssocID="{D3047DA9-3AA3-4A65-A311-3790F9D0A98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C6D3282-1CA5-4D1B-A29A-70BB8F81E368}" type="pres">
      <dgm:prSet presAssocID="{FD2DD9F2-AD57-461D-B51D-EEE23A8BEA80}" presName="root1" presStyleCnt="0"/>
      <dgm:spPr/>
    </dgm:pt>
    <dgm:pt modelId="{2F28E172-B903-4251-AF6C-853513EB1A68}" type="pres">
      <dgm:prSet presAssocID="{FD2DD9F2-AD57-461D-B51D-EEE23A8BEA80}" presName="LevelOneTextNode" presStyleLbl="node0" presStyleIdx="0" presStyleCnt="1">
        <dgm:presLayoutVars>
          <dgm:chPref val="3"/>
        </dgm:presLayoutVars>
      </dgm:prSet>
      <dgm:spPr/>
    </dgm:pt>
    <dgm:pt modelId="{4E7DD88B-C1C3-469E-8764-0B515BCE4DD6}" type="pres">
      <dgm:prSet presAssocID="{FD2DD9F2-AD57-461D-B51D-EEE23A8BEA80}" presName="level2hierChild" presStyleCnt="0"/>
      <dgm:spPr/>
    </dgm:pt>
    <dgm:pt modelId="{786A9637-4ABD-4474-985B-B7229580CB2C}" type="pres">
      <dgm:prSet presAssocID="{178DEB47-ECC5-4CF5-965F-41495CBD7E2E}" presName="conn2-1" presStyleLbl="parChTrans1D2" presStyleIdx="0" presStyleCnt="2"/>
      <dgm:spPr/>
    </dgm:pt>
    <dgm:pt modelId="{A542D430-79E1-40B2-9AF8-FA2AA22EF480}" type="pres">
      <dgm:prSet presAssocID="{178DEB47-ECC5-4CF5-965F-41495CBD7E2E}" presName="connTx" presStyleLbl="parChTrans1D2" presStyleIdx="0" presStyleCnt="2"/>
      <dgm:spPr/>
    </dgm:pt>
    <dgm:pt modelId="{04E27773-6233-4F2E-9AF3-74A3DAE0C841}" type="pres">
      <dgm:prSet presAssocID="{9DF583DD-9BB8-467E-AF78-3CE34A45FF1A}" presName="root2" presStyleCnt="0"/>
      <dgm:spPr/>
    </dgm:pt>
    <dgm:pt modelId="{021EA037-C07B-4C2E-99B5-11C2F558F7B8}" type="pres">
      <dgm:prSet presAssocID="{9DF583DD-9BB8-467E-AF78-3CE34A45FF1A}" presName="LevelTwoTextNode" presStyleLbl="node2" presStyleIdx="0" presStyleCnt="2">
        <dgm:presLayoutVars>
          <dgm:chPref val="3"/>
        </dgm:presLayoutVars>
      </dgm:prSet>
      <dgm:spPr/>
    </dgm:pt>
    <dgm:pt modelId="{BEF77F7C-336C-46E2-9B4A-E46FC32C1A41}" type="pres">
      <dgm:prSet presAssocID="{9DF583DD-9BB8-467E-AF78-3CE34A45FF1A}" presName="level3hierChild" presStyleCnt="0"/>
      <dgm:spPr/>
    </dgm:pt>
    <dgm:pt modelId="{DC61F9D5-ED06-4AFE-8D85-7FDC1005C6B5}" type="pres">
      <dgm:prSet presAssocID="{13361696-C35A-4CD2-8F00-F538963E7877}" presName="conn2-1" presStyleLbl="parChTrans1D3" presStyleIdx="0" presStyleCnt="5"/>
      <dgm:spPr/>
    </dgm:pt>
    <dgm:pt modelId="{4B9EFB70-9459-478F-8C9B-825B9374E795}" type="pres">
      <dgm:prSet presAssocID="{13361696-C35A-4CD2-8F00-F538963E7877}" presName="connTx" presStyleLbl="parChTrans1D3" presStyleIdx="0" presStyleCnt="5"/>
      <dgm:spPr/>
    </dgm:pt>
    <dgm:pt modelId="{4C56450C-E2AC-4512-821E-D54578151C15}" type="pres">
      <dgm:prSet presAssocID="{A3F3B1B8-0EFF-4958-9E81-3D0A77E67006}" presName="root2" presStyleCnt="0"/>
      <dgm:spPr/>
    </dgm:pt>
    <dgm:pt modelId="{8C4B5B90-FF14-47E7-B89C-F5BFC45CD7EE}" type="pres">
      <dgm:prSet presAssocID="{A3F3B1B8-0EFF-4958-9E81-3D0A77E67006}" presName="LevelTwoTextNode" presStyleLbl="node3" presStyleIdx="0" presStyleCnt="5">
        <dgm:presLayoutVars>
          <dgm:chPref val="3"/>
        </dgm:presLayoutVars>
      </dgm:prSet>
      <dgm:spPr/>
    </dgm:pt>
    <dgm:pt modelId="{6860C286-3D2F-496A-A4CF-46E2A2F67B08}" type="pres">
      <dgm:prSet presAssocID="{A3F3B1B8-0EFF-4958-9E81-3D0A77E67006}" presName="level3hierChild" presStyleCnt="0"/>
      <dgm:spPr/>
    </dgm:pt>
    <dgm:pt modelId="{5E07C3B5-E141-4C84-95C9-BD994CBC8039}" type="pres">
      <dgm:prSet presAssocID="{CB42E04C-D6AB-46FB-AACF-A2D4A3868E40}" presName="conn2-1" presStyleLbl="parChTrans1D3" presStyleIdx="1" presStyleCnt="5"/>
      <dgm:spPr/>
    </dgm:pt>
    <dgm:pt modelId="{A17BF21F-3D2A-413E-8A08-7ED83214EB02}" type="pres">
      <dgm:prSet presAssocID="{CB42E04C-D6AB-46FB-AACF-A2D4A3868E40}" presName="connTx" presStyleLbl="parChTrans1D3" presStyleIdx="1" presStyleCnt="5"/>
      <dgm:spPr/>
    </dgm:pt>
    <dgm:pt modelId="{28EB2B14-C172-4705-B2B0-C23A9DC43075}" type="pres">
      <dgm:prSet presAssocID="{2AE98B93-3DA4-4EEE-AE43-1018FCB0BF21}" presName="root2" presStyleCnt="0"/>
      <dgm:spPr/>
    </dgm:pt>
    <dgm:pt modelId="{00181C52-ED1B-4BF3-829C-4CBBA47AECDF}" type="pres">
      <dgm:prSet presAssocID="{2AE98B93-3DA4-4EEE-AE43-1018FCB0BF21}" presName="LevelTwoTextNode" presStyleLbl="node3" presStyleIdx="1" presStyleCnt="5">
        <dgm:presLayoutVars>
          <dgm:chPref val="3"/>
        </dgm:presLayoutVars>
      </dgm:prSet>
      <dgm:spPr/>
    </dgm:pt>
    <dgm:pt modelId="{AD81B0E2-2F0C-46A7-B05A-95745FDCC969}" type="pres">
      <dgm:prSet presAssocID="{2AE98B93-3DA4-4EEE-AE43-1018FCB0BF21}" presName="level3hierChild" presStyleCnt="0"/>
      <dgm:spPr/>
    </dgm:pt>
    <dgm:pt modelId="{28E9EFCD-2D8A-4749-AF50-5540C8FEE5A5}" type="pres">
      <dgm:prSet presAssocID="{7117E1A2-F4E0-4B72-A4BA-C9EABAF18679}" presName="conn2-1" presStyleLbl="parChTrans1D3" presStyleIdx="2" presStyleCnt="5"/>
      <dgm:spPr/>
    </dgm:pt>
    <dgm:pt modelId="{88AE48A1-3116-432A-A689-A9A3CA867B99}" type="pres">
      <dgm:prSet presAssocID="{7117E1A2-F4E0-4B72-A4BA-C9EABAF18679}" presName="connTx" presStyleLbl="parChTrans1D3" presStyleIdx="2" presStyleCnt="5"/>
      <dgm:spPr/>
    </dgm:pt>
    <dgm:pt modelId="{863E36EB-3105-4038-BE0F-1A0E15739929}" type="pres">
      <dgm:prSet presAssocID="{B174A8A2-EDF1-4FDE-B5CC-26C33DF462BB}" presName="root2" presStyleCnt="0"/>
      <dgm:spPr/>
    </dgm:pt>
    <dgm:pt modelId="{A43A8F0E-6551-48B2-9093-9D90AF097D2F}" type="pres">
      <dgm:prSet presAssocID="{B174A8A2-EDF1-4FDE-B5CC-26C33DF462BB}" presName="LevelTwoTextNode" presStyleLbl="node3" presStyleIdx="2" presStyleCnt="5">
        <dgm:presLayoutVars>
          <dgm:chPref val="3"/>
        </dgm:presLayoutVars>
      </dgm:prSet>
      <dgm:spPr/>
    </dgm:pt>
    <dgm:pt modelId="{6014C93A-6A29-4D19-8FEB-D890D3F4CC4F}" type="pres">
      <dgm:prSet presAssocID="{B174A8A2-EDF1-4FDE-B5CC-26C33DF462BB}" presName="level3hierChild" presStyleCnt="0"/>
      <dgm:spPr/>
    </dgm:pt>
    <dgm:pt modelId="{FA893B00-CE18-4A33-AA0A-5599F7E514F4}" type="pres">
      <dgm:prSet presAssocID="{52D493FA-D7C1-4560-A39B-75C707A66A91}" presName="conn2-1" presStyleLbl="parChTrans1D2" presStyleIdx="1" presStyleCnt="2"/>
      <dgm:spPr/>
    </dgm:pt>
    <dgm:pt modelId="{C69DEB6A-48A0-4B6E-BA30-19F1DA368B08}" type="pres">
      <dgm:prSet presAssocID="{52D493FA-D7C1-4560-A39B-75C707A66A91}" presName="connTx" presStyleLbl="parChTrans1D2" presStyleIdx="1" presStyleCnt="2"/>
      <dgm:spPr/>
    </dgm:pt>
    <dgm:pt modelId="{B570BA1D-20F6-4457-BEC3-C854F38985FE}" type="pres">
      <dgm:prSet presAssocID="{4A26AE7B-8C14-48B5-8FAA-F8DBD04DFB3E}" presName="root2" presStyleCnt="0"/>
      <dgm:spPr/>
    </dgm:pt>
    <dgm:pt modelId="{192ED1D8-8966-4B09-968B-40DB74342E43}" type="pres">
      <dgm:prSet presAssocID="{4A26AE7B-8C14-48B5-8FAA-F8DBD04DFB3E}" presName="LevelTwoTextNode" presStyleLbl="node2" presStyleIdx="1" presStyleCnt="2">
        <dgm:presLayoutVars>
          <dgm:chPref val="3"/>
        </dgm:presLayoutVars>
      </dgm:prSet>
      <dgm:spPr/>
    </dgm:pt>
    <dgm:pt modelId="{13F1195E-4F4D-429B-A493-45369AF89D55}" type="pres">
      <dgm:prSet presAssocID="{4A26AE7B-8C14-48B5-8FAA-F8DBD04DFB3E}" presName="level3hierChild" presStyleCnt="0"/>
      <dgm:spPr/>
    </dgm:pt>
    <dgm:pt modelId="{B643699E-E41C-4E97-AB11-96DEA8991988}" type="pres">
      <dgm:prSet presAssocID="{F7F48A61-E477-49CD-ADC7-86B767FD0B8C}" presName="conn2-1" presStyleLbl="parChTrans1D3" presStyleIdx="3" presStyleCnt="5"/>
      <dgm:spPr/>
    </dgm:pt>
    <dgm:pt modelId="{2262F194-ED25-4D34-953F-94C560D12D44}" type="pres">
      <dgm:prSet presAssocID="{F7F48A61-E477-49CD-ADC7-86B767FD0B8C}" presName="connTx" presStyleLbl="parChTrans1D3" presStyleIdx="3" presStyleCnt="5"/>
      <dgm:spPr/>
    </dgm:pt>
    <dgm:pt modelId="{3BE845F8-AF6D-4FC1-A3C8-91E8C83FAD34}" type="pres">
      <dgm:prSet presAssocID="{768666D3-E86E-45F7-BAC5-C87E71EEA1FB}" presName="root2" presStyleCnt="0"/>
      <dgm:spPr/>
    </dgm:pt>
    <dgm:pt modelId="{EDF4BDE9-D460-44C7-8DC3-77CEB61D5BD6}" type="pres">
      <dgm:prSet presAssocID="{768666D3-E86E-45F7-BAC5-C87E71EEA1FB}" presName="LevelTwoTextNode" presStyleLbl="node3" presStyleIdx="3" presStyleCnt="5">
        <dgm:presLayoutVars>
          <dgm:chPref val="3"/>
        </dgm:presLayoutVars>
      </dgm:prSet>
      <dgm:spPr/>
    </dgm:pt>
    <dgm:pt modelId="{C12D9A64-D00F-418C-9030-2AE789D1D9F2}" type="pres">
      <dgm:prSet presAssocID="{768666D3-E86E-45F7-BAC5-C87E71EEA1FB}" presName="level3hierChild" presStyleCnt="0"/>
      <dgm:spPr/>
    </dgm:pt>
    <dgm:pt modelId="{446B5DF2-D713-46B3-A7A3-23CE221B9370}" type="pres">
      <dgm:prSet presAssocID="{B216A76E-BCEA-4E7A-B647-65171A85CB45}" presName="conn2-1" presStyleLbl="parChTrans1D3" presStyleIdx="4" presStyleCnt="5"/>
      <dgm:spPr/>
    </dgm:pt>
    <dgm:pt modelId="{D53B43FB-3B2E-4F03-8164-9E0C9C9704FB}" type="pres">
      <dgm:prSet presAssocID="{B216A76E-BCEA-4E7A-B647-65171A85CB45}" presName="connTx" presStyleLbl="parChTrans1D3" presStyleIdx="4" presStyleCnt="5"/>
      <dgm:spPr/>
    </dgm:pt>
    <dgm:pt modelId="{FA4A967B-F609-48CC-9442-E23C88215667}" type="pres">
      <dgm:prSet presAssocID="{F63A882C-57C0-4919-80AA-797C7658AF78}" presName="root2" presStyleCnt="0"/>
      <dgm:spPr/>
    </dgm:pt>
    <dgm:pt modelId="{D869E51A-AFE2-472E-9C43-4019B85926FF}" type="pres">
      <dgm:prSet presAssocID="{F63A882C-57C0-4919-80AA-797C7658AF78}" presName="LevelTwoTextNode" presStyleLbl="node3" presStyleIdx="4" presStyleCnt="5">
        <dgm:presLayoutVars>
          <dgm:chPref val="3"/>
        </dgm:presLayoutVars>
      </dgm:prSet>
      <dgm:spPr/>
    </dgm:pt>
    <dgm:pt modelId="{C276FF67-AB16-4D5C-A9F1-B3A1D6B48CE4}" type="pres">
      <dgm:prSet presAssocID="{F63A882C-57C0-4919-80AA-797C7658AF78}" presName="level3hierChild" presStyleCnt="0"/>
      <dgm:spPr/>
    </dgm:pt>
  </dgm:ptLst>
  <dgm:cxnLst>
    <dgm:cxn modelId="{28BBDB0A-8433-4BB8-AC34-0BE0636D6BEF}" type="presOf" srcId="{F7F48A61-E477-49CD-ADC7-86B767FD0B8C}" destId="{B643699E-E41C-4E97-AB11-96DEA8991988}" srcOrd="0" destOrd="0" presId="urn:microsoft.com/office/officeart/2005/8/layout/hierarchy2"/>
    <dgm:cxn modelId="{E20BC00C-57FE-4795-BC0A-9A2DC5F7FBC8}" type="presOf" srcId="{F7F48A61-E477-49CD-ADC7-86B767FD0B8C}" destId="{2262F194-ED25-4D34-953F-94C560D12D44}" srcOrd="1" destOrd="0" presId="urn:microsoft.com/office/officeart/2005/8/layout/hierarchy2"/>
    <dgm:cxn modelId="{54F3EE19-183A-4716-B743-DB29F2A593BE}" type="presOf" srcId="{9DF583DD-9BB8-467E-AF78-3CE34A45FF1A}" destId="{021EA037-C07B-4C2E-99B5-11C2F558F7B8}" srcOrd="0" destOrd="0" presId="urn:microsoft.com/office/officeart/2005/8/layout/hierarchy2"/>
    <dgm:cxn modelId="{6ED2E92A-AF25-43CE-9975-03F8ECDD3B20}" type="presOf" srcId="{A3F3B1B8-0EFF-4958-9E81-3D0A77E67006}" destId="{8C4B5B90-FF14-47E7-B89C-F5BFC45CD7EE}" srcOrd="0" destOrd="0" presId="urn:microsoft.com/office/officeart/2005/8/layout/hierarchy2"/>
    <dgm:cxn modelId="{342D8432-A15E-4037-951C-8AAF1655FDB3}" type="presOf" srcId="{B174A8A2-EDF1-4FDE-B5CC-26C33DF462BB}" destId="{A43A8F0E-6551-48B2-9093-9D90AF097D2F}" srcOrd="0" destOrd="0" presId="urn:microsoft.com/office/officeart/2005/8/layout/hierarchy2"/>
    <dgm:cxn modelId="{7838CF34-0F1E-414E-8259-BEA1A2DBF88F}" type="presOf" srcId="{D3047DA9-3AA3-4A65-A311-3790F9D0A988}" destId="{44A9D2E2-38DA-417E-80B5-69C4742C4C0F}" srcOrd="0" destOrd="0" presId="urn:microsoft.com/office/officeart/2005/8/layout/hierarchy2"/>
    <dgm:cxn modelId="{739CE73A-0F8F-4105-B527-8B89931AAEC1}" type="presOf" srcId="{768666D3-E86E-45F7-BAC5-C87E71EEA1FB}" destId="{EDF4BDE9-D460-44C7-8DC3-77CEB61D5BD6}" srcOrd="0" destOrd="0" presId="urn:microsoft.com/office/officeart/2005/8/layout/hierarchy2"/>
    <dgm:cxn modelId="{3AAE083E-2A4E-4FDA-8956-C4016CEDDFC6}" type="presOf" srcId="{7117E1A2-F4E0-4B72-A4BA-C9EABAF18679}" destId="{28E9EFCD-2D8A-4749-AF50-5540C8FEE5A5}" srcOrd="0" destOrd="0" presId="urn:microsoft.com/office/officeart/2005/8/layout/hierarchy2"/>
    <dgm:cxn modelId="{A007545B-BA35-40DD-AA3D-2CAEA7F13613}" srcId="{9DF583DD-9BB8-467E-AF78-3CE34A45FF1A}" destId="{2AE98B93-3DA4-4EEE-AE43-1018FCB0BF21}" srcOrd="1" destOrd="0" parTransId="{CB42E04C-D6AB-46FB-AACF-A2D4A3868E40}" sibTransId="{D1D7658A-A211-44E6-BF37-668FDDB01D45}"/>
    <dgm:cxn modelId="{C24FBF5D-0129-4B22-AC91-17835A62334A}" type="presOf" srcId="{4A26AE7B-8C14-48B5-8FAA-F8DBD04DFB3E}" destId="{192ED1D8-8966-4B09-968B-40DB74342E43}" srcOrd="0" destOrd="0" presId="urn:microsoft.com/office/officeart/2005/8/layout/hierarchy2"/>
    <dgm:cxn modelId="{2F543C47-AA6D-4811-A73A-D621D0C9C455}" srcId="{4A26AE7B-8C14-48B5-8FAA-F8DBD04DFB3E}" destId="{F63A882C-57C0-4919-80AA-797C7658AF78}" srcOrd="1" destOrd="0" parTransId="{B216A76E-BCEA-4E7A-B647-65171A85CB45}" sibTransId="{D26E5EDF-087B-49BA-8522-F9A36BB5C9F0}"/>
    <dgm:cxn modelId="{87795647-DE57-4874-A9C6-EB53A649E9F3}" type="presOf" srcId="{7117E1A2-F4E0-4B72-A4BA-C9EABAF18679}" destId="{88AE48A1-3116-432A-A689-A9A3CA867B99}" srcOrd="1" destOrd="0" presId="urn:microsoft.com/office/officeart/2005/8/layout/hierarchy2"/>
    <dgm:cxn modelId="{46085B4C-69A7-4589-AC5D-DCFC670174E8}" type="presOf" srcId="{52D493FA-D7C1-4560-A39B-75C707A66A91}" destId="{FA893B00-CE18-4A33-AA0A-5599F7E514F4}" srcOrd="0" destOrd="0" presId="urn:microsoft.com/office/officeart/2005/8/layout/hierarchy2"/>
    <dgm:cxn modelId="{077C1C71-9BB1-4FC5-9A26-5DD1B3474E24}" type="presOf" srcId="{CB42E04C-D6AB-46FB-AACF-A2D4A3868E40}" destId="{A17BF21F-3D2A-413E-8A08-7ED83214EB02}" srcOrd="1" destOrd="0" presId="urn:microsoft.com/office/officeart/2005/8/layout/hierarchy2"/>
    <dgm:cxn modelId="{15A9D172-547D-4659-BF94-FC2939C44EB3}" srcId="{FD2DD9F2-AD57-461D-B51D-EEE23A8BEA80}" destId="{9DF583DD-9BB8-467E-AF78-3CE34A45FF1A}" srcOrd="0" destOrd="0" parTransId="{178DEB47-ECC5-4CF5-965F-41495CBD7E2E}" sibTransId="{CA66C6C6-1F61-4B15-A679-24E0D084ED8C}"/>
    <dgm:cxn modelId="{4164AF73-56E4-4145-82B2-9DAF313E3D80}" type="presOf" srcId="{13361696-C35A-4CD2-8F00-F538963E7877}" destId="{DC61F9D5-ED06-4AFE-8D85-7FDC1005C6B5}" srcOrd="0" destOrd="0" presId="urn:microsoft.com/office/officeart/2005/8/layout/hierarchy2"/>
    <dgm:cxn modelId="{87786183-7081-45D4-9347-F41BD3CB79F2}" type="presOf" srcId="{F63A882C-57C0-4919-80AA-797C7658AF78}" destId="{D869E51A-AFE2-472E-9C43-4019B85926FF}" srcOrd="0" destOrd="0" presId="urn:microsoft.com/office/officeart/2005/8/layout/hierarchy2"/>
    <dgm:cxn modelId="{93BCA783-E73E-4008-ADE0-D5668A18438E}" type="presOf" srcId="{178DEB47-ECC5-4CF5-965F-41495CBD7E2E}" destId="{A542D430-79E1-40B2-9AF8-FA2AA22EF480}" srcOrd="1" destOrd="0" presId="urn:microsoft.com/office/officeart/2005/8/layout/hierarchy2"/>
    <dgm:cxn modelId="{2151FD99-6D56-41A1-BA9B-A3DCD500838E}" type="presOf" srcId="{CB42E04C-D6AB-46FB-AACF-A2D4A3868E40}" destId="{5E07C3B5-E141-4C84-95C9-BD994CBC8039}" srcOrd="0" destOrd="0" presId="urn:microsoft.com/office/officeart/2005/8/layout/hierarchy2"/>
    <dgm:cxn modelId="{F1D8269D-9EB8-4B95-8096-73E1A2CBDF21}" srcId="{9DF583DD-9BB8-467E-AF78-3CE34A45FF1A}" destId="{A3F3B1B8-0EFF-4958-9E81-3D0A77E67006}" srcOrd="0" destOrd="0" parTransId="{13361696-C35A-4CD2-8F00-F538963E7877}" sibTransId="{570769E0-ABA7-4F87-8332-A9ED14C98745}"/>
    <dgm:cxn modelId="{9442799F-EF1C-41E9-A065-D4053E7866AC}" srcId="{9DF583DD-9BB8-467E-AF78-3CE34A45FF1A}" destId="{B174A8A2-EDF1-4FDE-B5CC-26C33DF462BB}" srcOrd="2" destOrd="0" parTransId="{7117E1A2-F4E0-4B72-A4BA-C9EABAF18679}" sibTransId="{6C3D8DE4-B33F-48E1-A045-F82FB079BECA}"/>
    <dgm:cxn modelId="{F2638DA9-AE2C-40CA-88DB-330809D72347}" srcId="{FD2DD9F2-AD57-461D-B51D-EEE23A8BEA80}" destId="{4A26AE7B-8C14-48B5-8FAA-F8DBD04DFB3E}" srcOrd="1" destOrd="0" parTransId="{52D493FA-D7C1-4560-A39B-75C707A66A91}" sibTransId="{5BB5CEE5-5DC2-43FD-8E73-14C13AC83559}"/>
    <dgm:cxn modelId="{F3F977B8-FDD7-4754-89CF-EE2D565ABDA6}" type="presOf" srcId="{2AE98B93-3DA4-4EEE-AE43-1018FCB0BF21}" destId="{00181C52-ED1B-4BF3-829C-4CBBA47AECDF}" srcOrd="0" destOrd="0" presId="urn:microsoft.com/office/officeart/2005/8/layout/hierarchy2"/>
    <dgm:cxn modelId="{F60B49BA-386B-4467-9DDB-717D9DCF3C6A}" type="presOf" srcId="{FD2DD9F2-AD57-461D-B51D-EEE23A8BEA80}" destId="{2F28E172-B903-4251-AF6C-853513EB1A68}" srcOrd="0" destOrd="0" presId="urn:microsoft.com/office/officeart/2005/8/layout/hierarchy2"/>
    <dgm:cxn modelId="{5AE1B4CB-B6F0-46F7-A84E-0B0FD01413AC}" type="presOf" srcId="{B216A76E-BCEA-4E7A-B647-65171A85CB45}" destId="{D53B43FB-3B2E-4F03-8164-9E0C9C9704FB}" srcOrd="1" destOrd="0" presId="urn:microsoft.com/office/officeart/2005/8/layout/hierarchy2"/>
    <dgm:cxn modelId="{8BBCD0D0-5B90-423C-BB4D-8097E3EEF7A9}" type="presOf" srcId="{178DEB47-ECC5-4CF5-965F-41495CBD7E2E}" destId="{786A9637-4ABD-4474-985B-B7229580CB2C}" srcOrd="0" destOrd="0" presId="urn:microsoft.com/office/officeart/2005/8/layout/hierarchy2"/>
    <dgm:cxn modelId="{B10853D3-746B-4BA6-99C2-74FAEA1C6B84}" type="presOf" srcId="{B216A76E-BCEA-4E7A-B647-65171A85CB45}" destId="{446B5DF2-D713-46B3-A7A3-23CE221B9370}" srcOrd="0" destOrd="0" presId="urn:microsoft.com/office/officeart/2005/8/layout/hierarchy2"/>
    <dgm:cxn modelId="{E1D020D5-76B5-4DC1-B63C-D39EBEA46992}" type="presOf" srcId="{52D493FA-D7C1-4560-A39B-75C707A66A91}" destId="{C69DEB6A-48A0-4B6E-BA30-19F1DA368B08}" srcOrd="1" destOrd="0" presId="urn:microsoft.com/office/officeart/2005/8/layout/hierarchy2"/>
    <dgm:cxn modelId="{519B44E3-A596-4FEC-94F0-F80B3B73D417}" srcId="{D3047DA9-3AA3-4A65-A311-3790F9D0A988}" destId="{FD2DD9F2-AD57-461D-B51D-EEE23A8BEA80}" srcOrd="0" destOrd="0" parTransId="{0ABAAE47-8880-4A0B-BEE4-5D2504CEFFFC}" sibTransId="{CE672BBD-E630-4619-B1C2-672ADB543B6A}"/>
    <dgm:cxn modelId="{9FF553EA-197D-497F-8FF6-316EA28DDB3E}" type="presOf" srcId="{13361696-C35A-4CD2-8F00-F538963E7877}" destId="{4B9EFB70-9459-478F-8C9B-825B9374E795}" srcOrd="1" destOrd="0" presId="urn:microsoft.com/office/officeart/2005/8/layout/hierarchy2"/>
    <dgm:cxn modelId="{C6C0EDFB-F172-47DF-8391-0ECC3D5AD957}" srcId="{4A26AE7B-8C14-48B5-8FAA-F8DBD04DFB3E}" destId="{768666D3-E86E-45F7-BAC5-C87E71EEA1FB}" srcOrd="0" destOrd="0" parTransId="{F7F48A61-E477-49CD-ADC7-86B767FD0B8C}" sibTransId="{A038F07A-E1D9-46F8-853D-C17374C26794}"/>
    <dgm:cxn modelId="{C484CDE0-6E7A-497B-A5AE-29B3AB19A552}" type="presParOf" srcId="{44A9D2E2-38DA-417E-80B5-69C4742C4C0F}" destId="{0C6D3282-1CA5-4D1B-A29A-70BB8F81E368}" srcOrd="0" destOrd="0" presId="urn:microsoft.com/office/officeart/2005/8/layout/hierarchy2"/>
    <dgm:cxn modelId="{A6607F7B-719F-44BD-858A-633E96EDAF53}" type="presParOf" srcId="{0C6D3282-1CA5-4D1B-A29A-70BB8F81E368}" destId="{2F28E172-B903-4251-AF6C-853513EB1A68}" srcOrd="0" destOrd="0" presId="urn:microsoft.com/office/officeart/2005/8/layout/hierarchy2"/>
    <dgm:cxn modelId="{B3269876-1EB8-4F54-8C87-E8960D6B085A}" type="presParOf" srcId="{0C6D3282-1CA5-4D1B-A29A-70BB8F81E368}" destId="{4E7DD88B-C1C3-469E-8764-0B515BCE4DD6}" srcOrd="1" destOrd="0" presId="urn:microsoft.com/office/officeart/2005/8/layout/hierarchy2"/>
    <dgm:cxn modelId="{202D475B-3BC3-4155-9B52-FA1DCDE8FC64}" type="presParOf" srcId="{4E7DD88B-C1C3-469E-8764-0B515BCE4DD6}" destId="{786A9637-4ABD-4474-985B-B7229580CB2C}" srcOrd="0" destOrd="0" presId="urn:microsoft.com/office/officeart/2005/8/layout/hierarchy2"/>
    <dgm:cxn modelId="{7024532A-BDDD-436E-828E-749AE7568E18}" type="presParOf" srcId="{786A9637-4ABD-4474-985B-B7229580CB2C}" destId="{A542D430-79E1-40B2-9AF8-FA2AA22EF480}" srcOrd="0" destOrd="0" presId="urn:microsoft.com/office/officeart/2005/8/layout/hierarchy2"/>
    <dgm:cxn modelId="{44DA173E-6F08-4040-97A2-1D8CA50FC21E}" type="presParOf" srcId="{4E7DD88B-C1C3-469E-8764-0B515BCE4DD6}" destId="{04E27773-6233-4F2E-9AF3-74A3DAE0C841}" srcOrd="1" destOrd="0" presId="urn:microsoft.com/office/officeart/2005/8/layout/hierarchy2"/>
    <dgm:cxn modelId="{7A41E52D-FBF3-45A6-A934-BA4086633F74}" type="presParOf" srcId="{04E27773-6233-4F2E-9AF3-74A3DAE0C841}" destId="{021EA037-C07B-4C2E-99B5-11C2F558F7B8}" srcOrd="0" destOrd="0" presId="urn:microsoft.com/office/officeart/2005/8/layout/hierarchy2"/>
    <dgm:cxn modelId="{FF891196-5E8B-4DA8-A33F-D191AAE652B2}" type="presParOf" srcId="{04E27773-6233-4F2E-9AF3-74A3DAE0C841}" destId="{BEF77F7C-336C-46E2-9B4A-E46FC32C1A41}" srcOrd="1" destOrd="0" presId="urn:microsoft.com/office/officeart/2005/8/layout/hierarchy2"/>
    <dgm:cxn modelId="{E122BBED-33FC-4646-BC71-F289B29794B0}" type="presParOf" srcId="{BEF77F7C-336C-46E2-9B4A-E46FC32C1A41}" destId="{DC61F9D5-ED06-4AFE-8D85-7FDC1005C6B5}" srcOrd="0" destOrd="0" presId="urn:microsoft.com/office/officeart/2005/8/layout/hierarchy2"/>
    <dgm:cxn modelId="{3D56CA83-32E9-4EA7-928F-C5AAFD0C4622}" type="presParOf" srcId="{DC61F9D5-ED06-4AFE-8D85-7FDC1005C6B5}" destId="{4B9EFB70-9459-478F-8C9B-825B9374E795}" srcOrd="0" destOrd="0" presId="urn:microsoft.com/office/officeart/2005/8/layout/hierarchy2"/>
    <dgm:cxn modelId="{17AF774E-0458-4EF3-BD53-6AF934139765}" type="presParOf" srcId="{BEF77F7C-336C-46E2-9B4A-E46FC32C1A41}" destId="{4C56450C-E2AC-4512-821E-D54578151C15}" srcOrd="1" destOrd="0" presId="urn:microsoft.com/office/officeart/2005/8/layout/hierarchy2"/>
    <dgm:cxn modelId="{1630A9B3-8D77-4F71-884D-8393A3886FFB}" type="presParOf" srcId="{4C56450C-E2AC-4512-821E-D54578151C15}" destId="{8C4B5B90-FF14-47E7-B89C-F5BFC45CD7EE}" srcOrd="0" destOrd="0" presId="urn:microsoft.com/office/officeart/2005/8/layout/hierarchy2"/>
    <dgm:cxn modelId="{D9AE8966-3052-435C-9CA2-C076E0351166}" type="presParOf" srcId="{4C56450C-E2AC-4512-821E-D54578151C15}" destId="{6860C286-3D2F-496A-A4CF-46E2A2F67B08}" srcOrd="1" destOrd="0" presId="urn:microsoft.com/office/officeart/2005/8/layout/hierarchy2"/>
    <dgm:cxn modelId="{EAAD7335-2675-4DB7-A59C-64E4101C8798}" type="presParOf" srcId="{BEF77F7C-336C-46E2-9B4A-E46FC32C1A41}" destId="{5E07C3B5-E141-4C84-95C9-BD994CBC8039}" srcOrd="2" destOrd="0" presId="urn:microsoft.com/office/officeart/2005/8/layout/hierarchy2"/>
    <dgm:cxn modelId="{2C80DFAD-AD9F-4F9C-8B10-B22A41A0A31D}" type="presParOf" srcId="{5E07C3B5-E141-4C84-95C9-BD994CBC8039}" destId="{A17BF21F-3D2A-413E-8A08-7ED83214EB02}" srcOrd="0" destOrd="0" presId="urn:microsoft.com/office/officeart/2005/8/layout/hierarchy2"/>
    <dgm:cxn modelId="{6FF3B60C-0AFE-4962-B53A-6B00373103EC}" type="presParOf" srcId="{BEF77F7C-336C-46E2-9B4A-E46FC32C1A41}" destId="{28EB2B14-C172-4705-B2B0-C23A9DC43075}" srcOrd="3" destOrd="0" presId="urn:microsoft.com/office/officeart/2005/8/layout/hierarchy2"/>
    <dgm:cxn modelId="{F8995CAA-9D10-498B-A9A1-DF5C85A46B6D}" type="presParOf" srcId="{28EB2B14-C172-4705-B2B0-C23A9DC43075}" destId="{00181C52-ED1B-4BF3-829C-4CBBA47AECDF}" srcOrd="0" destOrd="0" presId="urn:microsoft.com/office/officeart/2005/8/layout/hierarchy2"/>
    <dgm:cxn modelId="{9A94DDE4-D9A1-4760-B090-DDBB5CA62F18}" type="presParOf" srcId="{28EB2B14-C172-4705-B2B0-C23A9DC43075}" destId="{AD81B0E2-2F0C-46A7-B05A-95745FDCC969}" srcOrd="1" destOrd="0" presId="urn:microsoft.com/office/officeart/2005/8/layout/hierarchy2"/>
    <dgm:cxn modelId="{6A33A44F-4FE9-47E0-99DF-9EFE61AB9B46}" type="presParOf" srcId="{BEF77F7C-336C-46E2-9B4A-E46FC32C1A41}" destId="{28E9EFCD-2D8A-4749-AF50-5540C8FEE5A5}" srcOrd="4" destOrd="0" presId="urn:microsoft.com/office/officeart/2005/8/layout/hierarchy2"/>
    <dgm:cxn modelId="{73E1944F-369F-4F4C-9007-095B40DEC84E}" type="presParOf" srcId="{28E9EFCD-2D8A-4749-AF50-5540C8FEE5A5}" destId="{88AE48A1-3116-432A-A689-A9A3CA867B99}" srcOrd="0" destOrd="0" presId="urn:microsoft.com/office/officeart/2005/8/layout/hierarchy2"/>
    <dgm:cxn modelId="{B83AF451-F777-4593-B893-14AA8AA4DDAE}" type="presParOf" srcId="{BEF77F7C-336C-46E2-9B4A-E46FC32C1A41}" destId="{863E36EB-3105-4038-BE0F-1A0E15739929}" srcOrd="5" destOrd="0" presId="urn:microsoft.com/office/officeart/2005/8/layout/hierarchy2"/>
    <dgm:cxn modelId="{D11D9F37-1509-4C08-AFB2-6EF84099CB30}" type="presParOf" srcId="{863E36EB-3105-4038-BE0F-1A0E15739929}" destId="{A43A8F0E-6551-48B2-9093-9D90AF097D2F}" srcOrd="0" destOrd="0" presId="urn:microsoft.com/office/officeart/2005/8/layout/hierarchy2"/>
    <dgm:cxn modelId="{235165E9-7022-4E1D-8239-7D234AE7EFC0}" type="presParOf" srcId="{863E36EB-3105-4038-BE0F-1A0E15739929}" destId="{6014C93A-6A29-4D19-8FEB-D890D3F4CC4F}" srcOrd="1" destOrd="0" presId="urn:microsoft.com/office/officeart/2005/8/layout/hierarchy2"/>
    <dgm:cxn modelId="{B474837F-3906-4820-91B7-AC0942E72195}" type="presParOf" srcId="{4E7DD88B-C1C3-469E-8764-0B515BCE4DD6}" destId="{FA893B00-CE18-4A33-AA0A-5599F7E514F4}" srcOrd="2" destOrd="0" presId="urn:microsoft.com/office/officeart/2005/8/layout/hierarchy2"/>
    <dgm:cxn modelId="{448B5BAD-0C4C-4486-B0CF-6DC00445AC84}" type="presParOf" srcId="{FA893B00-CE18-4A33-AA0A-5599F7E514F4}" destId="{C69DEB6A-48A0-4B6E-BA30-19F1DA368B08}" srcOrd="0" destOrd="0" presId="urn:microsoft.com/office/officeart/2005/8/layout/hierarchy2"/>
    <dgm:cxn modelId="{08D6BF2E-BE06-4E23-BF94-732B384909FA}" type="presParOf" srcId="{4E7DD88B-C1C3-469E-8764-0B515BCE4DD6}" destId="{B570BA1D-20F6-4457-BEC3-C854F38985FE}" srcOrd="3" destOrd="0" presId="urn:microsoft.com/office/officeart/2005/8/layout/hierarchy2"/>
    <dgm:cxn modelId="{036FCC37-4536-40DD-B962-E27BDEE2AE31}" type="presParOf" srcId="{B570BA1D-20F6-4457-BEC3-C854F38985FE}" destId="{192ED1D8-8966-4B09-968B-40DB74342E43}" srcOrd="0" destOrd="0" presId="urn:microsoft.com/office/officeart/2005/8/layout/hierarchy2"/>
    <dgm:cxn modelId="{1578E946-3D9F-49EF-84EA-29BA9089F212}" type="presParOf" srcId="{B570BA1D-20F6-4457-BEC3-C854F38985FE}" destId="{13F1195E-4F4D-429B-A493-45369AF89D55}" srcOrd="1" destOrd="0" presId="urn:microsoft.com/office/officeart/2005/8/layout/hierarchy2"/>
    <dgm:cxn modelId="{F6B0CFDA-570C-4FB2-9CFE-1A1C159D8672}" type="presParOf" srcId="{13F1195E-4F4D-429B-A493-45369AF89D55}" destId="{B643699E-E41C-4E97-AB11-96DEA8991988}" srcOrd="0" destOrd="0" presId="urn:microsoft.com/office/officeart/2005/8/layout/hierarchy2"/>
    <dgm:cxn modelId="{D8A797CB-A090-4041-9A8F-D2D44DFE3D01}" type="presParOf" srcId="{B643699E-E41C-4E97-AB11-96DEA8991988}" destId="{2262F194-ED25-4D34-953F-94C560D12D44}" srcOrd="0" destOrd="0" presId="urn:microsoft.com/office/officeart/2005/8/layout/hierarchy2"/>
    <dgm:cxn modelId="{281AFB22-B0B6-40E2-ACA0-36219259EDFD}" type="presParOf" srcId="{13F1195E-4F4D-429B-A493-45369AF89D55}" destId="{3BE845F8-AF6D-4FC1-A3C8-91E8C83FAD34}" srcOrd="1" destOrd="0" presId="urn:microsoft.com/office/officeart/2005/8/layout/hierarchy2"/>
    <dgm:cxn modelId="{563F7F2B-3963-4285-84F2-24E6F3B556F6}" type="presParOf" srcId="{3BE845F8-AF6D-4FC1-A3C8-91E8C83FAD34}" destId="{EDF4BDE9-D460-44C7-8DC3-77CEB61D5BD6}" srcOrd="0" destOrd="0" presId="urn:microsoft.com/office/officeart/2005/8/layout/hierarchy2"/>
    <dgm:cxn modelId="{C8FEEC28-B96A-4123-BDFA-26861B405A28}" type="presParOf" srcId="{3BE845F8-AF6D-4FC1-A3C8-91E8C83FAD34}" destId="{C12D9A64-D00F-418C-9030-2AE789D1D9F2}" srcOrd="1" destOrd="0" presId="urn:microsoft.com/office/officeart/2005/8/layout/hierarchy2"/>
    <dgm:cxn modelId="{E919C919-3BEE-4978-A38E-0670ADBC456E}" type="presParOf" srcId="{13F1195E-4F4D-429B-A493-45369AF89D55}" destId="{446B5DF2-D713-46B3-A7A3-23CE221B9370}" srcOrd="2" destOrd="0" presId="urn:microsoft.com/office/officeart/2005/8/layout/hierarchy2"/>
    <dgm:cxn modelId="{F5E7AEB9-21AA-489C-B2A8-218D929222DF}" type="presParOf" srcId="{446B5DF2-D713-46B3-A7A3-23CE221B9370}" destId="{D53B43FB-3B2E-4F03-8164-9E0C9C9704FB}" srcOrd="0" destOrd="0" presId="urn:microsoft.com/office/officeart/2005/8/layout/hierarchy2"/>
    <dgm:cxn modelId="{049A6207-2BB5-4DA1-B319-58494B24F04B}" type="presParOf" srcId="{13F1195E-4F4D-429B-A493-45369AF89D55}" destId="{FA4A967B-F609-48CC-9442-E23C88215667}" srcOrd="3" destOrd="0" presId="urn:microsoft.com/office/officeart/2005/8/layout/hierarchy2"/>
    <dgm:cxn modelId="{F9DF33E6-B134-4722-9B92-D2842F89F78F}" type="presParOf" srcId="{FA4A967B-F609-48CC-9442-E23C88215667}" destId="{D869E51A-AFE2-472E-9C43-4019B85926FF}" srcOrd="0" destOrd="0" presId="urn:microsoft.com/office/officeart/2005/8/layout/hierarchy2"/>
    <dgm:cxn modelId="{1226E102-DB79-4889-A26C-0F1980DBCDD4}" type="presParOf" srcId="{FA4A967B-F609-48CC-9442-E23C88215667}" destId="{C276FF67-AB16-4D5C-A9F1-B3A1D6B48CE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D6A6870-7A38-4F64-9C3F-046D39E292FD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A9ECD60E-498D-4CD5-A5B4-3222401C65ED}">
      <dgm:prSet phldrT="[Text]"/>
      <dgm:spPr/>
      <dgm:t>
        <a:bodyPr/>
        <a:lstStyle/>
        <a:p>
          <a:r>
            <a:rPr lang="en-GB" dirty="0"/>
            <a:t>Manage data</a:t>
          </a:r>
        </a:p>
      </dgm:t>
    </dgm:pt>
    <dgm:pt modelId="{F3CDF588-D8E0-4599-8039-4E6F004345D3}" type="parTrans" cxnId="{C87B0B0C-9C6A-481D-8BB7-A0EF7D077BEE}">
      <dgm:prSet/>
      <dgm:spPr/>
      <dgm:t>
        <a:bodyPr/>
        <a:lstStyle/>
        <a:p>
          <a:endParaRPr lang="en-GB"/>
        </a:p>
      </dgm:t>
    </dgm:pt>
    <dgm:pt modelId="{307EE1B2-2B4C-494B-956D-322FAE0EBF41}" type="sibTrans" cxnId="{C87B0B0C-9C6A-481D-8BB7-A0EF7D077BEE}">
      <dgm:prSet/>
      <dgm:spPr/>
      <dgm:t>
        <a:bodyPr/>
        <a:lstStyle/>
        <a:p>
          <a:endParaRPr lang="en-GB"/>
        </a:p>
      </dgm:t>
    </dgm:pt>
    <dgm:pt modelId="{34F466A7-CDCC-4538-845D-138F0B1A7CE4}">
      <dgm:prSet phldrT="[Text]"/>
      <dgm:spPr/>
      <dgm:t>
        <a:bodyPr/>
        <a:lstStyle/>
        <a:p>
          <a:r>
            <a:rPr lang="en-GB" dirty="0"/>
            <a:t>Manage ideas</a:t>
          </a:r>
        </a:p>
      </dgm:t>
    </dgm:pt>
    <dgm:pt modelId="{EB141F31-54AA-4768-85EC-62FA83374F39}" type="parTrans" cxnId="{E7EFD618-225B-4F4B-9150-ACDBEE5FB837}">
      <dgm:prSet/>
      <dgm:spPr/>
      <dgm:t>
        <a:bodyPr/>
        <a:lstStyle/>
        <a:p>
          <a:endParaRPr lang="en-GB"/>
        </a:p>
      </dgm:t>
    </dgm:pt>
    <dgm:pt modelId="{1810D7D1-B7BC-4403-85C9-67CDB55501F6}" type="sibTrans" cxnId="{E7EFD618-225B-4F4B-9150-ACDBEE5FB837}">
      <dgm:prSet/>
      <dgm:spPr/>
      <dgm:t>
        <a:bodyPr/>
        <a:lstStyle/>
        <a:p>
          <a:endParaRPr lang="en-GB"/>
        </a:p>
      </dgm:t>
    </dgm:pt>
    <dgm:pt modelId="{F5B40AE9-934C-4FF8-8483-1F6E94150C46}">
      <dgm:prSet phldrT="[Text]"/>
      <dgm:spPr/>
      <dgm:t>
        <a:bodyPr/>
        <a:lstStyle/>
        <a:p>
          <a:r>
            <a:rPr lang="en-GB" dirty="0"/>
            <a:t>Query data</a:t>
          </a:r>
        </a:p>
      </dgm:t>
    </dgm:pt>
    <dgm:pt modelId="{A7035CF0-BEB9-4BB1-94C8-8BD37F80AF8A}" type="parTrans" cxnId="{E4C898AC-0D34-4499-83CA-368C2CCBE0F8}">
      <dgm:prSet/>
      <dgm:spPr/>
      <dgm:t>
        <a:bodyPr/>
        <a:lstStyle/>
        <a:p>
          <a:endParaRPr lang="en-GB"/>
        </a:p>
      </dgm:t>
    </dgm:pt>
    <dgm:pt modelId="{92DE7A61-8753-4D48-B90C-F761114F4A8C}" type="sibTrans" cxnId="{E4C898AC-0D34-4499-83CA-368C2CCBE0F8}">
      <dgm:prSet/>
      <dgm:spPr/>
      <dgm:t>
        <a:bodyPr/>
        <a:lstStyle/>
        <a:p>
          <a:endParaRPr lang="en-GB"/>
        </a:p>
      </dgm:t>
    </dgm:pt>
    <dgm:pt modelId="{F644F23D-8E8F-4C93-8ACD-AC7CE88CA4F4}">
      <dgm:prSet/>
      <dgm:spPr/>
      <dgm:t>
        <a:bodyPr/>
        <a:lstStyle/>
        <a:p>
          <a:r>
            <a:rPr lang="en-GB" dirty="0"/>
            <a:t>Model &amp; report</a:t>
          </a:r>
        </a:p>
      </dgm:t>
    </dgm:pt>
    <dgm:pt modelId="{8AE7D372-DC2F-4153-9DF6-09377C72FC16}" type="parTrans" cxnId="{1E2E894C-64B0-47C2-9FC7-3D51FE096F58}">
      <dgm:prSet/>
      <dgm:spPr/>
      <dgm:t>
        <a:bodyPr/>
        <a:lstStyle/>
        <a:p>
          <a:endParaRPr lang="en-GB"/>
        </a:p>
      </dgm:t>
    </dgm:pt>
    <dgm:pt modelId="{48736DB0-913B-49CC-AF5D-7FDE1A43A431}" type="sibTrans" cxnId="{1E2E894C-64B0-47C2-9FC7-3D51FE096F58}">
      <dgm:prSet/>
      <dgm:spPr/>
      <dgm:t>
        <a:bodyPr/>
        <a:lstStyle/>
        <a:p>
          <a:endParaRPr lang="en-GB"/>
        </a:p>
      </dgm:t>
    </dgm:pt>
    <dgm:pt modelId="{5D0A3F67-AE8E-4F28-82DF-8F2AA0ED757F}">
      <dgm:prSet custT="1"/>
      <dgm:spPr/>
      <dgm:t>
        <a:bodyPr/>
        <a:lstStyle/>
        <a:p>
          <a:r>
            <a:rPr lang="en-GB" sz="1600" dirty="0"/>
            <a:t>Create database for storing different sources (text, audio, video, web resources, etc.)</a:t>
          </a:r>
        </a:p>
      </dgm:t>
    </dgm:pt>
    <dgm:pt modelId="{AE75E9DB-04B0-454F-A623-86454714992F}" type="parTrans" cxnId="{2D7D16A4-2326-41E7-8CB9-C5B4351B8CA0}">
      <dgm:prSet/>
      <dgm:spPr/>
      <dgm:t>
        <a:bodyPr/>
        <a:lstStyle/>
        <a:p>
          <a:endParaRPr lang="en-GB"/>
        </a:p>
      </dgm:t>
    </dgm:pt>
    <dgm:pt modelId="{FFB1F0CE-CFFD-43A2-BE4C-F058C96E6169}" type="sibTrans" cxnId="{2D7D16A4-2326-41E7-8CB9-C5B4351B8CA0}">
      <dgm:prSet/>
      <dgm:spPr/>
      <dgm:t>
        <a:bodyPr/>
        <a:lstStyle/>
        <a:p>
          <a:endParaRPr lang="en-GB"/>
        </a:p>
      </dgm:t>
    </dgm:pt>
    <dgm:pt modelId="{A8EA4188-F34D-4B30-BAC1-9A5BB9C258AA}">
      <dgm:prSet custT="1"/>
      <dgm:spPr/>
      <dgm:t>
        <a:bodyPr/>
        <a:lstStyle/>
        <a:p>
          <a:r>
            <a:rPr lang="en-GB" sz="1600" dirty="0"/>
            <a:t>Attach memos to files</a:t>
          </a:r>
        </a:p>
      </dgm:t>
    </dgm:pt>
    <dgm:pt modelId="{230067A4-DCAD-4359-8C01-118EF5CC1A62}" type="parTrans" cxnId="{6E1BB850-5D93-488D-B163-8ECCE5894D63}">
      <dgm:prSet/>
      <dgm:spPr/>
      <dgm:t>
        <a:bodyPr/>
        <a:lstStyle/>
        <a:p>
          <a:endParaRPr lang="en-GB"/>
        </a:p>
      </dgm:t>
    </dgm:pt>
    <dgm:pt modelId="{4E6927BB-169F-48C0-90AC-CECAFAF7CA4B}" type="sibTrans" cxnId="{6E1BB850-5D93-488D-B163-8ECCE5894D63}">
      <dgm:prSet/>
      <dgm:spPr/>
      <dgm:t>
        <a:bodyPr/>
        <a:lstStyle/>
        <a:p>
          <a:endParaRPr lang="en-GB"/>
        </a:p>
      </dgm:t>
    </dgm:pt>
    <dgm:pt modelId="{DAF74FCF-0741-4838-BD14-5922D5A4EEDC}">
      <dgm:prSet custT="1"/>
      <dgm:spPr/>
      <dgm:t>
        <a:bodyPr/>
        <a:lstStyle/>
        <a:p>
          <a:r>
            <a:rPr lang="en-GB" sz="1600" dirty="0"/>
            <a:t>Identify commonly occurring words </a:t>
          </a:r>
        </a:p>
      </dgm:t>
    </dgm:pt>
    <dgm:pt modelId="{CFA51A0C-7EEA-4F5D-BDE6-B7948FD42C90}" type="parTrans" cxnId="{817C5E9E-F372-42F5-9149-9E76C50B4C34}">
      <dgm:prSet/>
      <dgm:spPr/>
      <dgm:t>
        <a:bodyPr/>
        <a:lstStyle/>
        <a:p>
          <a:endParaRPr lang="en-GB"/>
        </a:p>
      </dgm:t>
    </dgm:pt>
    <dgm:pt modelId="{ED0974FD-5C68-4D7A-B7A4-00C335F58156}" type="sibTrans" cxnId="{817C5E9E-F372-42F5-9149-9E76C50B4C34}">
      <dgm:prSet/>
      <dgm:spPr/>
      <dgm:t>
        <a:bodyPr/>
        <a:lstStyle/>
        <a:p>
          <a:endParaRPr lang="en-GB"/>
        </a:p>
      </dgm:t>
    </dgm:pt>
    <dgm:pt modelId="{1FDCDB33-0DAD-4509-89AC-F5FB1BC184BB}">
      <dgm:prSet custT="1"/>
      <dgm:spPr/>
      <dgm:t>
        <a:bodyPr/>
        <a:lstStyle/>
        <a:p>
          <a:r>
            <a:rPr lang="en-GB" sz="1600" dirty="0"/>
            <a:t>Illustrate relationships using models</a:t>
          </a:r>
        </a:p>
      </dgm:t>
    </dgm:pt>
    <dgm:pt modelId="{A4FA2660-269C-4B08-98C5-39D7DFC50039}" type="parTrans" cxnId="{77F6D0DD-D545-40FB-8C1F-78779588C2A9}">
      <dgm:prSet/>
      <dgm:spPr/>
      <dgm:t>
        <a:bodyPr/>
        <a:lstStyle/>
        <a:p>
          <a:endParaRPr lang="en-GB"/>
        </a:p>
      </dgm:t>
    </dgm:pt>
    <dgm:pt modelId="{318584FE-AB51-44AA-997A-3E67168010B0}" type="sibTrans" cxnId="{77F6D0DD-D545-40FB-8C1F-78779588C2A9}">
      <dgm:prSet/>
      <dgm:spPr/>
      <dgm:t>
        <a:bodyPr/>
        <a:lstStyle/>
        <a:p>
          <a:endParaRPr lang="en-GB"/>
        </a:p>
      </dgm:t>
    </dgm:pt>
    <dgm:pt modelId="{1B29CE61-8C99-4F06-B699-89D1840D7493}">
      <dgm:prSet custT="1"/>
      <dgm:spPr/>
      <dgm:t>
        <a:bodyPr/>
        <a:lstStyle/>
        <a:p>
          <a:r>
            <a:rPr lang="en-GB" sz="1600" dirty="0"/>
            <a:t>Annotate data</a:t>
          </a:r>
        </a:p>
      </dgm:t>
    </dgm:pt>
    <dgm:pt modelId="{23D7E666-1CA5-44D6-A445-8261953954F1}" type="parTrans" cxnId="{ABC3463A-7556-4C52-BA8A-7F8B98EAD64F}">
      <dgm:prSet/>
      <dgm:spPr/>
      <dgm:t>
        <a:bodyPr/>
        <a:lstStyle/>
        <a:p>
          <a:endParaRPr lang="en-GB"/>
        </a:p>
      </dgm:t>
    </dgm:pt>
    <dgm:pt modelId="{6EEBE934-786E-4AE6-BD21-641F32E67355}" type="sibTrans" cxnId="{ABC3463A-7556-4C52-BA8A-7F8B98EAD64F}">
      <dgm:prSet/>
      <dgm:spPr/>
      <dgm:t>
        <a:bodyPr/>
        <a:lstStyle/>
        <a:p>
          <a:endParaRPr lang="en-GB"/>
        </a:p>
      </dgm:t>
    </dgm:pt>
    <dgm:pt modelId="{18FAB718-BECE-47A8-88B1-C3D4F28ECEE4}">
      <dgm:prSet custT="1"/>
      <dgm:spPr/>
      <dgm:t>
        <a:bodyPr/>
        <a:lstStyle/>
        <a:p>
          <a:r>
            <a:rPr lang="en-GB" sz="1600" dirty="0"/>
            <a:t>Collate data relating to a theme or concept</a:t>
          </a:r>
        </a:p>
      </dgm:t>
    </dgm:pt>
    <dgm:pt modelId="{AA6A1226-86CA-4563-BB3F-339AC114712E}" type="parTrans" cxnId="{B7F78602-468C-4EA4-961C-B2D655DD5B86}">
      <dgm:prSet/>
      <dgm:spPr/>
      <dgm:t>
        <a:bodyPr/>
        <a:lstStyle/>
        <a:p>
          <a:endParaRPr lang="en-GB"/>
        </a:p>
      </dgm:t>
    </dgm:pt>
    <dgm:pt modelId="{3D034A0F-94A8-44BA-9DE1-04AF5EC35915}" type="sibTrans" cxnId="{B7F78602-468C-4EA4-961C-B2D655DD5B86}">
      <dgm:prSet/>
      <dgm:spPr/>
      <dgm:t>
        <a:bodyPr/>
        <a:lstStyle/>
        <a:p>
          <a:endParaRPr lang="en-GB"/>
        </a:p>
      </dgm:t>
    </dgm:pt>
    <dgm:pt modelId="{939EFD36-C50C-4096-A1F0-9C200D9D0F1D}">
      <dgm:prSet custT="1"/>
      <dgm:spPr/>
      <dgm:t>
        <a:bodyPr/>
        <a:lstStyle/>
        <a:p>
          <a:r>
            <a:rPr lang="en-GB" sz="1600" dirty="0"/>
            <a:t>Report knowledge developed from data</a:t>
          </a:r>
        </a:p>
      </dgm:t>
    </dgm:pt>
    <dgm:pt modelId="{5201F600-BD98-4460-A397-01C58367AB5E}" type="parTrans" cxnId="{088D27D0-833B-4F9C-975C-515AE7CADD9B}">
      <dgm:prSet/>
      <dgm:spPr/>
      <dgm:t>
        <a:bodyPr/>
        <a:lstStyle/>
        <a:p>
          <a:endParaRPr lang="en-GB"/>
        </a:p>
      </dgm:t>
    </dgm:pt>
    <dgm:pt modelId="{ED69E436-D588-4A6F-AE00-8E2698E552F4}" type="sibTrans" cxnId="{088D27D0-833B-4F9C-975C-515AE7CADD9B}">
      <dgm:prSet/>
      <dgm:spPr/>
      <dgm:t>
        <a:bodyPr/>
        <a:lstStyle/>
        <a:p>
          <a:endParaRPr lang="en-GB"/>
        </a:p>
      </dgm:t>
    </dgm:pt>
    <dgm:pt modelId="{86308087-D9B8-4B6D-8FFA-2DB6A95EC313}" type="pres">
      <dgm:prSet presAssocID="{AD6A6870-7A38-4F64-9C3F-046D39E292FD}" presName="Name0" presStyleCnt="0">
        <dgm:presLayoutVars>
          <dgm:dir/>
          <dgm:animLvl val="lvl"/>
          <dgm:resizeHandles/>
        </dgm:presLayoutVars>
      </dgm:prSet>
      <dgm:spPr/>
    </dgm:pt>
    <dgm:pt modelId="{6EB65463-69B7-4B59-8BC8-DCEE2E36B0A4}" type="pres">
      <dgm:prSet presAssocID="{A9ECD60E-498D-4CD5-A5B4-3222401C65ED}" presName="linNode" presStyleCnt="0"/>
      <dgm:spPr/>
    </dgm:pt>
    <dgm:pt modelId="{0F70B9D7-3D84-4463-8E52-A48319060206}" type="pres">
      <dgm:prSet presAssocID="{A9ECD60E-498D-4CD5-A5B4-3222401C65ED}" presName="parentShp" presStyleLbl="node1" presStyleIdx="0" presStyleCnt="4">
        <dgm:presLayoutVars>
          <dgm:bulletEnabled val="1"/>
        </dgm:presLayoutVars>
      </dgm:prSet>
      <dgm:spPr/>
    </dgm:pt>
    <dgm:pt modelId="{4A2050ED-1FCC-447B-8AA2-DBBF632F01B9}" type="pres">
      <dgm:prSet presAssocID="{A9ECD60E-498D-4CD5-A5B4-3222401C65ED}" presName="childShp" presStyleLbl="bgAccFollowNode1" presStyleIdx="0" presStyleCnt="4">
        <dgm:presLayoutVars>
          <dgm:bulletEnabled val="1"/>
        </dgm:presLayoutVars>
      </dgm:prSet>
      <dgm:spPr/>
    </dgm:pt>
    <dgm:pt modelId="{7FD7F276-ADBB-4CF9-92D5-A2D3B3E908CD}" type="pres">
      <dgm:prSet presAssocID="{307EE1B2-2B4C-494B-956D-322FAE0EBF41}" presName="spacing" presStyleCnt="0"/>
      <dgm:spPr/>
    </dgm:pt>
    <dgm:pt modelId="{A21EB579-BA8F-4B36-B098-6A8FCE60943F}" type="pres">
      <dgm:prSet presAssocID="{34F466A7-CDCC-4538-845D-138F0B1A7CE4}" presName="linNode" presStyleCnt="0"/>
      <dgm:spPr/>
    </dgm:pt>
    <dgm:pt modelId="{00986037-6BE3-4179-BA90-B79EBB833728}" type="pres">
      <dgm:prSet presAssocID="{34F466A7-CDCC-4538-845D-138F0B1A7CE4}" presName="parentShp" presStyleLbl="node1" presStyleIdx="1" presStyleCnt="4">
        <dgm:presLayoutVars>
          <dgm:bulletEnabled val="1"/>
        </dgm:presLayoutVars>
      </dgm:prSet>
      <dgm:spPr/>
    </dgm:pt>
    <dgm:pt modelId="{59B11A45-48CA-4E88-BC55-39FDC1BDCDA1}" type="pres">
      <dgm:prSet presAssocID="{34F466A7-CDCC-4538-845D-138F0B1A7CE4}" presName="childShp" presStyleLbl="bgAccFollowNode1" presStyleIdx="1" presStyleCnt="4">
        <dgm:presLayoutVars>
          <dgm:bulletEnabled val="1"/>
        </dgm:presLayoutVars>
      </dgm:prSet>
      <dgm:spPr/>
    </dgm:pt>
    <dgm:pt modelId="{01724359-5B24-41D2-902D-8E5D11F6BCAA}" type="pres">
      <dgm:prSet presAssocID="{1810D7D1-B7BC-4403-85C9-67CDB55501F6}" presName="spacing" presStyleCnt="0"/>
      <dgm:spPr/>
    </dgm:pt>
    <dgm:pt modelId="{7ACBEA52-8AC2-49D2-8A19-59B01CDCAB49}" type="pres">
      <dgm:prSet presAssocID="{F5B40AE9-934C-4FF8-8483-1F6E94150C46}" presName="linNode" presStyleCnt="0"/>
      <dgm:spPr/>
    </dgm:pt>
    <dgm:pt modelId="{EBD32861-5F2C-44A1-8B46-32EB9E037732}" type="pres">
      <dgm:prSet presAssocID="{F5B40AE9-934C-4FF8-8483-1F6E94150C46}" presName="parentShp" presStyleLbl="node1" presStyleIdx="2" presStyleCnt="4">
        <dgm:presLayoutVars>
          <dgm:bulletEnabled val="1"/>
        </dgm:presLayoutVars>
      </dgm:prSet>
      <dgm:spPr/>
    </dgm:pt>
    <dgm:pt modelId="{CF683E89-96CF-44EA-80B2-540312EEFDB2}" type="pres">
      <dgm:prSet presAssocID="{F5B40AE9-934C-4FF8-8483-1F6E94150C46}" presName="childShp" presStyleLbl="bgAccFollowNode1" presStyleIdx="2" presStyleCnt="4">
        <dgm:presLayoutVars>
          <dgm:bulletEnabled val="1"/>
        </dgm:presLayoutVars>
      </dgm:prSet>
      <dgm:spPr/>
    </dgm:pt>
    <dgm:pt modelId="{0008BF52-CABE-4D09-8F40-A70D47F4A47E}" type="pres">
      <dgm:prSet presAssocID="{92DE7A61-8753-4D48-B90C-F761114F4A8C}" presName="spacing" presStyleCnt="0"/>
      <dgm:spPr/>
    </dgm:pt>
    <dgm:pt modelId="{19248CC2-716F-44B7-83BA-4F1C4B6325F0}" type="pres">
      <dgm:prSet presAssocID="{F644F23D-8E8F-4C93-8ACD-AC7CE88CA4F4}" presName="linNode" presStyleCnt="0"/>
      <dgm:spPr/>
    </dgm:pt>
    <dgm:pt modelId="{8990F901-D688-4839-B27B-F0305EDC5F0A}" type="pres">
      <dgm:prSet presAssocID="{F644F23D-8E8F-4C93-8ACD-AC7CE88CA4F4}" presName="parentShp" presStyleLbl="node1" presStyleIdx="3" presStyleCnt="4">
        <dgm:presLayoutVars>
          <dgm:bulletEnabled val="1"/>
        </dgm:presLayoutVars>
      </dgm:prSet>
      <dgm:spPr/>
    </dgm:pt>
    <dgm:pt modelId="{DD58E8AB-F492-4D58-8D66-03F02CC3F0A1}" type="pres">
      <dgm:prSet presAssocID="{F644F23D-8E8F-4C93-8ACD-AC7CE88CA4F4}" presName="childShp" presStyleLbl="bgAccFollowNode1" presStyleIdx="3" presStyleCnt="4">
        <dgm:presLayoutVars>
          <dgm:bulletEnabled val="1"/>
        </dgm:presLayoutVars>
      </dgm:prSet>
      <dgm:spPr/>
    </dgm:pt>
  </dgm:ptLst>
  <dgm:cxnLst>
    <dgm:cxn modelId="{B7F78602-468C-4EA4-961C-B2D655DD5B86}" srcId="{F5B40AE9-934C-4FF8-8483-1F6E94150C46}" destId="{18FAB718-BECE-47A8-88B1-C3D4F28ECEE4}" srcOrd="1" destOrd="0" parTransId="{AA6A1226-86CA-4563-BB3F-339AC114712E}" sibTransId="{3D034A0F-94A8-44BA-9DE1-04AF5EC35915}"/>
    <dgm:cxn modelId="{BBCDC909-A971-4C7F-A28D-8AFD822EAAE6}" type="presOf" srcId="{34F466A7-CDCC-4538-845D-138F0B1A7CE4}" destId="{00986037-6BE3-4179-BA90-B79EBB833728}" srcOrd="0" destOrd="0" presId="urn:microsoft.com/office/officeart/2005/8/layout/vList6"/>
    <dgm:cxn modelId="{C87B0B0C-9C6A-481D-8BB7-A0EF7D077BEE}" srcId="{AD6A6870-7A38-4F64-9C3F-046D39E292FD}" destId="{A9ECD60E-498D-4CD5-A5B4-3222401C65ED}" srcOrd="0" destOrd="0" parTransId="{F3CDF588-D8E0-4599-8039-4E6F004345D3}" sibTransId="{307EE1B2-2B4C-494B-956D-322FAE0EBF41}"/>
    <dgm:cxn modelId="{3E6D700E-8DE7-4D5C-982C-CCB9C10376B3}" type="presOf" srcId="{18FAB718-BECE-47A8-88B1-C3D4F28ECEE4}" destId="{CF683E89-96CF-44EA-80B2-540312EEFDB2}" srcOrd="0" destOrd="1" presId="urn:microsoft.com/office/officeart/2005/8/layout/vList6"/>
    <dgm:cxn modelId="{3DCC1014-6FAB-4D3C-A4D9-DE3A609401FB}" type="presOf" srcId="{A8EA4188-F34D-4B30-BAC1-9A5BB9C258AA}" destId="{59B11A45-48CA-4E88-BC55-39FDC1BDCDA1}" srcOrd="0" destOrd="1" presId="urn:microsoft.com/office/officeart/2005/8/layout/vList6"/>
    <dgm:cxn modelId="{E7EFD618-225B-4F4B-9150-ACDBEE5FB837}" srcId="{AD6A6870-7A38-4F64-9C3F-046D39E292FD}" destId="{34F466A7-CDCC-4538-845D-138F0B1A7CE4}" srcOrd="1" destOrd="0" parTransId="{EB141F31-54AA-4768-85EC-62FA83374F39}" sibTransId="{1810D7D1-B7BC-4403-85C9-67CDB55501F6}"/>
    <dgm:cxn modelId="{A270622E-AD11-4E01-8A1D-4B7B2A4BCD20}" type="presOf" srcId="{1FDCDB33-0DAD-4509-89AC-F5FB1BC184BB}" destId="{DD58E8AB-F492-4D58-8D66-03F02CC3F0A1}" srcOrd="0" destOrd="0" presId="urn:microsoft.com/office/officeart/2005/8/layout/vList6"/>
    <dgm:cxn modelId="{ABC3463A-7556-4C52-BA8A-7F8B98EAD64F}" srcId="{34F466A7-CDCC-4538-845D-138F0B1A7CE4}" destId="{1B29CE61-8C99-4F06-B699-89D1840D7493}" srcOrd="0" destOrd="0" parTransId="{23D7E666-1CA5-44D6-A445-8261953954F1}" sibTransId="{6EEBE934-786E-4AE6-BD21-641F32E67355}"/>
    <dgm:cxn modelId="{BFDF325D-4DFB-4356-BE00-C6CDA83C3931}" type="presOf" srcId="{F644F23D-8E8F-4C93-8ACD-AC7CE88CA4F4}" destId="{8990F901-D688-4839-B27B-F0305EDC5F0A}" srcOrd="0" destOrd="0" presId="urn:microsoft.com/office/officeart/2005/8/layout/vList6"/>
    <dgm:cxn modelId="{FA642961-6505-4B4A-9C31-A14A3B54F9F2}" type="presOf" srcId="{F5B40AE9-934C-4FF8-8483-1F6E94150C46}" destId="{EBD32861-5F2C-44A1-8B46-32EB9E037732}" srcOrd="0" destOrd="0" presId="urn:microsoft.com/office/officeart/2005/8/layout/vList6"/>
    <dgm:cxn modelId="{82824E4C-225C-4E6A-8A13-31BDA069913F}" type="presOf" srcId="{5D0A3F67-AE8E-4F28-82DF-8F2AA0ED757F}" destId="{4A2050ED-1FCC-447B-8AA2-DBBF632F01B9}" srcOrd="0" destOrd="0" presId="urn:microsoft.com/office/officeart/2005/8/layout/vList6"/>
    <dgm:cxn modelId="{1E2E894C-64B0-47C2-9FC7-3D51FE096F58}" srcId="{AD6A6870-7A38-4F64-9C3F-046D39E292FD}" destId="{F644F23D-8E8F-4C93-8ACD-AC7CE88CA4F4}" srcOrd="3" destOrd="0" parTransId="{8AE7D372-DC2F-4153-9DF6-09377C72FC16}" sibTransId="{48736DB0-913B-49CC-AF5D-7FDE1A43A431}"/>
    <dgm:cxn modelId="{6E1BB850-5D93-488D-B163-8ECCE5894D63}" srcId="{34F466A7-CDCC-4538-845D-138F0B1A7CE4}" destId="{A8EA4188-F34D-4B30-BAC1-9A5BB9C258AA}" srcOrd="1" destOrd="0" parTransId="{230067A4-DCAD-4359-8C01-118EF5CC1A62}" sibTransId="{4E6927BB-169F-48C0-90AC-CECAFAF7CA4B}"/>
    <dgm:cxn modelId="{BBE14783-E527-4855-94BE-CA314C550688}" type="presOf" srcId="{DAF74FCF-0741-4838-BD14-5922D5A4EEDC}" destId="{CF683E89-96CF-44EA-80B2-540312EEFDB2}" srcOrd="0" destOrd="0" presId="urn:microsoft.com/office/officeart/2005/8/layout/vList6"/>
    <dgm:cxn modelId="{67422B90-1392-4CD9-BF4A-BF02C359104B}" type="presOf" srcId="{AD6A6870-7A38-4F64-9C3F-046D39E292FD}" destId="{86308087-D9B8-4B6D-8FFA-2DB6A95EC313}" srcOrd="0" destOrd="0" presId="urn:microsoft.com/office/officeart/2005/8/layout/vList6"/>
    <dgm:cxn modelId="{817C5E9E-F372-42F5-9149-9E76C50B4C34}" srcId="{F5B40AE9-934C-4FF8-8483-1F6E94150C46}" destId="{DAF74FCF-0741-4838-BD14-5922D5A4EEDC}" srcOrd="0" destOrd="0" parTransId="{CFA51A0C-7EEA-4F5D-BDE6-B7948FD42C90}" sibTransId="{ED0974FD-5C68-4D7A-B7A4-00C335F58156}"/>
    <dgm:cxn modelId="{789F04A2-4AB7-4812-BDC7-67B1FCBFB236}" type="presOf" srcId="{939EFD36-C50C-4096-A1F0-9C200D9D0F1D}" destId="{DD58E8AB-F492-4D58-8D66-03F02CC3F0A1}" srcOrd="0" destOrd="1" presId="urn:microsoft.com/office/officeart/2005/8/layout/vList6"/>
    <dgm:cxn modelId="{2D7D16A4-2326-41E7-8CB9-C5B4351B8CA0}" srcId="{A9ECD60E-498D-4CD5-A5B4-3222401C65ED}" destId="{5D0A3F67-AE8E-4F28-82DF-8F2AA0ED757F}" srcOrd="0" destOrd="0" parTransId="{AE75E9DB-04B0-454F-A623-86454714992F}" sibTransId="{FFB1F0CE-CFFD-43A2-BE4C-F058C96E6169}"/>
    <dgm:cxn modelId="{285D7AA9-2AEC-40D4-B135-23BC1CB44634}" type="presOf" srcId="{A9ECD60E-498D-4CD5-A5B4-3222401C65ED}" destId="{0F70B9D7-3D84-4463-8E52-A48319060206}" srcOrd="0" destOrd="0" presId="urn:microsoft.com/office/officeart/2005/8/layout/vList6"/>
    <dgm:cxn modelId="{E4C898AC-0D34-4499-83CA-368C2CCBE0F8}" srcId="{AD6A6870-7A38-4F64-9C3F-046D39E292FD}" destId="{F5B40AE9-934C-4FF8-8483-1F6E94150C46}" srcOrd="2" destOrd="0" parTransId="{A7035CF0-BEB9-4BB1-94C8-8BD37F80AF8A}" sibTransId="{92DE7A61-8753-4D48-B90C-F761114F4A8C}"/>
    <dgm:cxn modelId="{088D27D0-833B-4F9C-975C-515AE7CADD9B}" srcId="{F644F23D-8E8F-4C93-8ACD-AC7CE88CA4F4}" destId="{939EFD36-C50C-4096-A1F0-9C200D9D0F1D}" srcOrd="1" destOrd="0" parTransId="{5201F600-BD98-4460-A397-01C58367AB5E}" sibTransId="{ED69E436-D588-4A6F-AE00-8E2698E552F4}"/>
    <dgm:cxn modelId="{77F6D0DD-D545-40FB-8C1F-78779588C2A9}" srcId="{F644F23D-8E8F-4C93-8ACD-AC7CE88CA4F4}" destId="{1FDCDB33-0DAD-4509-89AC-F5FB1BC184BB}" srcOrd="0" destOrd="0" parTransId="{A4FA2660-269C-4B08-98C5-39D7DFC50039}" sibTransId="{318584FE-AB51-44AA-997A-3E67168010B0}"/>
    <dgm:cxn modelId="{04BC9BF2-F82A-48D1-AB64-4BC2C1065C92}" type="presOf" srcId="{1B29CE61-8C99-4F06-B699-89D1840D7493}" destId="{59B11A45-48CA-4E88-BC55-39FDC1BDCDA1}" srcOrd="0" destOrd="0" presId="urn:microsoft.com/office/officeart/2005/8/layout/vList6"/>
    <dgm:cxn modelId="{DDD9F1EC-8BA8-4B6A-A4E9-43C013A7F910}" type="presParOf" srcId="{86308087-D9B8-4B6D-8FFA-2DB6A95EC313}" destId="{6EB65463-69B7-4B59-8BC8-DCEE2E36B0A4}" srcOrd="0" destOrd="0" presId="urn:microsoft.com/office/officeart/2005/8/layout/vList6"/>
    <dgm:cxn modelId="{444929E6-14AE-4ABF-AD03-0ADDCD225954}" type="presParOf" srcId="{6EB65463-69B7-4B59-8BC8-DCEE2E36B0A4}" destId="{0F70B9D7-3D84-4463-8E52-A48319060206}" srcOrd="0" destOrd="0" presId="urn:microsoft.com/office/officeart/2005/8/layout/vList6"/>
    <dgm:cxn modelId="{5650FD9F-07AE-4123-A46F-0755C6CCC290}" type="presParOf" srcId="{6EB65463-69B7-4B59-8BC8-DCEE2E36B0A4}" destId="{4A2050ED-1FCC-447B-8AA2-DBBF632F01B9}" srcOrd="1" destOrd="0" presId="urn:microsoft.com/office/officeart/2005/8/layout/vList6"/>
    <dgm:cxn modelId="{1271F02C-F0A1-4654-B506-5703B16DCA45}" type="presParOf" srcId="{86308087-D9B8-4B6D-8FFA-2DB6A95EC313}" destId="{7FD7F276-ADBB-4CF9-92D5-A2D3B3E908CD}" srcOrd="1" destOrd="0" presId="urn:microsoft.com/office/officeart/2005/8/layout/vList6"/>
    <dgm:cxn modelId="{88F510E2-44F8-4233-921D-01B7B7E0A859}" type="presParOf" srcId="{86308087-D9B8-4B6D-8FFA-2DB6A95EC313}" destId="{A21EB579-BA8F-4B36-B098-6A8FCE60943F}" srcOrd="2" destOrd="0" presId="urn:microsoft.com/office/officeart/2005/8/layout/vList6"/>
    <dgm:cxn modelId="{DDC8E3B0-74FA-4BCE-859C-401D6CE981E2}" type="presParOf" srcId="{A21EB579-BA8F-4B36-B098-6A8FCE60943F}" destId="{00986037-6BE3-4179-BA90-B79EBB833728}" srcOrd="0" destOrd="0" presId="urn:microsoft.com/office/officeart/2005/8/layout/vList6"/>
    <dgm:cxn modelId="{42DE4D84-D116-4425-9A91-C9326AF922D7}" type="presParOf" srcId="{A21EB579-BA8F-4B36-B098-6A8FCE60943F}" destId="{59B11A45-48CA-4E88-BC55-39FDC1BDCDA1}" srcOrd="1" destOrd="0" presId="urn:microsoft.com/office/officeart/2005/8/layout/vList6"/>
    <dgm:cxn modelId="{56AC18D3-1505-4B15-9ECF-287F9B3BC087}" type="presParOf" srcId="{86308087-D9B8-4B6D-8FFA-2DB6A95EC313}" destId="{01724359-5B24-41D2-902D-8E5D11F6BCAA}" srcOrd="3" destOrd="0" presId="urn:microsoft.com/office/officeart/2005/8/layout/vList6"/>
    <dgm:cxn modelId="{90D97DFE-6FC7-41A5-855E-4ACF4D1D7170}" type="presParOf" srcId="{86308087-D9B8-4B6D-8FFA-2DB6A95EC313}" destId="{7ACBEA52-8AC2-49D2-8A19-59B01CDCAB49}" srcOrd="4" destOrd="0" presId="urn:microsoft.com/office/officeart/2005/8/layout/vList6"/>
    <dgm:cxn modelId="{6F8726B0-26A8-46BA-89BC-2B275898F1BB}" type="presParOf" srcId="{7ACBEA52-8AC2-49D2-8A19-59B01CDCAB49}" destId="{EBD32861-5F2C-44A1-8B46-32EB9E037732}" srcOrd="0" destOrd="0" presId="urn:microsoft.com/office/officeart/2005/8/layout/vList6"/>
    <dgm:cxn modelId="{F1854743-A1B3-4CE5-B652-67C802AAF03F}" type="presParOf" srcId="{7ACBEA52-8AC2-49D2-8A19-59B01CDCAB49}" destId="{CF683E89-96CF-44EA-80B2-540312EEFDB2}" srcOrd="1" destOrd="0" presId="urn:microsoft.com/office/officeart/2005/8/layout/vList6"/>
    <dgm:cxn modelId="{DBA1C5F1-092B-403A-984A-F4504940D251}" type="presParOf" srcId="{86308087-D9B8-4B6D-8FFA-2DB6A95EC313}" destId="{0008BF52-CABE-4D09-8F40-A70D47F4A47E}" srcOrd="5" destOrd="0" presId="urn:microsoft.com/office/officeart/2005/8/layout/vList6"/>
    <dgm:cxn modelId="{C117F1F9-DF94-4A2F-A22D-9A8607D60994}" type="presParOf" srcId="{86308087-D9B8-4B6D-8FFA-2DB6A95EC313}" destId="{19248CC2-716F-44B7-83BA-4F1C4B6325F0}" srcOrd="6" destOrd="0" presId="urn:microsoft.com/office/officeart/2005/8/layout/vList6"/>
    <dgm:cxn modelId="{202C820B-035B-4807-8274-48F2224BFA43}" type="presParOf" srcId="{19248CC2-716F-44B7-83BA-4F1C4B6325F0}" destId="{8990F901-D688-4839-B27B-F0305EDC5F0A}" srcOrd="0" destOrd="0" presId="urn:microsoft.com/office/officeart/2005/8/layout/vList6"/>
    <dgm:cxn modelId="{5F94672E-3C47-423A-BC20-39DBA78229F7}" type="presParOf" srcId="{19248CC2-716F-44B7-83BA-4F1C4B6325F0}" destId="{DD58E8AB-F492-4D58-8D66-03F02CC3F0A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C0B212C-CA62-4ABB-BDFA-DB8393F7ACB2}" type="doc">
      <dgm:prSet loTypeId="urn:microsoft.com/office/officeart/2005/8/layout/v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3250DEEE-89FD-456B-BD22-A38350261CE1}">
      <dgm:prSet phldrT="[Text]"/>
      <dgm:spPr/>
      <dgm:t>
        <a:bodyPr/>
        <a:lstStyle/>
        <a:p>
          <a:r>
            <a:rPr lang="en-GB" dirty="0"/>
            <a:t>Why is this interesting?</a:t>
          </a:r>
        </a:p>
      </dgm:t>
    </dgm:pt>
    <dgm:pt modelId="{B3D59149-35EF-4C37-A9F5-2EF8593396AF}" type="parTrans" cxnId="{81357DE7-4B3B-4456-89ED-75541B0A6344}">
      <dgm:prSet/>
      <dgm:spPr/>
      <dgm:t>
        <a:bodyPr/>
        <a:lstStyle/>
        <a:p>
          <a:endParaRPr lang="en-GB"/>
        </a:p>
      </dgm:t>
    </dgm:pt>
    <dgm:pt modelId="{F323B8AB-A6BE-4F4E-B3D8-A7D1F44A22D6}" type="sibTrans" cxnId="{81357DE7-4B3B-4456-89ED-75541B0A6344}">
      <dgm:prSet/>
      <dgm:spPr/>
      <dgm:t>
        <a:bodyPr/>
        <a:lstStyle/>
        <a:p>
          <a:endParaRPr lang="en-GB"/>
        </a:p>
      </dgm:t>
    </dgm:pt>
    <dgm:pt modelId="{D0BEB4F7-F81A-4F9F-805A-217E194B04A4}">
      <dgm:prSet phldrT="[Text]"/>
      <dgm:spPr/>
      <dgm:t>
        <a:bodyPr/>
        <a:lstStyle/>
        <a:p>
          <a:r>
            <a:rPr lang="en-GB" dirty="0"/>
            <a:t>Thematic code</a:t>
          </a:r>
        </a:p>
      </dgm:t>
    </dgm:pt>
    <dgm:pt modelId="{2F44CEA5-2DE2-46CF-A758-DCEE99575191}" type="parTrans" cxnId="{B1EA8E30-6CAD-4011-911E-2469EAB3A81E}">
      <dgm:prSet/>
      <dgm:spPr/>
      <dgm:t>
        <a:bodyPr/>
        <a:lstStyle/>
        <a:p>
          <a:endParaRPr lang="en-GB"/>
        </a:p>
      </dgm:t>
    </dgm:pt>
    <dgm:pt modelId="{CAFBCA56-C192-40E8-A3C9-9296629E36E5}" type="sibTrans" cxnId="{B1EA8E30-6CAD-4011-911E-2469EAB3A81E}">
      <dgm:prSet/>
      <dgm:spPr/>
      <dgm:t>
        <a:bodyPr/>
        <a:lstStyle/>
        <a:p>
          <a:endParaRPr lang="en-GB"/>
        </a:p>
      </dgm:t>
    </dgm:pt>
    <dgm:pt modelId="{ECF36A32-B929-4380-8C0F-1884A0429BAE}">
      <dgm:prSet phldrT="[Text]"/>
      <dgm:spPr/>
      <dgm:t>
        <a:bodyPr/>
        <a:lstStyle/>
        <a:p>
          <a:r>
            <a:rPr lang="en-GB" dirty="0"/>
            <a:t>Why is this relevant to my research question?</a:t>
          </a:r>
        </a:p>
      </dgm:t>
    </dgm:pt>
    <dgm:pt modelId="{D6AFEE04-0C8F-44B5-A69E-C443D0361582}" type="parTrans" cxnId="{18011A63-27D8-4677-A0A1-9521B6D73AB2}">
      <dgm:prSet/>
      <dgm:spPr/>
      <dgm:t>
        <a:bodyPr/>
        <a:lstStyle/>
        <a:p>
          <a:endParaRPr lang="en-GB"/>
        </a:p>
      </dgm:t>
    </dgm:pt>
    <dgm:pt modelId="{A4CEFBDE-CAEC-4659-B664-3CA965003FEA}" type="sibTrans" cxnId="{18011A63-27D8-4677-A0A1-9521B6D73AB2}">
      <dgm:prSet/>
      <dgm:spPr/>
      <dgm:t>
        <a:bodyPr/>
        <a:lstStyle/>
        <a:p>
          <a:endParaRPr lang="en-GB"/>
        </a:p>
      </dgm:t>
    </dgm:pt>
    <dgm:pt modelId="{AA6277E3-6F03-4509-878C-F8541B06CD20}">
      <dgm:prSet phldrT="[Text]"/>
      <dgm:spPr/>
      <dgm:t>
        <a:bodyPr/>
        <a:lstStyle/>
        <a:p>
          <a:r>
            <a:rPr lang="en-GB" dirty="0"/>
            <a:t>Analytic code</a:t>
          </a:r>
        </a:p>
      </dgm:t>
    </dgm:pt>
    <dgm:pt modelId="{6D5433DC-DF8B-4826-9774-E2D14E439F58}" type="parTrans" cxnId="{9BB1A3F0-A400-4651-9C79-2EC8A88EB49B}">
      <dgm:prSet/>
      <dgm:spPr/>
      <dgm:t>
        <a:bodyPr/>
        <a:lstStyle/>
        <a:p>
          <a:endParaRPr lang="en-GB"/>
        </a:p>
      </dgm:t>
    </dgm:pt>
    <dgm:pt modelId="{AA582919-B9F6-4460-87AD-E8EF20E5493B}" type="sibTrans" cxnId="{9BB1A3F0-A400-4651-9C79-2EC8A88EB49B}">
      <dgm:prSet/>
      <dgm:spPr/>
      <dgm:t>
        <a:bodyPr/>
        <a:lstStyle/>
        <a:p>
          <a:endParaRPr lang="en-GB"/>
        </a:p>
      </dgm:t>
    </dgm:pt>
    <dgm:pt modelId="{C0DCE132-313A-4B1B-816D-263A81D51CA9}">
      <dgm:prSet phldrT="[Text]"/>
      <dgm:spPr/>
      <dgm:t>
        <a:bodyPr/>
        <a:lstStyle/>
        <a:p>
          <a:r>
            <a:rPr lang="en-GB" dirty="0"/>
            <a:t>Memo</a:t>
          </a:r>
        </a:p>
      </dgm:t>
    </dgm:pt>
    <dgm:pt modelId="{B3DD4EE1-B72C-42C0-8465-1541B766DC64}" type="parTrans" cxnId="{7ABE73AD-36AF-4A07-8E5F-4D9013F183A9}">
      <dgm:prSet/>
      <dgm:spPr/>
      <dgm:t>
        <a:bodyPr/>
        <a:lstStyle/>
        <a:p>
          <a:endParaRPr lang="en-GB"/>
        </a:p>
      </dgm:t>
    </dgm:pt>
    <dgm:pt modelId="{CE79928B-2662-4E04-A1D7-5096F0DD4520}" type="sibTrans" cxnId="{7ABE73AD-36AF-4A07-8E5F-4D9013F183A9}">
      <dgm:prSet/>
      <dgm:spPr/>
      <dgm:t>
        <a:bodyPr/>
        <a:lstStyle/>
        <a:p>
          <a:endParaRPr lang="en-GB"/>
        </a:p>
      </dgm:t>
    </dgm:pt>
    <dgm:pt modelId="{D2897375-6EC8-46F7-AF86-D3376F3CFD77}">
      <dgm:prSet phldrT="[Text]"/>
      <dgm:spPr/>
      <dgm:t>
        <a:bodyPr/>
        <a:lstStyle/>
        <a:p>
          <a:r>
            <a:rPr lang="en-GB" dirty="0"/>
            <a:t>Annotation/memo</a:t>
          </a:r>
        </a:p>
      </dgm:t>
    </dgm:pt>
    <dgm:pt modelId="{5DC284A7-EED9-4080-8C56-74109F89D5AD}" type="parTrans" cxnId="{6F9885C4-2D91-4D33-BC69-F0F577B23ADD}">
      <dgm:prSet/>
      <dgm:spPr/>
      <dgm:t>
        <a:bodyPr/>
        <a:lstStyle/>
        <a:p>
          <a:endParaRPr lang="en-GB"/>
        </a:p>
      </dgm:t>
    </dgm:pt>
    <dgm:pt modelId="{7D419969-708C-4D7E-ABF2-FFA98DE228DD}" type="sibTrans" cxnId="{6F9885C4-2D91-4D33-BC69-F0F577B23ADD}">
      <dgm:prSet/>
      <dgm:spPr/>
      <dgm:t>
        <a:bodyPr/>
        <a:lstStyle/>
        <a:p>
          <a:endParaRPr lang="en-GB"/>
        </a:p>
      </dgm:t>
    </dgm:pt>
    <dgm:pt modelId="{1E778079-F4D6-47D8-8804-25FB44571BD5}">
      <dgm:prSet/>
      <dgm:spPr/>
      <dgm:t>
        <a:bodyPr/>
        <a:lstStyle/>
        <a:p>
          <a:r>
            <a:rPr lang="en-GB" dirty="0"/>
            <a:t>What is this?</a:t>
          </a:r>
        </a:p>
      </dgm:t>
    </dgm:pt>
    <dgm:pt modelId="{657A5DD5-E6DC-4726-82AC-3A8F5DEF9B9F}" type="parTrans" cxnId="{259FBF15-FBC9-4DA8-850B-0385B124B996}">
      <dgm:prSet/>
      <dgm:spPr/>
      <dgm:t>
        <a:bodyPr/>
        <a:lstStyle/>
        <a:p>
          <a:endParaRPr lang="en-GB"/>
        </a:p>
      </dgm:t>
    </dgm:pt>
    <dgm:pt modelId="{D20C09E8-F52C-494B-8F08-417E772D890E}" type="sibTrans" cxnId="{259FBF15-FBC9-4DA8-850B-0385B124B996}">
      <dgm:prSet/>
      <dgm:spPr/>
      <dgm:t>
        <a:bodyPr/>
        <a:lstStyle/>
        <a:p>
          <a:endParaRPr lang="en-GB"/>
        </a:p>
      </dgm:t>
    </dgm:pt>
    <dgm:pt modelId="{B0251AAE-9BC2-4ADE-B788-483DC220CD0E}">
      <dgm:prSet/>
      <dgm:spPr/>
      <dgm:t>
        <a:bodyPr/>
        <a:lstStyle/>
        <a:p>
          <a:r>
            <a:rPr lang="en-GB" dirty="0"/>
            <a:t>Descriptive code</a:t>
          </a:r>
        </a:p>
      </dgm:t>
    </dgm:pt>
    <dgm:pt modelId="{61D5E848-A981-4816-8F5D-82C6D1FC1A77}" type="parTrans" cxnId="{59085AA7-F6A5-4122-9439-CAF3C56A4893}">
      <dgm:prSet/>
      <dgm:spPr/>
      <dgm:t>
        <a:bodyPr/>
        <a:lstStyle/>
        <a:p>
          <a:endParaRPr lang="en-GB"/>
        </a:p>
      </dgm:t>
    </dgm:pt>
    <dgm:pt modelId="{2A95A8F6-F80E-4C7D-9B6E-E54136D55885}" type="sibTrans" cxnId="{59085AA7-F6A5-4122-9439-CAF3C56A4893}">
      <dgm:prSet/>
      <dgm:spPr/>
      <dgm:t>
        <a:bodyPr/>
        <a:lstStyle/>
        <a:p>
          <a:endParaRPr lang="en-GB"/>
        </a:p>
      </dgm:t>
    </dgm:pt>
    <dgm:pt modelId="{F0FF8DD5-C068-44B6-A853-7B2A4838A4F1}">
      <dgm:prSet/>
      <dgm:spPr/>
      <dgm:t>
        <a:bodyPr/>
        <a:lstStyle/>
        <a:p>
          <a:r>
            <a:rPr lang="en-GB" dirty="0"/>
            <a:t>Classification/attribute</a:t>
          </a:r>
        </a:p>
      </dgm:t>
    </dgm:pt>
    <dgm:pt modelId="{6D18B345-B3B1-408C-8E18-258D3C20BD90}" type="parTrans" cxnId="{1F0FA49D-9FB6-417B-96CA-5498B0008064}">
      <dgm:prSet/>
      <dgm:spPr/>
      <dgm:t>
        <a:bodyPr/>
        <a:lstStyle/>
        <a:p>
          <a:endParaRPr lang="en-GB"/>
        </a:p>
      </dgm:t>
    </dgm:pt>
    <dgm:pt modelId="{A43A6BDB-D1A7-4B21-AD1D-0AFDD4D01B27}" type="sibTrans" cxnId="{1F0FA49D-9FB6-417B-96CA-5498B0008064}">
      <dgm:prSet/>
      <dgm:spPr/>
      <dgm:t>
        <a:bodyPr/>
        <a:lstStyle/>
        <a:p>
          <a:endParaRPr lang="en-GB"/>
        </a:p>
      </dgm:t>
    </dgm:pt>
    <dgm:pt modelId="{B8B75BF4-3882-482B-8031-DF9B13FB9381}" type="pres">
      <dgm:prSet presAssocID="{DC0B212C-CA62-4ABB-BDFA-DB8393F7ACB2}" presName="Name0" presStyleCnt="0">
        <dgm:presLayoutVars>
          <dgm:dir/>
          <dgm:animLvl val="lvl"/>
          <dgm:resizeHandles/>
        </dgm:presLayoutVars>
      </dgm:prSet>
      <dgm:spPr/>
    </dgm:pt>
    <dgm:pt modelId="{FA7E9BBC-CD47-4DEC-A5ED-A6BE4C156195}" type="pres">
      <dgm:prSet presAssocID="{1E778079-F4D6-47D8-8804-25FB44571BD5}" presName="linNode" presStyleCnt="0"/>
      <dgm:spPr/>
    </dgm:pt>
    <dgm:pt modelId="{72950F13-C229-4A28-B1EF-15B4679B5C8D}" type="pres">
      <dgm:prSet presAssocID="{1E778079-F4D6-47D8-8804-25FB44571BD5}" presName="parentShp" presStyleLbl="node1" presStyleIdx="0" presStyleCnt="3">
        <dgm:presLayoutVars>
          <dgm:bulletEnabled val="1"/>
        </dgm:presLayoutVars>
      </dgm:prSet>
      <dgm:spPr/>
    </dgm:pt>
    <dgm:pt modelId="{1639F867-2FD2-4E99-B99F-CD168BFAAA3D}" type="pres">
      <dgm:prSet presAssocID="{1E778079-F4D6-47D8-8804-25FB44571BD5}" presName="childShp" presStyleLbl="bgAccFollowNode1" presStyleIdx="0" presStyleCnt="3">
        <dgm:presLayoutVars>
          <dgm:bulletEnabled val="1"/>
        </dgm:presLayoutVars>
      </dgm:prSet>
      <dgm:spPr/>
    </dgm:pt>
    <dgm:pt modelId="{88A01022-EA42-4E14-8ACB-C5BAFA27BFAE}" type="pres">
      <dgm:prSet presAssocID="{D20C09E8-F52C-494B-8F08-417E772D890E}" presName="spacing" presStyleCnt="0"/>
      <dgm:spPr/>
    </dgm:pt>
    <dgm:pt modelId="{A41880C5-F2CD-4E87-90A2-2CBD1CFE34A8}" type="pres">
      <dgm:prSet presAssocID="{3250DEEE-89FD-456B-BD22-A38350261CE1}" presName="linNode" presStyleCnt="0"/>
      <dgm:spPr/>
    </dgm:pt>
    <dgm:pt modelId="{2A96E88F-A94F-4920-8CD2-79F5BE1A7F59}" type="pres">
      <dgm:prSet presAssocID="{3250DEEE-89FD-456B-BD22-A38350261CE1}" presName="parentShp" presStyleLbl="node1" presStyleIdx="1" presStyleCnt="3">
        <dgm:presLayoutVars>
          <dgm:bulletEnabled val="1"/>
        </dgm:presLayoutVars>
      </dgm:prSet>
      <dgm:spPr/>
    </dgm:pt>
    <dgm:pt modelId="{7ECF5249-4979-4B14-9747-E14D5B32782D}" type="pres">
      <dgm:prSet presAssocID="{3250DEEE-89FD-456B-BD22-A38350261CE1}" presName="childShp" presStyleLbl="bgAccFollowNode1" presStyleIdx="1" presStyleCnt="3">
        <dgm:presLayoutVars>
          <dgm:bulletEnabled val="1"/>
        </dgm:presLayoutVars>
      </dgm:prSet>
      <dgm:spPr/>
    </dgm:pt>
    <dgm:pt modelId="{081DCD61-6365-484C-B5E8-C621E6B0AFFF}" type="pres">
      <dgm:prSet presAssocID="{F323B8AB-A6BE-4F4E-B3D8-A7D1F44A22D6}" presName="spacing" presStyleCnt="0"/>
      <dgm:spPr/>
    </dgm:pt>
    <dgm:pt modelId="{5DB8DA48-FD1F-4D19-9101-64F5383CDBF2}" type="pres">
      <dgm:prSet presAssocID="{ECF36A32-B929-4380-8C0F-1884A0429BAE}" presName="linNode" presStyleCnt="0"/>
      <dgm:spPr/>
    </dgm:pt>
    <dgm:pt modelId="{2998BE4A-0C3A-4A2C-A8F0-44D599C0955F}" type="pres">
      <dgm:prSet presAssocID="{ECF36A32-B929-4380-8C0F-1884A0429BAE}" presName="parentShp" presStyleLbl="node1" presStyleIdx="2" presStyleCnt="3">
        <dgm:presLayoutVars>
          <dgm:bulletEnabled val="1"/>
        </dgm:presLayoutVars>
      </dgm:prSet>
      <dgm:spPr/>
    </dgm:pt>
    <dgm:pt modelId="{865DFC6C-BDFB-47B9-B93F-9D0538981BEC}" type="pres">
      <dgm:prSet presAssocID="{ECF36A32-B929-4380-8C0F-1884A0429BAE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259FBF15-FBC9-4DA8-850B-0385B124B996}" srcId="{DC0B212C-CA62-4ABB-BDFA-DB8393F7ACB2}" destId="{1E778079-F4D6-47D8-8804-25FB44571BD5}" srcOrd="0" destOrd="0" parTransId="{657A5DD5-E6DC-4726-82AC-3A8F5DEF9B9F}" sibTransId="{D20C09E8-F52C-494B-8F08-417E772D890E}"/>
    <dgm:cxn modelId="{33C2A82C-4B13-4170-9504-57BE17121EFB}" type="presOf" srcId="{1E778079-F4D6-47D8-8804-25FB44571BD5}" destId="{72950F13-C229-4A28-B1EF-15B4679B5C8D}" srcOrd="0" destOrd="0" presId="urn:microsoft.com/office/officeart/2005/8/layout/vList6"/>
    <dgm:cxn modelId="{DBF84930-A9AA-41A6-8942-793335E3991E}" type="presOf" srcId="{C0DCE132-313A-4B1B-816D-263A81D51CA9}" destId="{865DFC6C-BDFB-47B9-B93F-9D0538981BEC}" srcOrd="0" destOrd="1" presId="urn:microsoft.com/office/officeart/2005/8/layout/vList6"/>
    <dgm:cxn modelId="{B1EA8E30-6CAD-4011-911E-2469EAB3A81E}" srcId="{3250DEEE-89FD-456B-BD22-A38350261CE1}" destId="{D0BEB4F7-F81A-4F9F-805A-217E194B04A4}" srcOrd="0" destOrd="0" parTransId="{2F44CEA5-2DE2-46CF-A758-DCEE99575191}" sibTransId="{CAFBCA56-C192-40E8-A3C9-9296629E36E5}"/>
    <dgm:cxn modelId="{4EFEA133-4C52-4C8B-9DB1-D88BDAFB547A}" type="presOf" srcId="{3250DEEE-89FD-456B-BD22-A38350261CE1}" destId="{2A96E88F-A94F-4920-8CD2-79F5BE1A7F59}" srcOrd="0" destOrd="0" presId="urn:microsoft.com/office/officeart/2005/8/layout/vList6"/>
    <dgm:cxn modelId="{18011A63-27D8-4677-A0A1-9521B6D73AB2}" srcId="{DC0B212C-CA62-4ABB-BDFA-DB8393F7ACB2}" destId="{ECF36A32-B929-4380-8C0F-1884A0429BAE}" srcOrd="2" destOrd="0" parTransId="{D6AFEE04-0C8F-44B5-A69E-C443D0361582}" sibTransId="{A4CEFBDE-CAEC-4659-B664-3CA965003FEA}"/>
    <dgm:cxn modelId="{511C6D46-4BE2-4B94-AC42-F6EDA8FFD67C}" type="presOf" srcId="{B0251AAE-9BC2-4ADE-B788-483DC220CD0E}" destId="{1639F867-2FD2-4E99-B99F-CD168BFAAA3D}" srcOrd="0" destOrd="0" presId="urn:microsoft.com/office/officeart/2005/8/layout/vList6"/>
    <dgm:cxn modelId="{50BFE66A-16C4-413D-A5EC-8E0AE7C4A868}" type="presOf" srcId="{F0FF8DD5-C068-44B6-A853-7B2A4838A4F1}" destId="{1639F867-2FD2-4E99-B99F-CD168BFAAA3D}" srcOrd="0" destOrd="1" presId="urn:microsoft.com/office/officeart/2005/8/layout/vList6"/>
    <dgm:cxn modelId="{0FB24B77-B3D5-45FC-9C45-9B09FD161450}" type="presOf" srcId="{D0BEB4F7-F81A-4F9F-805A-217E194B04A4}" destId="{7ECF5249-4979-4B14-9747-E14D5B32782D}" srcOrd="0" destOrd="0" presId="urn:microsoft.com/office/officeart/2005/8/layout/vList6"/>
    <dgm:cxn modelId="{1F0FA49D-9FB6-417B-96CA-5498B0008064}" srcId="{1E778079-F4D6-47D8-8804-25FB44571BD5}" destId="{F0FF8DD5-C068-44B6-A853-7B2A4838A4F1}" srcOrd="1" destOrd="0" parTransId="{6D18B345-B3B1-408C-8E18-258D3C20BD90}" sibTransId="{A43A6BDB-D1A7-4B21-AD1D-0AFDD4D01B27}"/>
    <dgm:cxn modelId="{59085AA7-F6A5-4122-9439-CAF3C56A4893}" srcId="{1E778079-F4D6-47D8-8804-25FB44571BD5}" destId="{B0251AAE-9BC2-4ADE-B788-483DC220CD0E}" srcOrd="0" destOrd="0" parTransId="{61D5E848-A981-4816-8F5D-82C6D1FC1A77}" sibTransId="{2A95A8F6-F80E-4C7D-9B6E-E54136D55885}"/>
    <dgm:cxn modelId="{7ABE73AD-36AF-4A07-8E5F-4D9013F183A9}" srcId="{ECF36A32-B929-4380-8C0F-1884A0429BAE}" destId="{C0DCE132-313A-4B1B-816D-263A81D51CA9}" srcOrd="1" destOrd="0" parTransId="{B3DD4EE1-B72C-42C0-8465-1541B766DC64}" sibTransId="{CE79928B-2662-4E04-A1D7-5096F0DD4520}"/>
    <dgm:cxn modelId="{89B9B0B9-57C2-4F4E-8048-481CEF633A8C}" type="presOf" srcId="{DC0B212C-CA62-4ABB-BDFA-DB8393F7ACB2}" destId="{B8B75BF4-3882-482B-8031-DF9B13FB9381}" srcOrd="0" destOrd="0" presId="urn:microsoft.com/office/officeart/2005/8/layout/vList6"/>
    <dgm:cxn modelId="{6F9885C4-2D91-4D33-BC69-F0F577B23ADD}" srcId="{3250DEEE-89FD-456B-BD22-A38350261CE1}" destId="{D2897375-6EC8-46F7-AF86-D3376F3CFD77}" srcOrd="1" destOrd="0" parTransId="{5DC284A7-EED9-4080-8C56-74109F89D5AD}" sibTransId="{7D419969-708C-4D7E-ABF2-FFA98DE228DD}"/>
    <dgm:cxn modelId="{81357DE7-4B3B-4456-89ED-75541B0A6344}" srcId="{DC0B212C-CA62-4ABB-BDFA-DB8393F7ACB2}" destId="{3250DEEE-89FD-456B-BD22-A38350261CE1}" srcOrd="1" destOrd="0" parTransId="{B3D59149-35EF-4C37-A9F5-2EF8593396AF}" sibTransId="{F323B8AB-A6BE-4F4E-B3D8-A7D1F44A22D6}"/>
    <dgm:cxn modelId="{D32C73EC-D1EB-4A31-B818-E2D974425452}" type="presOf" srcId="{D2897375-6EC8-46F7-AF86-D3376F3CFD77}" destId="{7ECF5249-4979-4B14-9747-E14D5B32782D}" srcOrd="0" destOrd="1" presId="urn:microsoft.com/office/officeart/2005/8/layout/vList6"/>
    <dgm:cxn modelId="{9BB1A3F0-A400-4651-9C79-2EC8A88EB49B}" srcId="{ECF36A32-B929-4380-8C0F-1884A0429BAE}" destId="{AA6277E3-6F03-4509-878C-F8541B06CD20}" srcOrd="0" destOrd="0" parTransId="{6D5433DC-DF8B-4826-9774-E2D14E439F58}" sibTransId="{AA582919-B9F6-4460-87AD-E8EF20E5493B}"/>
    <dgm:cxn modelId="{F0968FF1-2AFA-4A92-BB0C-1E270AD4FD0E}" type="presOf" srcId="{ECF36A32-B929-4380-8C0F-1884A0429BAE}" destId="{2998BE4A-0C3A-4A2C-A8F0-44D599C0955F}" srcOrd="0" destOrd="0" presId="urn:microsoft.com/office/officeart/2005/8/layout/vList6"/>
    <dgm:cxn modelId="{EC60A7F3-7D6C-4416-A8F1-7A52C4BEC106}" type="presOf" srcId="{AA6277E3-6F03-4509-878C-F8541B06CD20}" destId="{865DFC6C-BDFB-47B9-B93F-9D0538981BEC}" srcOrd="0" destOrd="0" presId="urn:microsoft.com/office/officeart/2005/8/layout/vList6"/>
    <dgm:cxn modelId="{066CECB6-E8AF-45DB-95D3-33EB9C0A04B6}" type="presParOf" srcId="{B8B75BF4-3882-482B-8031-DF9B13FB9381}" destId="{FA7E9BBC-CD47-4DEC-A5ED-A6BE4C156195}" srcOrd="0" destOrd="0" presId="urn:microsoft.com/office/officeart/2005/8/layout/vList6"/>
    <dgm:cxn modelId="{3173AC23-732A-4AE6-A511-925E0EE4F270}" type="presParOf" srcId="{FA7E9BBC-CD47-4DEC-A5ED-A6BE4C156195}" destId="{72950F13-C229-4A28-B1EF-15B4679B5C8D}" srcOrd="0" destOrd="0" presId="urn:microsoft.com/office/officeart/2005/8/layout/vList6"/>
    <dgm:cxn modelId="{FA9A0CED-67EB-4C57-9931-96DF72AAA95D}" type="presParOf" srcId="{FA7E9BBC-CD47-4DEC-A5ED-A6BE4C156195}" destId="{1639F867-2FD2-4E99-B99F-CD168BFAAA3D}" srcOrd="1" destOrd="0" presId="urn:microsoft.com/office/officeart/2005/8/layout/vList6"/>
    <dgm:cxn modelId="{B8C7271D-F9A8-4564-8304-E5701F7FB1C1}" type="presParOf" srcId="{B8B75BF4-3882-482B-8031-DF9B13FB9381}" destId="{88A01022-EA42-4E14-8ACB-C5BAFA27BFAE}" srcOrd="1" destOrd="0" presId="urn:microsoft.com/office/officeart/2005/8/layout/vList6"/>
    <dgm:cxn modelId="{4C99CA19-99D8-488C-9E71-741BF8C635C4}" type="presParOf" srcId="{B8B75BF4-3882-482B-8031-DF9B13FB9381}" destId="{A41880C5-F2CD-4E87-90A2-2CBD1CFE34A8}" srcOrd="2" destOrd="0" presId="urn:microsoft.com/office/officeart/2005/8/layout/vList6"/>
    <dgm:cxn modelId="{49D81039-5BC0-4EF3-A966-05010164B395}" type="presParOf" srcId="{A41880C5-F2CD-4E87-90A2-2CBD1CFE34A8}" destId="{2A96E88F-A94F-4920-8CD2-79F5BE1A7F59}" srcOrd="0" destOrd="0" presId="urn:microsoft.com/office/officeart/2005/8/layout/vList6"/>
    <dgm:cxn modelId="{9789756B-B1DB-481C-83CC-123F3F471EC2}" type="presParOf" srcId="{A41880C5-F2CD-4E87-90A2-2CBD1CFE34A8}" destId="{7ECF5249-4979-4B14-9747-E14D5B32782D}" srcOrd="1" destOrd="0" presId="urn:microsoft.com/office/officeart/2005/8/layout/vList6"/>
    <dgm:cxn modelId="{A638770B-E04B-42F1-8A47-ED02A71B6DE6}" type="presParOf" srcId="{B8B75BF4-3882-482B-8031-DF9B13FB9381}" destId="{081DCD61-6365-484C-B5E8-C621E6B0AFFF}" srcOrd="3" destOrd="0" presId="urn:microsoft.com/office/officeart/2005/8/layout/vList6"/>
    <dgm:cxn modelId="{A2999A90-C650-4E7B-8A0E-65217F1C8251}" type="presParOf" srcId="{B8B75BF4-3882-482B-8031-DF9B13FB9381}" destId="{5DB8DA48-FD1F-4D19-9101-64F5383CDBF2}" srcOrd="4" destOrd="0" presId="urn:microsoft.com/office/officeart/2005/8/layout/vList6"/>
    <dgm:cxn modelId="{65A10E41-51A5-4524-8169-F9EF5A25A171}" type="presParOf" srcId="{5DB8DA48-FD1F-4D19-9101-64F5383CDBF2}" destId="{2998BE4A-0C3A-4A2C-A8F0-44D599C0955F}" srcOrd="0" destOrd="0" presId="urn:microsoft.com/office/officeart/2005/8/layout/vList6"/>
    <dgm:cxn modelId="{6CBF2981-5705-4F5A-817A-999D03C0F919}" type="presParOf" srcId="{5DB8DA48-FD1F-4D19-9101-64F5383CDBF2}" destId="{865DFC6C-BDFB-47B9-B93F-9D0538981BE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BD26FA3-69CF-4B32-9B03-CB031A8E829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961DBB81-FDEC-4392-85CD-0530CB867DFD}">
      <dgm:prSet phldrT="[Text]"/>
      <dgm:spPr/>
      <dgm:t>
        <a:bodyPr/>
        <a:lstStyle/>
        <a:p>
          <a:r>
            <a:rPr lang="en-GB" dirty="0"/>
            <a:t>Auto-coding based on structure or patterns</a:t>
          </a:r>
        </a:p>
      </dgm:t>
    </dgm:pt>
    <dgm:pt modelId="{34298F7D-1B81-4A24-95F3-E8F3FD1A91FD}" type="parTrans" cxnId="{C6C6B267-B3A3-4C78-A9E1-669DCFD3DF22}">
      <dgm:prSet/>
      <dgm:spPr/>
      <dgm:t>
        <a:bodyPr/>
        <a:lstStyle/>
        <a:p>
          <a:endParaRPr lang="en-GB"/>
        </a:p>
      </dgm:t>
    </dgm:pt>
    <dgm:pt modelId="{E6A27EC3-5A6E-4626-A081-F6B3D73FD7CD}" type="sibTrans" cxnId="{C6C6B267-B3A3-4C78-A9E1-669DCFD3DF22}">
      <dgm:prSet/>
      <dgm:spPr/>
      <dgm:t>
        <a:bodyPr/>
        <a:lstStyle/>
        <a:p>
          <a:endParaRPr lang="en-GB"/>
        </a:p>
      </dgm:t>
    </dgm:pt>
    <dgm:pt modelId="{F50F9250-49BB-4489-9E2B-2635EFCBD38B}">
      <dgm:prSet phldrT="[Text]"/>
      <dgm:spPr/>
      <dgm:t>
        <a:bodyPr/>
        <a:lstStyle/>
        <a:p>
          <a:r>
            <a:rPr lang="en-GB" dirty="0"/>
            <a:t>Manual coding in a source </a:t>
          </a:r>
        </a:p>
      </dgm:t>
    </dgm:pt>
    <dgm:pt modelId="{123DF6D6-52E8-4A11-8896-5FE1619B5076}" type="parTrans" cxnId="{64BB1A35-AF59-42C3-8321-7E9C73C01B43}">
      <dgm:prSet/>
      <dgm:spPr/>
      <dgm:t>
        <a:bodyPr/>
        <a:lstStyle/>
        <a:p>
          <a:endParaRPr lang="en-GB"/>
        </a:p>
      </dgm:t>
    </dgm:pt>
    <dgm:pt modelId="{ED5AB8DB-6BBC-4300-B64B-A8E674839591}" type="sibTrans" cxnId="{64BB1A35-AF59-42C3-8321-7E9C73C01B43}">
      <dgm:prSet/>
      <dgm:spPr/>
      <dgm:t>
        <a:bodyPr/>
        <a:lstStyle/>
        <a:p>
          <a:endParaRPr lang="en-GB"/>
        </a:p>
      </dgm:t>
    </dgm:pt>
    <dgm:pt modelId="{C43D932A-5F85-4E11-982B-15C6B95E204A}">
      <dgm:prSet phldrT="[Text]"/>
      <dgm:spPr/>
      <dgm:t>
        <a:bodyPr/>
        <a:lstStyle/>
        <a:p>
          <a:r>
            <a:rPr lang="en-GB" dirty="0"/>
            <a:t>Coding based on queries</a:t>
          </a:r>
        </a:p>
      </dgm:t>
    </dgm:pt>
    <dgm:pt modelId="{57FF1AD2-E076-4886-8C43-5A91D74E5B38}" type="parTrans" cxnId="{3737712A-4055-4FA5-B6BD-8127F93467A9}">
      <dgm:prSet/>
      <dgm:spPr/>
      <dgm:t>
        <a:bodyPr/>
        <a:lstStyle/>
        <a:p>
          <a:endParaRPr lang="en-GB"/>
        </a:p>
      </dgm:t>
    </dgm:pt>
    <dgm:pt modelId="{29EA11B3-9461-44A0-B8DA-C9EAD893BC34}" type="sibTrans" cxnId="{3737712A-4055-4FA5-B6BD-8127F93467A9}">
      <dgm:prSet/>
      <dgm:spPr/>
      <dgm:t>
        <a:bodyPr/>
        <a:lstStyle/>
        <a:p>
          <a:endParaRPr lang="en-GB"/>
        </a:p>
      </dgm:t>
    </dgm:pt>
    <dgm:pt modelId="{4DE2E8E4-AAEF-4744-A26E-01E4C43D91F3}">
      <dgm:prSet phldrT="[Text]"/>
      <dgm:spPr/>
      <dgm:t>
        <a:bodyPr/>
        <a:lstStyle/>
        <a:p>
          <a:r>
            <a:rPr lang="en-GB" dirty="0"/>
            <a:t>Coding entire sources to a node</a:t>
          </a:r>
        </a:p>
      </dgm:t>
    </dgm:pt>
    <dgm:pt modelId="{60728B5D-EE52-409F-ACC3-59D225549473}" type="parTrans" cxnId="{B004F0E5-CB49-42B3-8CD5-B8D35951EDD4}">
      <dgm:prSet/>
      <dgm:spPr/>
      <dgm:t>
        <a:bodyPr/>
        <a:lstStyle/>
        <a:p>
          <a:endParaRPr lang="en-GB"/>
        </a:p>
      </dgm:t>
    </dgm:pt>
    <dgm:pt modelId="{4B5A666B-2EC9-4C5C-88B4-714CBBFE2D80}" type="sibTrans" cxnId="{B004F0E5-CB49-42B3-8CD5-B8D35951EDD4}">
      <dgm:prSet/>
      <dgm:spPr/>
      <dgm:t>
        <a:bodyPr/>
        <a:lstStyle/>
        <a:p>
          <a:endParaRPr lang="en-GB"/>
        </a:p>
      </dgm:t>
    </dgm:pt>
    <dgm:pt modelId="{C439F118-3E72-4819-B147-C36F1117DC27}" type="pres">
      <dgm:prSet presAssocID="{6BD26FA3-69CF-4B32-9B03-CB031A8E8297}" presName="linear" presStyleCnt="0">
        <dgm:presLayoutVars>
          <dgm:animLvl val="lvl"/>
          <dgm:resizeHandles val="exact"/>
        </dgm:presLayoutVars>
      </dgm:prSet>
      <dgm:spPr/>
    </dgm:pt>
    <dgm:pt modelId="{26B6F1B3-2850-4EE7-A034-93AF366E017D}" type="pres">
      <dgm:prSet presAssocID="{961DBB81-FDEC-4392-85CD-0530CB867DF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F4745A9-C424-469F-BAA4-0F05A3B188FD}" type="pres">
      <dgm:prSet presAssocID="{E6A27EC3-5A6E-4626-A081-F6B3D73FD7CD}" presName="spacer" presStyleCnt="0"/>
      <dgm:spPr/>
    </dgm:pt>
    <dgm:pt modelId="{3894A6D9-E6CE-42E4-9408-17D8DBB8DC47}" type="pres">
      <dgm:prSet presAssocID="{C43D932A-5F85-4E11-982B-15C6B95E204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CA0F831-781B-430D-AB2B-6F0C41AC0E50}" type="pres">
      <dgm:prSet presAssocID="{29EA11B3-9461-44A0-B8DA-C9EAD893BC34}" presName="spacer" presStyleCnt="0"/>
      <dgm:spPr/>
    </dgm:pt>
    <dgm:pt modelId="{7B5DEB12-D7AE-48FD-B735-E65163C6142A}" type="pres">
      <dgm:prSet presAssocID="{F50F9250-49BB-4489-9E2B-2635EFCBD38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DAA8A00-F573-45A2-8BFE-2BC131C20328}" type="pres">
      <dgm:prSet presAssocID="{ED5AB8DB-6BBC-4300-B64B-A8E674839591}" presName="spacer" presStyleCnt="0"/>
      <dgm:spPr/>
    </dgm:pt>
    <dgm:pt modelId="{BF19C0F2-F0E3-4092-840B-69329F981D4D}" type="pres">
      <dgm:prSet presAssocID="{4DE2E8E4-AAEF-4744-A26E-01E4C43D91F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DC6E90E-EDD5-4801-BB60-F98FD522C5B5}" type="presOf" srcId="{4DE2E8E4-AAEF-4744-A26E-01E4C43D91F3}" destId="{BF19C0F2-F0E3-4092-840B-69329F981D4D}" srcOrd="0" destOrd="0" presId="urn:microsoft.com/office/officeart/2005/8/layout/vList2"/>
    <dgm:cxn modelId="{3737712A-4055-4FA5-B6BD-8127F93467A9}" srcId="{6BD26FA3-69CF-4B32-9B03-CB031A8E8297}" destId="{C43D932A-5F85-4E11-982B-15C6B95E204A}" srcOrd="1" destOrd="0" parTransId="{57FF1AD2-E076-4886-8C43-5A91D74E5B38}" sibTransId="{29EA11B3-9461-44A0-B8DA-C9EAD893BC34}"/>
    <dgm:cxn modelId="{64BB1A35-AF59-42C3-8321-7E9C73C01B43}" srcId="{6BD26FA3-69CF-4B32-9B03-CB031A8E8297}" destId="{F50F9250-49BB-4489-9E2B-2635EFCBD38B}" srcOrd="2" destOrd="0" parTransId="{123DF6D6-52E8-4A11-8896-5FE1619B5076}" sibTransId="{ED5AB8DB-6BBC-4300-B64B-A8E674839591}"/>
    <dgm:cxn modelId="{D4B06838-D1BC-4C42-9A04-0DCF46791B8B}" type="presOf" srcId="{6BD26FA3-69CF-4B32-9B03-CB031A8E8297}" destId="{C439F118-3E72-4819-B147-C36F1117DC27}" srcOrd="0" destOrd="0" presId="urn:microsoft.com/office/officeart/2005/8/layout/vList2"/>
    <dgm:cxn modelId="{C6C6B267-B3A3-4C78-A9E1-669DCFD3DF22}" srcId="{6BD26FA3-69CF-4B32-9B03-CB031A8E8297}" destId="{961DBB81-FDEC-4392-85CD-0530CB867DFD}" srcOrd="0" destOrd="0" parTransId="{34298F7D-1B81-4A24-95F3-E8F3FD1A91FD}" sibTransId="{E6A27EC3-5A6E-4626-A081-F6B3D73FD7CD}"/>
    <dgm:cxn modelId="{4E77636A-A204-45FE-8C38-766FAD5F54F4}" type="presOf" srcId="{C43D932A-5F85-4E11-982B-15C6B95E204A}" destId="{3894A6D9-E6CE-42E4-9408-17D8DBB8DC47}" srcOrd="0" destOrd="0" presId="urn:microsoft.com/office/officeart/2005/8/layout/vList2"/>
    <dgm:cxn modelId="{464D0E81-8861-42D7-96C3-94D4904AB723}" type="presOf" srcId="{F50F9250-49BB-4489-9E2B-2635EFCBD38B}" destId="{7B5DEB12-D7AE-48FD-B735-E65163C6142A}" srcOrd="0" destOrd="0" presId="urn:microsoft.com/office/officeart/2005/8/layout/vList2"/>
    <dgm:cxn modelId="{64ED50B2-767B-4FA1-936B-34ED55A21F25}" type="presOf" srcId="{961DBB81-FDEC-4392-85CD-0530CB867DFD}" destId="{26B6F1B3-2850-4EE7-A034-93AF366E017D}" srcOrd="0" destOrd="0" presId="urn:microsoft.com/office/officeart/2005/8/layout/vList2"/>
    <dgm:cxn modelId="{B004F0E5-CB49-42B3-8CD5-B8D35951EDD4}" srcId="{6BD26FA3-69CF-4B32-9B03-CB031A8E8297}" destId="{4DE2E8E4-AAEF-4744-A26E-01E4C43D91F3}" srcOrd="3" destOrd="0" parTransId="{60728B5D-EE52-409F-ACC3-59D225549473}" sibTransId="{4B5A666B-2EC9-4C5C-88B4-714CBBFE2D80}"/>
    <dgm:cxn modelId="{F575ECF5-4EC3-4B2E-98B1-21709D204028}" type="presParOf" srcId="{C439F118-3E72-4819-B147-C36F1117DC27}" destId="{26B6F1B3-2850-4EE7-A034-93AF366E017D}" srcOrd="0" destOrd="0" presId="urn:microsoft.com/office/officeart/2005/8/layout/vList2"/>
    <dgm:cxn modelId="{22830484-D1BD-471B-8187-16D7F26D72B1}" type="presParOf" srcId="{C439F118-3E72-4819-B147-C36F1117DC27}" destId="{7F4745A9-C424-469F-BAA4-0F05A3B188FD}" srcOrd="1" destOrd="0" presId="urn:microsoft.com/office/officeart/2005/8/layout/vList2"/>
    <dgm:cxn modelId="{00AF3CB0-EFAE-4761-973A-0CB78E92CA9D}" type="presParOf" srcId="{C439F118-3E72-4819-B147-C36F1117DC27}" destId="{3894A6D9-E6CE-42E4-9408-17D8DBB8DC47}" srcOrd="2" destOrd="0" presId="urn:microsoft.com/office/officeart/2005/8/layout/vList2"/>
    <dgm:cxn modelId="{05F70749-DF4E-4D30-A3F3-248F3D4BFD16}" type="presParOf" srcId="{C439F118-3E72-4819-B147-C36F1117DC27}" destId="{ECA0F831-781B-430D-AB2B-6F0C41AC0E50}" srcOrd="3" destOrd="0" presId="urn:microsoft.com/office/officeart/2005/8/layout/vList2"/>
    <dgm:cxn modelId="{D005488E-DC25-4693-99A2-7791A278F745}" type="presParOf" srcId="{C439F118-3E72-4819-B147-C36F1117DC27}" destId="{7B5DEB12-D7AE-48FD-B735-E65163C6142A}" srcOrd="4" destOrd="0" presId="urn:microsoft.com/office/officeart/2005/8/layout/vList2"/>
    <dgm:cxn modelId="{51EBB261-3D71-4F2C-B08E-6527EE88EA1D}" type="presParOf" srcId="{C439F118-3E72-4819-B147-C36F1117DC27}" destId="{3DAA8A00-F573-45A2-8BFE-2BC131C20328}" srcOrd="5" destOrd="0" presId="urn:microsoft.com/office/officeart/2005/8/layout/vList2"/>
    <dgm:cxn modelId="{74ABBFAC-E488-4EF6-94B7-02375FADF561}" type="presParOf" srcId="{C439F118-3E72-4819-B147-C36F1117DC27}" destId="{BF19C0F2-F0E3-4092-840B-69329F981D4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7F9D36F-D5BC-4838-A0B5-072801C09D49}" type="doc">
      <dgm:prSet loTypeId="urn:microsoft.com/office/officeart/2008/layout/RadialCluster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CD746736-33D6-4DED-8E62-E9AEBAC6C8A5}">
      <dgm:prSet phldrT="[Text]"/>
      <dgm:spPr/>
      <dgm:t>
        <a:bodyPr/>
        <a:lstStyle/>
        <a:p>
          <a:r>
            <a:rPr lang="en-GB" dirty="0"/>
            <a:t>RENEWABLE ENERGY</a:t>
          </a:r>
        </a:p>
      </dgm:t>
    </dgm:pt>
    <dgm:pt modelId="{AB555BE3-882B-48A6-94B0-3D7C25B57AC1}" type="parTrans" cxnId="{3BC8A144-6EA0-408C-81B4-FEA489DB03A3}">
      <dgm:prSet/>
      <dgm:spPr/>
      <dgm:t>
        <a:bodyPr/>
        <a:lstStyle/>
        <a:p>
          <a:endParaRPr lang="en-GB"/>
        </a:p>
      </dgm:t>
    </dgm:pt>
    <dgm:pt modelId="{6496B3DE-0E46-48D0-A5D3-2A34227A8BF7}" type="sibTrans" cxnId="{3BC8A144-6EA0-408C-81B4-FEA489DB03A3}">
      <dgm:prSet/>
      <dgm:spPr/>
      <dgm:t>
        <a:bodyPr/>
        <a:lstStyle/>
        <a:p>
          <a:endParaRPr lang="en-GB"/>
        </a:p>
      </dgm:t>
    </dgm:pt>
    <dgm:pt modelId="{D7017D11-5208-4BE0-A592-99EC9039B4FE}">
      <dgm:prSet phldrT="[Text]"/>
      <dgm:spPr/>
      <dgm:t>
        <a:bodyPr/>
        <a:lstStyle/>
        <a:p>
          <a:r>
            <a:rPr lang="en-GB" dirty="0"/>
            <a:t>Image</a:t>
          </a:r>
        </a:p>
      </dgm:t>
    </dgm:pt>
    <dgm:pt modelId="{49062FAD-7F56-42A2-87BF-7CD29BF8F4B9}" type="parTrans" cxnId="{F242345B-4BA6-4221-84E5-80E4EF964132}">
      <dgm:prSet/>
      <dgm:spPr/>
      <dgm:t>
        <a:bodyPr/>
        <a:lstStyle/>
        <a:p>
          <a:endParaRPr lang="en-GB"/>
        </a:p>
      </dgm:t>
    </dgm:pt>
    <dgm:pt modelId="{69E1002B-01A1-4F41-B0F6-90FF7F79C1CA}" type="sibTrans" cxnId="{F242345B-4BA6-4221-84E5-80E4EF964132}">
      <dgm:prSet/>
      <dgm:spPr/>
      <dgm:t>
        <a:bodyPr/>
        <a:lstStyle/>
        <a:p>
          <a:endParaRPr lang="en-GB"/>
        </a:p>
      </dgm:t>
    </dgm:pt>
    <dgm:pt modelId="{0F0F9AA8-E121-41B7-A11A-78159FE4410E}">
      <dgm:prSet phldrT="[Text]"/>
      <dgm:spPr/>
      <dgm:t>
        <a:bodyPr/>
        <a:lstStyle/>
        <a:p>
          <a:r>
            <a:rPr lang="en-GB" dirty="0"/>
            <a:t>Video</a:t>
          </a:r>
        </a:p>
      </dgm:t>
    </dgm:pt>
    <dgm:pt modelId="{0CDF5607-B4AF-4B7F-ADC1-C096B752633A}" type="parTrans" cxnId="{33654856-8278-44B2-A71E-97E3BC277A96}">
      <dgm:prSet/>
      <dgm:spPr/>
      <dgm:t>
        <a:bodyPr/>
        <a:lstStyle/>
        <a:p>
          <a:endParaRPr lang="en-GB"/>
        </a:p>
      </dgm:t>
    </dgm:pt>
    <dgm:pt modelId="{DEB48CA6-0626-4306-AB90-2CE2F609DA11}" type="sibTrans" cxnId="{33654856-8278-44B2-A71E-97E3BC277A96}">
      <dgm:prSet/>
      <dgm:spPr/>
      <dgm:t>
        <a:bodyPr/>
        <a:lstStyle/>
        <a:p>
          <a:endParaRPr lang="en-GB"/>
        </a:p>
      </dgm:t>
    </dgm:pt>
    <dgm:pt modelId="{09CFA832-46CB-4873-ADAA-9BB7AC3E59B0}">
      <dgm:prSet phldrT="[Text]"/>
      <dgm:spPr/>
      <dgm:t>
        <a:bodyPr/>
        <a:lstStyle/>
        <a:p>
          <a:r>
            <a:rPr lang="en-GB" dirty="0"/>
            <a:t>Dataset</a:t>
          </a:r>
        </a:p>
      </dgm:t>
    </dgm:pt>
    <dgm:pt modelId="{4A7D8FB0-7018-4639-9683-B11A76D1A9D6}" type="parTrans" cxnId="{95FB3AB2-B6E7-4FA2-9BB4-7F55822C2264}">
      <dgm:prSet/>
      <dgm:spPr/>
      <dgm:t>
        <a:bodyPr/>
        <a:lstStyle/>
        <a:p>
          <a:endParaRPr lang="en-GB"/>
        </a:p>
      </dgm:t>
    </dgm:pt>
    <dgm:pt modelId="{B3FF3D42-5EBF-4D3F-92D3-0F0435D9BFC8}" type="sibTrans" cxnId="{95FB3AB2-B6E7-4FA2-9BB4-7F55822C2264}">
      <dgm:prSet/>
      <dgm:spPr/>
      <dgm:t>
        <a:bodyPr/>
        <a:lstStyle/>
        <a:p>
          <a:endParaRPr lang="en-GB"/>
        </a:p>
      </dgm:t>
    </dgm:pt>
    <dgm:pt modelId="{DE05EA40-8370-4704-9AF5-F38B45AFF414}">
      <dgm:prSet phldrT="[Text]"/>
      <dgm:spPr/>
      <dgm:t>
        <a:bodyPr/>
        <a:lstStyle/>
        <a:p>
          <a:r>
            <a:rPr lang="en-GB" dirty="0"/>
            <a:t>Interview</a:t>
          </a:r>
        </a:p>
      </dgm:t>
    </dgm:pt>
    <dgm:pt modelId="{3F6FA275-2101-46B2-9C59-F44B92632406}" type="parTrans" cxnId="{B2B3AAA7-657F-4A0B-B0D5-96614B2959E9}">
      <dgm:prSet/>
      <dgm:spPr/>
      <dgm:t>
        <a:bodyPr/>
        <a:lstStyle/>
        <a:p>
          <a:endParaRPr lang="en-GB"/>
        </a:p>
      </dgm:t>
    </dgm:pt>
    <dgm:pt modelId="{73CEF977-33BE-48DE-A66F-C5F6BA0C3E3A}" type="sibTrans" cxnId="{B2B3AAA7-657F-4A0B-B0D5-96614B2959E9}">
      <dgm:prSet/>
      <dgm:spPr/>
      <dgm:t>
        <a:bodyPr/>
        <a:lstStyle/>
        <a:p>
          <a:endParaRPr lang="en-GB"/>
        </a:p>
      </dgm:t>
    </dgm:pt>
    <dgm:pt modelId="{330D089C-F964-477B-924E-92F3C66650FE}">
      <dgm:prSet/>
      <dgm:spPr/>
      <dgm:t>
        <a:bodyPr/>
        <a:lstStyle/>
        <a:p>
          <a:r>
            <a:rPr lang="en-GB" dirty="0"/>
            <a:t>Website</a:t>
          </a:r>
        </a:p>
      </dgm:t>
    </dgm:pt>
    <dgm:pt modelId="{7CFCB4BD-76DE-4977-8F05-AAABF109330F}" type="parTrans" cxnId="{5B5AE31A-858E-44A2-A323-4DEF42326051}">
      <dgm:prSet/>
      <dgm:spPr/>
      <dgm:t>
        <a:bodyPr/>
        <a:lstStyle/>
        <a:p>
          <a:endParaRPr lang="en-GB"/>
        </a:p>
      </dgm:t>
    </dgm:pt>
    <dgm:pt modelId="{6FFB910E-17F0-4A11-B7EB-08426C0D04F3}" type="sibTrans" cxnId="{5B5AE31A-858E-44A2-A323-4DEF42326051}">
      <dgm:prSet/>
      <dgm:spPr/>
      <dgm:t>
        <a:bodyPr/>
        <a:lstStyle/>
        <a:p>
          <a:endParaRPr lang="en-GB"/>
        </a:p>
      </dgm:t>
    </dgm:pt>
    <dgm:pt modelId="{591A98A6-E07F-4871-A2AB-EAA8FB618945}" type="pres">
      <dgm:prSet presAssocID="{A7F9D36F-D5BC-4838-A0B5-072801C09D4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3660208-15FD-4B0E-9833-721BB8261CC8}" type="pres">
      <dgm:prSet presAssocID="{CD746736-33D6-4DED-8E62-E9AEBAC6C8A5}" presName="singleCycle" presStyleCnt="0"/>
      <dgm:spPr/>
    </dgm:pt>
    <dgm:pt modelId="{FA677BD7-97B9-4561-8754-02520A667822}" type="pres">
      <dgm:prSet presAssocID="{CD746736-33D6-4DED-8E62-E9AEBAC6C8A5}" presName="singleCenter" presStyleLbl="node1" presStyleIdx="0" presStyleCnt="6">
        <dgm:presLayoutVars>
          <dgm:chMax val="7"/>
          <dgm:chPref val="7"/>
        </dgm:presLayoutVars>
      </dgm:prSet>
      <dgm:spPr/>
    </dgm:pt>
    <dgm:pt modelId="{0272D463-BA41-48FA-8084-F74D05604609}" type="pres">
      <dgm:prSet presAssocID="{49062FAD-7F56-42A2-87BF-7CD29BF8F4B9}" presName="Name56" presStyleLbl="parChTrans1D2" presStyleIdx="0" presStyleCnt="5"/>
      <dgm:spPr/>
    </dgm:pt>
    <dgm:pt modelId="{496FDBF4-8268-4684-8C5B-62A24102E5A5}" type="pres">
      <dgm:prSet presAssocID="{D7017D11-5208-4BE0-A592-99EC9039B4FE}" presName="text0" presStyleLbl="node1" presStyleIdx="1" presStyleCnt="6">
        <dgm:presLayoutVars>
          <dgm:bulletEnabled val="1"/>
        </dgm:presLayoutVars>
      </dgm:prSet>
      <dgm:spPr/>
    </dgm:pt>
    <dgm:pt modelId="{F91048D1-3334-4A0F-948E-975C469E7A9F}" type="pres">
      <dgm:prSet presAssocID="{0CDF5607-B4AF-4B7F-ADC1-C096B752633A}" presName="Name56" presStyleLbl="parChTrans1D2" presStyleIdx="1" presStyleCnt="5"/>
      <dgm:spPr/>
    </dgm:pt>
    <dgm:pt modelId="{F4A5354A-A2CC-49B9-A5B9-0ED01EDA51CB}" type="pres">
      <dgm:prSet presAssocID="{0F0F9AA8-E121-41B7-A11A-78159FE4410E}" presName="text0" presStyleLbl="node1" presStyleIdx="2" presStyleCnt="6">
        <dgm:presLayoutVars>
          <dgm:bulletEnabled val="1"/>
        </dgm:presLayoutVars>
      </dgm:prSet>
      <dgm:spPr/>
    </dgm:pt>
    <dgm:pt modelId="{74D7169D-C8DF-42A6-A617-A0D8E1D7F792}" type="pres">
      <dgm:prSet presAssocID="{4A7D8FB0-7018-4639-9683-B11A76D1A9D6}" presName="Name56" presStyleLbl="parChTrans1D2" presStyleIdx="2" presStyleCnt="5"/>
      <dgm:spPr/>
    </dgm:pt>
    <dgm:pt modelId="{AC8E668E-F081-443F-B9FC-CFE2931599F8}" type="pres">
      <dgm:prSet presAssocID="{09CFA832-46CB-4873-ADAA-9BB7AC3E59B0}" presName="text0" presStyleLbl="node1" presStyleIdx="3" presStyleCnt="6">
        <dgm:presLayoutVars>
          <dgm:bulletEnabled val="1"/>
        </dgm:presLayoutVars>
      </dgm:prSet>
      <dgm:spPr/>
    </dgm:pt>
    <dgm:pt modelId="{7486700B-EBB7-47BB-9597-B874B7C4FC88}" type="pres">
      <dgm:prSet presAssocID="{3F6FA275-2101-46B2-9C59-F44B92632406}" presName="Name56" presStyleLbl="parChTrans1D2" presStyleIdx="3" presStyleCnt="5"/>
      <dgm:spPr/>
    </dgm:pt>
    <dgm:pt modelId="{89E80E3D-733B-4F1A-BABD-B29FB8B8F79A}" type="pres">
      <dgm:prSet presAssocID="{DE05EA40-8370-4704-9AF5-F38B45AFF414}" presName="text0" presStyleLbl="node1" presStyleIdx="4" presStyleCnt="6">
        <dgm:presLayoutVars>
          <dgm:bulletEnabled val="1"/>
        </dgm:presLayoutVars>
      </dgm:prSet>
      <dgm:spPr/>
    </dgm:pt>
    <dgm:pt modelId="{FD0F274B-1ADB-43A9-9C10-9D9A865EBEDD}" type="pres">
      <dgm:prSet presAssocID="{7CFCB4BD-76DE-4977-8F05-AAABF109330F}" presName="Name56" presStyleLbl="parChTrans1D2" presStyleIdx="4" presStyleCnt="5"/>
      <dgm:spPr/>
    </dgm:pt>
    <dgm:pt modelId="{A6C11243-3434-4603-83E3-E6D4446CD499}" type="pres">
      <dgm:prSet presAssocID="{330D089C-F964-477B-924E-92F3C66650FE}" presName="text0" presStyleLbl="node1" presStyleIdx="5" presStyleCnt="6">
        <dgm:presLayoutVars>
          <dgm:bulletEnabled val="1"/>
        </dgm:presLayoutVars>
      </dgm:prSet>
      <dgm:spPr/>
    </dgm:pt>
  </dgm:ptLst>
  <dgm:cxnLst>
    <dgm:cxn modelId="{07485906-07FE-4190-B2B6-3CAAED48E6F9}" type="presOf" srcId="{09CFA832-46CB-4873-ADAA-9BB7AC3E59B0}" destId="{AC8E668E-F081-443F-B9FC-CFE2931599F8}" srcOrd="0" destOrd="0" presId="urn:microsoft.com/office/officeart/2008/layout/RadialCluster"/>
    <dgm:cxn modelId="{F854190A-EE4C-4C9B-823E-A4AFDFCC4C1E}" type="presOf" srcId="{7CFCB4BD-76DE-4977-8F05-AAABF109330F}" destId="{FD0F274B-1ADB-43A9-9C10-9D9A865EBEDD}" srcOrd="0" destOrd="0" presId="urn:microsoft.com/office/officeart/2008/layout/RadialCluster"/>
    <dgm:cxn modelId="{7EE4E911-11F6-4161-8CAB-9E3E0E235C99}" type="presOf" srcId="{0F0F9AA8-E121-41B7-A11A-78159FE4410E}" destId="{F4A5354A-A2CC-49B9-A5B9-0ED01EDA51CB}" srcOrd="0" destOrd="0" presId="urn:microsoft.com/office/officeart/2008/layout/RadialCluster"/>
    <dgm:cxn modelId="{5B5AE31A-858E-44A2-A323-4DEF42326051}" srcId="{CD746736-33D6-4DED-8E62-E9AEBAC6C8A5}" destId="{330D089C-F964-477B-924E-92F3C66650FE}" srcOrd="4" destOrd="0" parTransId="{7CFCB4BD-76DE-4977-8F05-AAABF109330F}" sibTransId="{6FFB910E-17F0-4A11-B7EB-08426C0D04F3}"/>
    <dgm:cxn modelId="{70A0021E-16E7-42A6-8D84-4F30C6D8453A}" type="presOf" srcId="{0CDF5607-B4AF-4B7F-ADC1-C096B752633A}" destId="{F91048D1-3334-4A0F-948E-975C469E7A9F}" srcOrd="0" destOrd="0" presId="urn:microsoft.com/office/officeart/2008/layout/RadialCluster"/>
    <dgm:cxn modelId="{F242345B-4BA6-4221-84E5-80E4EF964132}" srcId="{CD746736-33D6-4DED-8E62-E9AEBAC6C8A5}" destId="{D7017D11-5208-4BE0-A592-99EC9039B4FE}" srcOrd="0" destOrd="0" parTransId="{49062FAD-7F56-42A2-87BF-7CD29BF8F4B9}" sibTransId="{69E1002B-01A1-4F41-B0F6-90FF7F79C1CA}"/>
    <dgm:cxn modelId="{3BC8A144-6EA0-408C-81B4-FEA489DB03A3}" srcId="{A7F9D36F-D5BC-4838-A0B5-072801C09D49}" destId="{CD746736-33D6-4DED-8E62-E9AEBAC6C8A5}" srcOrd="0" destOrd="0" parTransId="{AB555BE3-882B-48A6-94B0-3D7C25B57AC1}" sibTransId="{6496B3DE-0E46-48D0-A5D3-2A34227A8BF7}"/>
    <dgm:cxn modelId="{C824A148-5C0B-4DBC-B555-B285F946B04E}" type="presOf" srcId="{330D089C-F964-477B-924E-92F3C66650FE}" destId="{A6C11243-3434-4603-83E3-E6D4446CD499}" srcOrd="0" destOrd="0" presId="urn:microsoft.com/office/officeart/2008/layout/RadialCluster"/>
    <dgm:cxn modelId="{25AFC46E-51F3-4121-ABAB-8807A9B43EF1}" type="presOf" srcId="{4A7D8FB0-7018-4639-9683-B11A76D1A9D6}" destId="{74D7169D-C8DF-42A6-A617-A0D8E1D7F792}" srcOrd="0" destOrd="0" presId="urn:microsoft.com/office/officeart/2008/layout/RadialCluster"/>
    <dgm:cxn modelId="{BEA8396F-CC8B-40A1-A555-73654BD60520}" type="presOf" srcId="{D7017D11-5208-4BE0-A592-99EC9039B4FE}" destId="{496FDBF4-8268-4684-8C5B-62A24102E5A5}" srcOrd="0" destOrd="0" presId="urn:microsoft.com/office/officeart/2008/layout/RadialCluster"/>
    <dgm:cxn modelId="{2AE71852-E4EF-4A5A-877D-F82C7CE2C840}" type="presOf" srcId="{CD746736-33D6-4DED-8E62-E9AEBAC6C8A5}" destId="{FA677BD7-97B9-4561-8754-02520A667822}" srcOrd="0" destOrd="0" presId="urn:microsoft.com/office/officeart/2008/layout/RadialCluster"/>
    <dgm:cxn modelId="{33654856-8278-44B2-A71E-97E3BC277A96}" srcId="{CD746736-33D6-4DED-8E62-E9AEBAC6C8A5}" destId="{0F0F9AA8-E121-41B7-A11A-78159FE4410E}" srcOrd="1" destOrd="0" parTransId="{0CDF5607-B4AF-4B7F-ADC1-C096B752633A}" sibTransId="{DEB48CA6-0626-4306-AB90-2CE2F609DA11}"/>
    <dgm:cxn modelId="{1C2F95A1-3DA3-4891-9D65-23A5AB2A9A65}" type="presOf" srcId="{49062FAD-7F56-42A2-87BF-7CD29BF8F4B9}" destId="{0272D463-BA41-48FA-8084-F74D05604609}" srcOrd="0" destOrd="0" presId="urn:microsoft.com/office/officeart/2008/layout/RadialCluster"/>
    <dgm:cxn modelId="{B2B3AAA7-657F-4A0B-B0D5-96614B2959E9}" srcId="{CD746736-33D6-4DED-8E62-E9AEBAC6C8A5}" destId="{DE05EA40-8370-4704-9AF5-F38B45AFF414}" srcOrd="3" destOrd="0" parTransId="{3F6FA275-2101-46B2-9C59-F44B92632406}" sibTransId="{73CEF977-33BE-48DE-A66F-C5F6BA0C3E3A}"/>
    <dgm:cxn modelId="{95FB3AB2-B6E7-4FA2-9BB4-7F55822C2264}" srcId="{CD746736-33D6-4DED-8E62-E9AEBAC6C8A5}" destId="{09CFA832-46CB-4873-ADAA-9BB7AC3E59B0}" srcOrd="2" destOrd="0" parTransId="{4A7D8FB0-7018-4639-9683-B11A76D1A9D6}" sibTransId="{B3FF3D42-5EBF-4D3F-92D3-0F0435D9BFC8}"/>
    <dgm:cxn modelId="{5353E6B3-B003-4A0D-80B5-D23AEA693C13}" type="presOf" srcId="{3F6FA275-2101-46B2-9C59-F44B92632406}" destId="{7486700B-EBB7-47BB-9597-B874B7C4FC88}" srcOrd="0" destOrd="0" presId="urn:microsoft.com/office/officeart/2008/layout/RadialCluster"/>
    <dgm:cxn modelId="{6A98BAD9-8AAE-4CBE-913E-D5713BF013E6}" type="presOf" srcId="{A7F9D36F-D5BC-4838-A0B5-072801C09D49}" destId="{591A98A6-E07F-4871-A2AB-EAA8FB618945}" srcOrd="0" destOrd="0" presId="urn:microsoft.com/office/officeart/2008/layout/RadialCluster"/>
    <dgm:cxn modelId="{3690FCE0-EF57-4E5E-8C7A-1A5332778F57}" type="presOf" srcId="{DE05EA40-8370-4704-9AF5-F38B45AFF414}" destId="{89E80E3D-733B-4F1A-BABD-B29FB8B8F79A}" srcOrd="0" destOrd="0" presId="urn:microsoft.com/office/officeart/2008/layout/RadialCluster"/>
    <dgm:cxn modelId="{640F4E52-B317-4F58-8326-86DD31A02F48}" type="presParOf" srcId="{591A98A6-E07F-4871-A2AB-EAA8FB618945}" destId="{03660208-15FD-4B0E-9833-721BB8261CC8}" srcOrd="0" destOrd="0" presId="urn:microsoft.com/office/officeart/2008/layout/RadialCluster"/>
    <dgm:cxn modelId="{6E38DAC7-BA67-4C2D-8144-677B884C3E69}" type="presParOf" srcId="{03660208-15FD-4B0E-9833-721BB8261CC8}" destId="{FA677BD7-97B9-4561-8754-02520A667822}" srcOrd="0" destOrd="0" presId="urn:microsoft.com/office/officeart/2008/layout/RadialCluster"/>
    <dgm:cxn modelId="{E9F8B2C8-F774-4375-A113-7D48A017BEC9}" type="presParOf" srcId="{03660208-15FD-4B0E-9833-721BB8261CC8}" destId="{0272D463-BA41-48FA-8084-F74D05604609}" srcOrd="1" destOrd="0" presId="urn:microsoft.com/office/officeart/2008/layout/RadialCluster"/>
    <dgm:cxn modelId="{81E85533-ED7C-4B3C-BFE4-BC34EA9FCCCA}" type="presParOf" srcId="{03660208-15FD-4B0E-9833-721BB8261CC8}" destId="{496FDBF4-8268-4684-8C5B-62A24102E5A5}" srcOrd="2" destOrd="0" presId="urn:microsoft.com/office/officeart/2008/layout/RadialCluster"/>
    <dgm:cxn modelId="{E758CC0A-DF62-4666-A07C-96A2C01A7CE5}" type="presParOf" srcId="{03660208-15FD-4B0E-9833-721BB8261CC8}" destId="{F91048D1-3334-4A0F-948E-975C469E7A9F}" srcOrd="3" destOrd="0" presId="urn:microsoft.com/office/officeart/2008/layout/RadialCluster"/>
    <dgm:cxn modelId="{26147276-4F44-45AA-9DCD-551538F97248}" type="presParOf" srcId="{03660208-15FD-4B0E-9833-721BB8261CC8}" destId="{F4A5354A-A2CC-49B9-A5B9-0ED01EDA51CB}" srcOrd="4" destOrd="0" presId="urn:microsoft.com/office/officeart/2008/layout/RadialCluster"/>
    <dgm:cxn modelId="{B24F96D0-B8F5-4096-AB70-C9680BB5E443}" type="presParOf" srcId="{03660208-15FD-4B0E-9833-721BB8261CC8}" destId="{74D7169D-C8DF-42A6-A617-A0D8E1D7F792}" srcOrd="5" destOrd="0" presId="urn:microsoft.com/office/officeart/2008/layout/RadialCluster"/>
    <dgm:cxn modelId="{CD17B1A5-0895-489A-9B5E-9AA378DF00D0}" type="presParOf" srcId="{03660208-15FD-4B0E-9833-721BB8261CC8}" destId="{AC8E668E-F081-443F-B9FC-CFE2931599F8}" srcOrd="6" destOrd="0" presId="urn:microsoft.com/office/officeart/2008/layout/RadialCluster"/>
    <dgm:cxn modelId="{290BA474-2966-4E40-A971-AC1124ACB873}" type="presParOf" srcId="{03660208-15FD-4B0E-9833-721BB8261CC8}" destId="{7486700B-EBB7-47BB-9597-B874B7C4FC88}" srcOrd="7" destOrd="0" presId="urn:microsoft.com/office/officeart/2008/layout/RadialCluster"/>
    <dgm:cxn modelId="{03E012BB-FDD9-4E2B-A3EF-FA4FAB1190FE}" type="presParOf" srcId="{03660208-15FD-4B0E-9833-721BB8261CC8}" destId="{89E80E3D-733B-4F1A-BABD-B29FB8B8F79A}" srcOrd="8" destOrd="0" presId="urn:microsoft.com/office/officeart/2008/layout/RadialCluster"/>
    <dgm:cxn modelId="{ACB62E4E-D1C5-4632-8C14-A789BD4C1991}" type="presParOf" srcId="{03660208-15FD-4B0E-9833-721BB8261CC8}" destId="{FD0F274B-1ADB-43A9-9C10-9D9A865EBEDD}" srcOrd="9" destOrd="0" presId="urn:microsoft.com/office/officeart/2008/layout/RadialCluster"/>
    <dgm:cxn modelId="{3F5C09AA-27E7-4B22-AB12-31C8D83812F5}" type="presParOf" srcId="{03660208-15FD-4B0E-9833-721BB8261CC8}" destId="{A6C11243-3434-4603-83E3-E6D4446CD499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43AD5C-90C0-4072-BA0A-85D4981803E7}">
      <dsp:nvSpPr>
        <dsp:cNvPr id="0" name=""/>
        <dsp:cNvSpPr/>
      </dsp:nvSpPr>
      <dsp:spPr>
        <a:xfrm rot="5400000">
          <a:off x="4593141" y="-1813045"/>
          <a:ext cx="889768" cy="474167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What are the barriers to using social media as a research tool?</a:t>
          </a:r>
        </a:p>
      </dsp:txBody>
      <dsp:txXfrm rot="-5400000">
        <a:off x="2667190" y="156341"/>
        <a:ext cx="4698236" cy="802898"/>
      </dsp:txXfrm>
    </dsp:sp>
    <dsp:sp modelId="{9D2E29C6-A2BB-4E4E-8461-844D04491B30}">
      <dsp:nvSpPr>
        <dsp:cNvPr id="0" name=""/>
        <dsp:cNvSpPr/>
      </dsp:nvSpPr>
      <dsp:spPr>
        <a:xfrm>
          <a:off x="0" y="1685"/>
          <a:ext cx="2667190" cy="111221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600" kern="1200" dirty="0"/>
            <a:t>What?</a:t>
          </a:r>
        </a:p>
      </dsp:txBody>
      <dsp:txXfrm>
        <a:off x="54294" y="55979"/>
        <a:ext cx="2558602" cy="1003623"/>
      </dsp:txXfrm>
    </dsp:sp>
    <dsp:sp modelId="{02BC12F1-4AA1-4CEF-BD07-00B094D33466}">
      <dsp:nvSpPr>
        <dsp:cNvPr id="0" name=""/>
        <dsp:cNvSpPr/>
      </dsp:nvSpPr>
      <dsp:spPr>
        <a:xfrm rot="5400000">
          <a:off x="4593141" y="-645223"/>
          <a:ext cx="889768" cy="4741671"/>
        </a:xfrm>
        <a:prstGeom prst="round2Same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How are researchers using social media to gather data?</a:t>
          </a:r>
        </a:p>
      </dsp:txBody>
      <dsp:txXfrm rot="-5400000">
        <a:off x="2667190" y="1324163"/>
        <a:ext cx="4698236" cy="802898"/>
      </dsp:txXfrm>
    </dsp:sp>
    <dsp:sp modelId="{7F0FB7C3-70FC-4C97-BA9B-CB685AD5E425}">
      <dsp:nvSpPr>
        <dsp:cNvPr id="0" name=""/>
        <dsp:cNvSpPr/>
      </dsp:nvSpPr>
      <dsp:spPr>
        <a:xfrm>
          <a:off x="0" y="1169506"/>
          <a:ext cx="2667190" cy="1112211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600" kern="1200" dirty="0"/>
            <a:t>How?</a:t>
          </a:r>
        </a:p>
      </dsp:txBody>
      <dsp:txXfrm>
        <a:off x="54294" y="1223800"/>
        <a:ext cx="2558602" cy="1003623"/>
      </dsp:txXfrm>
    </dsp:sp>
    <dsp:sp modelId="{AC19E5C3-D2DE-4861-8034-575D965C2BA7}">
      <dsp:nvSpPr>
        <dsp:cNvPr id="0" name=""/>
        <dsp:cNvSpPr/>
      </dsp:nvSpPr>
      <dsp:spPr>
        <a:xfrm rot="5400000">
          <a:off x="4593141" y="522598"/>
          <a:ext cx="889768" cy="4741671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Why are some people reluctant to take part in social media research?</a:t>
          </a:r>
        </a:p>
      </dsp:txBody>
      <dsp:txXfrm rot="-5400000">
        <a:off x="2667190" y="2491985"/>
        <a:ext cx="4698236" cy="802898"/>
      </dsp:txXfrm>
    </dsp:sp>
    <dsp:sp modelId="{512E92D6-C35E-416E-8556-DC32579D96E1}">
      <dsp:nvSpPr>
        <dsp:cNvPr id="0" name=""/>
        <dsp:cNvSpPr/>
      </dsp:nvSpPr>
      <dsp:spPr>
        <a:xfrm>
          <a:off x="0" y="2337328"/>
          <a:ext cx="2667190" cy="1112211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600" kern="1200" dirty="0"/>
            <a:t>Why?</a:t>
          </a:r>
        </a:p>
      </dsp:txBody>
      <dsp:txXfrm>
        <a:off x="54294" y="2391622"/>
        <a:ext cx="2558602" cy="100362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6172BE-979F-448C-B1F0-004EBC81958E}">
      <dsp:nvSpPr>
        <dsp:cNvPr id="0" name=""/>
        <dsp:cNvSpPr/>
      </dsp:nvSpPr>
      <dsp:spPr>
        <a:xfrm>
          <a:off x="4187441" y="1801292"/>
          <a:ext cx="1543965" cy="15439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HELEN</a:t>
          </a:r>
        </a:p>
      </dsp:txBody>
      <dsp:txXfrm>
        <a:off x="4262811" y="1876662"/>
        <a:ext cx="1393225" cy="1393225"/>
      </dsp:txXfrm>
    </dsp:sp>
    <dsp:sp modelId="{7AF857D9-E1D1-4DF8-8D8F-2790D4291028}">
      <dsp:nvSpPr>
        <dsp:cNvPr id="0" name=""/>
        <dsp:cNvSpPr/>
      </dsp:nvSpPr>
      <dsp:spPr>
        <a:xfrm rot="16200000">
          <a:off x="4576227" y="1418095"/>
          <a:ext cx="7663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6393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CC89CE-35B9-4DF9-B7FA-8C62746A3E8C}">
      <dsp:nvSpPr>
        <dsp:cNvPr id="0" name=""/>
        <dsp:cNvSpPr/>
      </dsp:nvSpPr>
      <dsp:spPr>
        <a:xfrm>
          <a:off x="4442195" y="442"/>
          <a:ext cx="1034456" cy="1034456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Interview</a:t>
          </a:r>
        </a:p>
      </dsp:txBody>
      <dsp:txXfrm>
        <a:off x="4492693" y="50940"/>
        <a:ext cx="933460" cy="933460"/>
      </dsp:txXfrm>
    </dsp:sp>
    <dsp:sp modelId="{5BADFF34-F665-4CA2-A69A-09C27A970A0D}">
      <dsp:nvSpPr>
        <dsp:cNvPr id="0" name=""/>
        <dsp:cNvSpPr/>
      </dsp:nvSpPr>
      <dsp:spPr>
        <a:xfrm>
          <a:off x="5731406" y="2573275"/>
          <a:ext cx="7663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6393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04EF1C-7EA3-4560-855A-6A93EBE6FF6F}">
      <dsp:nvSpPr>
        <dsp:cNvPr id="0" name=""/>
        <dsp:cNvSpPr/>
      </dsp:nvSpPr>
      <dsp:spPr>
        <a:xfrm>
          <a:off x="6497800" y="2056046"/>
          <a:ext cx="1034456" cy="1034456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Video</a:t>
          </a:r>
        </a:p>
      </dsp:txBody>
      <dsp:txXfrm>
        <a:off x="6548298" y="2106544"/>
        <a:ext cx="933460" cy="933460"/>
      </dsp:txXfrm>
    </dsp:sp>
    <dsp:sp modelId="{63E4D878-660B-4CED-AFB3-DBE6A5066C3C}">
      <dsp:nvSpPr>
        <dsp:cNvPr id="0" name=""/>
        <dsp:cNvSpPr/>
      </dsp:nvSpPr>
      <dsp:spPr>
        <a:xfrm rot="5400000">
          <a:off x="4576227" y="3728454"/>
          <a:ext cx="7663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6393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C84B7D-DB66-48EF-8029-2EBC2C5CBDB6}">
      <dsp:nvSpPr>
        <dsp:cNvPr id="0" name=""/>
        <dsp:cNvSpPr/>
      </dsp:nvSpPr>
      <dsp:spPr>
        <a:xfrm>
          <a:off x="4442195" y="4111651"/>
          <a:ext cx="1034456" cy="1034456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Blog article</a:t>
          </a:r>
        </a:p>
      </dsp:txBody>
      <dsp:txXfrm>
        <a:off x="4492693" y="4162149"/>
        <a:ext cx="933460" cy="933460"/>
      </dsp:txXfrm>
    </dsp:sp>
    <dsp:sp modelId="{6A658898-2FFF-44FD-A2AA-31BDFEEC7FFE}">
      <dsp:nvSpPr>
        <dsp:cNvPr id="0" name=""/>
        <dsp:cNvSpPr/>
      </dsp:nvSpPr>
      <dsp:spPr>
        <a:xfrm rot="10800000">
          <a:off x="3421047" y="2573275"/>
          <a:ext cx="7663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6393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3C880C-75B7-41DB-9EDB-D6CA344DAC75}">
      <dsp:nvSpPr>
        <dsp:cNvPr id="0" name=""/>
        <dsp:cNvSpPr/>
      </dsp:nvSpPr>
      <dsp:spPr>
        <a:xfrm>
          <a:off x="2386591" y="2056046"/>
          <a:ext cx="1034456" cy="1034456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Photo</a:t>
          </a:r>
        </a:p>
      </dsp:txBody>
      <dsp:txXfrm>
        <a:off x="2437089" y="2106544"/>
        <a:ext cx="933460" cy="93346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6B836-5F79-424D-8F94-2509CDE214C6}">
      <dsp:nvSpPr>
        <dsp:cNvPr id="0" name=""/>
        <dsp:cNvSpPr/>
      </dsp:nvSpPr>
      <dsp:spPr>
        <a:xfrm>
          <a:off x="0" y="0"/>
          <a:ext cx="4345682" cy="11331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Descriptive coding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Research design, project outline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Folders, templates, case nodes</a:t>
          </a:r>
        </a:p>
      </dsp:txBody>
      <dsp:txXfrm>
        <a:off x="33190" y="33190"/>
        <a:ext cx="3122887" cy="1066804"/>
      </dsp:txXfrm>
    </dsp:sp>
    <dsp:sp modelId="{343331C6-EFCB-4B27-98E3-92D393F7CA2A}">
      <dsp:nvSpPr>
        <dsp:cNvPr id="0" name=""/>
        <dsp:cNvSpPr/>
      </dsp:nvSpPr>
      <dsp:spPr>
        <a:xfrm>
          <a:off x="383442" y="1322049"/>
          <a:ext cx="4345682" cy="11331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Thematic coding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Finding obvious themes, </a:t>
          </a:r>
          <a:r>
            <a:rPr lang="en-GB" sz="1500" kern="1200" dirty="0" err="1"/>
            <a:t>autocoding</a:t>
          </a:r>
          <a:endParaRPr lang="en-GB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In Vivo coding</a:t>
          </a:r>
        </a:p>
      </dsp:txBody>
      <dsp:txXfrm>
        <a:off x="416632" y="1355239"/>
        <a:ext cx="3159290" cy="1066804"/>
      </dsp:txXfrm>
    </dsp:sp>
    <dsp:sp modelId="{ABB2FAD9-3DC2-4BB5-A624-BEEAED0DC1D7}">
      <dsp:nvSpPr>
        <dsp:cNvPr id="0" name=""/>
        <dsp:cNvSpPr/>
      </dsp:nvSpPr>
      <dsp:spPr>
        <a:xfrm>
          <a:off x="766885" y="2644098"/>
          <a:ext cx="4345682" cy="11331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Analytic coding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Creating node hierarchies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Using queries, matrices</a:t>
          </a:r>
        </a:p>
      </dsp:txBody>
      <dsp:txXfrm>
        <a:off x="800075" y="2677288"/>
        <a:ext cx="3159290" cy="1066804"/>
      </dsp:txXfrm>
    </dsp:sp>
    <dsp:sp modelId="{CFE36240-BECF-4838-8D0C-0F6E9F76972C}">
      <dsp:nvSpPr>
        <dsp:cNvPr id="0" name=""/>
        <dsp:cNvSpPr/>
      </dsp:nvSpPr>
      <dsp:spPr>
        <a:xfrm>
          <a:off x="3609112" y="859331"/>
          <a:ext cx="736570" cy="736570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300" kern="1200"/>
        </a:p>
      </dsp:txBody>
      <dsp:txXfrm>
        <a:off x="3774840" y="859331"/>
        <a:ext cx="405114" cy="554269"/>
      </dsp:txXfrm>
    </dsp:sp>
    <dsp:sp modelId="{142EF509-A59E-4320-B57B-FB9778FD8E0F}">
      <dsp:nvSpPr>
        <dsp:cNvPr id="0" name=""/>
        <dsp:cNvSpPr/>
      </dsp:nvSpPr>
      <dsp:spPr>
        <a:xfrm>
          <a:off x="3992555" y="2173826"/>
          <a:ext cx="736570" cy="736570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300" kern="1200"/>
        </a:p>
      </dsp:txBody>
      <dsp:txXfrm>
        <a:off x="4158283" y="2173826"/>
        <a:ext cx="405114" cy="5542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659ED3-5766-486D-B21E-68E6A34902D9}">
      <dsp:nvSpPr>
        <dsp:cNvPr id="0" name=""/>
        <dsp:cNvSpPr/>
      </dsp:nvSpPr>
      <dsp:spPr>
        <a:xfrm>
          <a:off x="1500794" y="-31914"/>
          <a:ext cx="5163369" cy="5163369"/>
        </a:xfrm>
        <a:prstGeom prst="circularArrow">
          <a:avLst>
            <a:gd name="adj1" fmla="val 5544"/>
            <a:gd name="adj2" fmla="val 330680"/>
            <a:gd name="adj3" fmla="val 13770020"/>
            <a:gd name="adj4" fmla="val 17389559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8A6ACE-4722-4A32-8022-1205430401D7}">
      <dsp:nvSpPr>
        <dsp:cNvPr id="0" name=""/>
        <dsp:cNvSpPr/>
      </dsp:nvSpPr>
      <dsp:spPr>
        <a:xfrm>
          <a:off x="2870493" y="866"/>
          <a:ext cx="2423971" cy="12119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Identify similarities</a:t>
          </a:r>
        </a:p>
      </dsp:txBody>
      <dsp:txXfrm>
        <a:off x="2929657" y="60030"/>
        <a:ext cx="2305643" cy="1093657"/>
      </dsp:txXfrm>
    </dsp:sp>
    <dsp:sp modelId="{5D2E1863-C395-4C6E-9423-279CB8699E11}">
      <dsp:nvSpPr>
        <dsp:cNvPr id="0" name=""/>
        <dsp:cNvSpPr/>
      </dsp:nvSpPr>
      <dsp:spPr>
        <a:xfrm>
          <a:off x="4964589" y="1522316"/>
          <a:ext cx="2423971" cy="1211985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Extract themes</a:t>
          </a:r>
        </a:p>
      </dsp:txBody>
      <dsp:txXfrm>
        <a:off x="5023753" y="1581480"/>
        <a:ext cx="2305643" cy="1093657"/>
      </dsp:txXfrm>
    </dsp:sp>
    <dsp:sp modelId="{921AE366-86AE-4CDE-A075-B1CE1B0E0CC2}">
      <dsp:nvSpPr>
        <dsp:cNvPr id="0" name=""/>
        <dsp:cNvSpPr/>
      </dsp:nvSpPr>
      <dsp:spPr>
        <a:xfrm>
          <a:off x="4164715" y="3984073"/>
          <a:ext cx="2423971" cy="1211985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Identify relationships</a:t>
          </a:r>
        </a:p>
      </dsp:txBody>
      <dsp:txXfrm>
        <a:off x="4223879" y="4043237"/>
        <a:ext cx="2305643" cy="1093657"/>
      </dsp:txXfrm>
    </dsp:sp>
    <dsp:sp modelId="{B40DB5B0-9AA8-4070-A307-F05990DE14BE}">
      <dsp:nvSpPr>
        <dsp:cNvPr id="0" name=""/>
        <dsp:cNvSpPr/>
      </dsp:nvSpPr>
      <dsp:spPr>
        <a:xfrm>
          <a:off x="1576270" y="3984073"/>
          <a:ext cx="2423971" cy="1211985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Highlight differences</a:t>
          </a:r>
        </a:p>
      </dsp:txBody>
      <dsp:txXfrm>
        <a:off x="1635434" y="4043237"/>
        <a:ext cx="2305643" cy="1093657"/>
      </dsp:txXfrm>
    </dsp:sp>
    <dsp:sp modelId="{45362A85-364A-4B1D-A230-89F76F8E2FF8}">
      <dsp:nvSpPr>
        <dsp:cNvPr id="0" name=""/>
        <dsp:cNvSpPr/>
      </dsp:nvSpPr>
      <dsp:spPr>
        <a:xfrm>
          <a:off x="776396" y="1522316"/>
          <a:ext cx="2423971" cy="121198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Create generalisations</a:t>
          </a:r>
        </a:p>
      </dsp:txBody>
      <dsp:txXfrm>
        <a:off x="835560" y="1581480"/>
        <a:ext cx="2305643" cy="10936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67B3C9-F79A-439C-8E52-4F27E95242C6}">
      <dsp:nvSpPr>
        <dsp:cNvPr id="0" name=""/>
        <dsp:cNvSpPr/>
      </dsp:nvSpPr>
      <dsp:spPr>
        <a:xfrm>
          <a:off x="-4269949" y="-655092"/>
          <a:ext cx="5087468" cy="5087468"/>
        </a:xfrm>
        <a:prstGeom prst="blockArc">
          <a:avLst>
            <a:gd name="adj1" fmla="val 18900000"/>
            <a:gd name="adj2" fmla="val 2700000"/>
            <a:gd name="adj3" fmla="val 425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BC799D-66DB-4246-9B5A-C6D9D0C56355}">
      <dsp:nvSpPr>
        <dsp:cNvPr id="0" name=""/>
        <dsp:cNvSpPr/>
      </dsp:nvSpPr>
      <dsp:spPr>
        <a:xfrm>
          <a:off x="525755" y="377728"/>
          <a:ext cx="6832448" cy="7554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644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>
              <a:solidFill>
                <a:srgbClr val="002060"/>
              </a:solidFill>
            </a:rPr>
            <a:t>To draw conclusions</a:t>
          </a:r>
        </a:p>
      </dsp:txBody>
      <dsp:txXfrm>
        <a:off x="525755" y="377728"/>
        <a:ext cx="6832448" cy="755456"/>
      </dsp:txXfrm>
    </dsp:sp>
    <dsp:sp modelId="{6E406EBD-7587-4D4E-805F-E177978F8F54}">
      <dsp:nvSpPr>
        <dsp:cNvPr id="0" name=""/>
        <dsp:cNvSpPr/>
      </dsp:nvSpPr>
      <dsp:spPr>
        <a:xfrm>
          <a:off x="53594" y="283296"/>
          <a:ext cx="944320" cy="9443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AF8470-38D0-4F77-BAFC-E645D7C7DBF5}">
      <dsp:nvSpPr>
        <dsp:cNvPr id="0" name=""/>
        <dsp:cNvSpPr/>
      </dsp:nvSpPr>
      <dsp:spPr>
        <a:xfrm>
          <a:off x="800363" y="1510913"/>
          <a:ext cx="6557840" cy="75545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644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>
              <a:solidFill>
                <a:srgbClr val="002060"/>
              </a:solidFill>
            </a:rPr>
            <a:t>To develop theories</a:t>
          </a:r>
        </a:p>
      </dsp:txBody>
      <dsp:txXfrm>
        <a:off x="800363" y="1510913"/>
        <a:ext cx="6557840" cy="755456"/>
      </dsp:txXfrm>
    </dsp:sp>
    <dsp:sp modelId="{489AD2A4-14DF-4642-ABE1-81902ACA6676}">
      <dsp:nvSpPr>
        <dsp:cNvPr id="0" name=""/>
        <dsp:cNvSpPr/>
      </dsp:nvSpPr>
      <dsp:spPr>
        <a:xfrm>
          <a:off x="328203" y="1416481"/>
          <a:ext cx="944320" cy="9443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3CCCBA-6D80-416B-B3EB-7EB557D4DE95}">
      <dsp:nvSpPr>
        <dsp:cNvPr id="0" name=""/>
        <dsp:cNvSpPr/>
      </dsp:nvSpPr>
      <dsp:spPr>
        <a:xfrm>
          <a:off x="525755" y="2644098"/>
          <a:ext cx="6832448" cy="75545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644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>
              <a:solidFill>
                <a:srgbClr val="002060"/>
              </a:solidFill>
            </a:rPr>
            <a:t>To test hypotheses</a:t>
          </a:r>
        </a:p>
      </dsp:txBody>
      <dsp:txXfrm>
        <a:off x="525755" y="2644098"/>
        <a:ext cx="6832448" cy="755456"/>
      </dsp:txXfrm>
    </dsp:sp>
    <dsp:sp modelId="{724125E0-9D9C-4B96-BE47-DDB61DF142C6}">
      <dsp:nvSpPr>
        <dsp:cNvPr id="0" name=""/>
        <dsp:cNvSpPr/>
      </dsp:nvSpPr>
      <dsp:spPr>
        <a:xfrm>
          <a:off x="53594" y="2549666"/>
          <a:ext cx="944320" cy="9443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17EDB1-3035-45F7-BE3C-35E0CD20E8A1}">
      <dsp:nvSpPr>
        <dsp:cNvPr id="0" name=""/>
        <dsp:cNvSpPr/>
      </dsp:nvSpPr>
      <dsp:spPr>
        <a:xfrm>
          <a:off x="3543" y="1095683"/>
          <a:ext cx="2184724" cy="18019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What are the attributes of the source?</a:t>
          </a:r>
        </a:p>
      </dsp:txBody>
      <dsp:txXfrm>
        <a:off x="45011" y="1137151"/>
        <a:ext cx="2101788" cy="1332874"/>
      </dsp:txXfrm>
    </dsp:sp>
    <dsp:sp modelId="{BB835470-80DD-4CA2-B4BF-B740ADEFCF84}">
      <dsp:nvSpPr>
        <dsp:cNvPr id="0" name=""/>
        <dsp:cNvSpPr/>
      </dsp:nvSpPr>
      <dsp:spPr>
        <a:xfrm>
          <a:off x="1228945" y="1516388"/>
          <a:ext cx="2421844" cy="2421844"/>
        </a:xfrm>
        <a:prstGeom prst="leftCircularArrow">
          <a:avLst>
            <a:gd name="adj1" fmla="val 3206"/>
            <a:gd name="adj2" fmla="val 394970"/>
            <a:gd name="adj3" fmla="val 2170480"/>
            <a:gd name="adj4" fmla="val 9024489"/>
            <a:gd name="adj5" fmla="val 37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6EBED5-D92F-4E86-B4E3-9456930520F1}">
      <dsp:nvSpPr>
        <dsp:cNvPr id="0" name=""/>
        <dsp:cNvSpPr/>
      </dsp:nvSpPr>
      <dsp:spPr>
        <a:xfrm>
          <a:off x="489037" y="2511493"/>
          <a:ext cx="1941977" cy="7722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Descriptive</a:t>
          </a:r>
        </a:p>
      </dsp:txBody>
      <dsp:txXfrm>
        <a:off x="511656" y="2534112"/>
        <a:ext cx="1896739" cy="727022"/>
      </dsp:txXfrm>
    </dsp:sp>
    <dsp:sp modelId="{CD946116-E286-4E05-B1A8-B0D0301082CC}">
      <dsp:nvSpPr>
        <dsp:cNvPr id="0" name=""/>
        <dsp:cNvSpPr/>
      </dsp:nvSpPr>
      <dsp:spPr>
        <a:xfrm>
          <a:off x="2800704" y="1095683"/>
          <a:ext cx="2184724" cy="18019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What are the topics being discussed?</a:t>
          </a:r>
        </a:p>
      </dsp:txBody>
      <dsp:txXfrm>
        <a:off x="2842172" y="1523281"/>
        <a:ext cx="2101788" cy="1332874"/>
      </dsp:txXfrm>
    </dsp:sp>
    <dsp:sp modelId="{18DC18FB-72BD-4F55-AB70-D353A42564EA}">
      <dsp:nvSpPr>
        <dsp:cNvPr id="0" name=""/>
        <dsp:cNvSpPr/>
      </dsp:nvSpPr>
      <dsp:spPr>
        <a:xfrm>
          <a:off x="4007900" y="-15578"/>
          <a:ext cx="2701003" cy="2701003"/>
        </a:xfrm>
        <a:prstGeom prst="circularArrow">
          <a:avLst>
            <a:gd name="adj1" fmla="val 2874"/>
            <a:gd name="adj2" fmla="val 351397"/>
            <a:gd name="adj3" fmla="val 19473093"/>
            <a:gd name="adj4" fmla="val 12575511"/>
            <a:gd name="adj5" fmla="val 3353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329794-53D3-4D76-8C91-3F92903ED891}">
      <dsp:nvSpPr>
        <dsp:cNvPr id="0" name=""/>
        <dsp:cNvSpPr/>
      </dsp:nvSpPr>
      <dsp:spPr>
        <a:xfrm>
          <a:off x="3286198" y="709552"/>
          <a:ext cx="1941977" cy="772260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Thematic</a:t>
          </a:r>
        </a:p>
      </dsp:txBody>
      <dsp:txXfrm>
        <a:off x="3308817" y="732171"/>
        <a:ext cx="1896739" cy="727022"/>
      </dsp:txXfrm>
    </dsp:sp>
    <dsp:sp modelId="{2D6B5D53-929F-4987-B769-C64E310F7EB5}">
      <dsp:nvSpPr>
        <dsp:cNvPr id="0" name=""/>
        <dsp:cNvSpPr/>
      </dsp:nvSpPr>
      <dsp:spPr>
        <a:xfrm>
          <a:off x="5597864" y="1095683"/>
          <a:ext cx="2184724" cy="18019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What is going on?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How can this be interpreted?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 dirty="0"/>
        </a:p>
      </dsp:txBody>
      <dsp:txXfrm>
        <a:off x="5639332" y="1137151"/>
        <a:ext cx="2101788" cy="1332874"/>
      </dsp:txXfrm>
    </dsp:sp>
    <dsp:sp modelId="{3E10FE27-E014-440B-9157-CC1279D50610}">
      <dsp:nvSpPr>
        <dsp:cNvPr id="0" name=""/>
        <dsp:cNvSpPr/>
      </dsp:nvSpPr>
      <dsp:spPr>
        <a:xfrm>
          <a:off x="6083359" y="2511493"/>
          <a:ext cx="1941977" cy="772260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Analytic</a:t>
          </a:r>
        </a:p>
      </dsp:txBody>
      <dsp:txXfrm>
        <a:off x="6105978" y="2534112"/>
        <a:ext cx="1896739" cy="7270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28E172-B903-4251-AF6C-853513EB1A68}">
      <dsp:nvSpPr>
        <dsp:cNvPr id="0" name=""/>
        <dsp:cNvSpPr/>
      </dsp:nvSpPr>
      <dsp:spPr>
        <a:xfrm>
          <a:off x="1634741" y="1878998"/>
          <a:ext cx="1451445" cy="7257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Interpersonal relationships</a:t>
          </a:r>
        </a:p>
      </dsp:txBody>
      <dsp:txXfrm>
        <a:off x="1655997" y="1900254"/>
        <a:ext cx="1408933" cy="683210"/>
      </dsp:txXfrm>
    </dsp:sp>
    <dsp:sp modelId="{786A9637-4ABD-4474-985B-B7229580CB2C}">
      <dsp:nvSpPr>
        <dsp:cNvPr id="0" name=""/>
        <dsp:cNvSpPr/>
      </dsp:nvSpPr>
      <dsp:spPr>
        <a:xfrm rot="17945813">
          <a:off x="2779527" y="1704185"/>
          <a:ext cx="1193897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193897" y="160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346628" y="1690399"/>
        <a:ext cx="59694" cy="59694"/>
      </dsp:txXfrm>
    </dsp:sp>
    <dsp:sp modelId="{021EA037-C07B-4C2E-99B5-11C2F558F7B8}">
      <dsp:nvSpPr>
        <dsp:cNvPr id="0" name=""/>
        <dsp:cNvSpPr/>
      </dsp:nvSpPr>
      <dsp:spPr>
        <a:xfrm>
          <a:off x="3666765" y="835772"/>
          <a:ext cx="1451445" cy="7257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Family</a:t>
          </a:r>
        </a:p>
      </dsp:txBody>
      <dsp:txXfrm>
        <a:off x="3688021" y="857028"/>
        <a:ext cx="1408933" cy="683210"/>
      </dsp:txXfrm>
    </dsp:sp>
    <dsp:sp modelId="{DC61F9D5-ED06-4AFE-8D85-7FDC1005C6B5}">
      <dsp:nvSpPr>
        <dsp:cNvPr id="0" name=""/>
        <dsp:cNvSpPr/>
      </dsp:nvSpPr>
      <dsp:spPr>
        <a:xfrm rot="18289469">
          <a:off x="4900170" y="765281"/>
          <a:ext cx="1016659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016659" y="160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383083" y="755926"/>
        <a:ext cx="50832" cy="50832"/>
      </dsp:txXfrm>
    </dsp:sp>
    <dsp:sp modelId="{8C4B5B90-FF14-47E7-B89C-F5BFC45CD7EE}">
      <dsp:nvSpPr>
        <dsp:cNvPr id="0" name=""/>
        <dsp:cNvSpPr/>
      </dsp:nvSpPr>
      <dsp:spPr>
        <a:xfrm>
          <a:off x="5698788" y="1191"/>
          <a:ext cx="1451445" cy="7257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Parent-child</a:t>
          </a:r>
        </a:p>
      </dsp:txBody>
      <dsp:txXfrm>
        <a:off x="5720044" y="22447"/>
        <a:ext cx="1408933" cy="683210"/>
      </dsp:txXfrm>
    </dsp:sp>
    <dsp:sp modelId="{5E07C3B5-E141-4C84-95C9-BD994CBC8039}">
      <dsp:nvSpPr>
        <dsp:cNvPr id="0" name=""/>
        <dsp:cNvSpPr/>
      </dsp:nvSpPr>
      <dsp:spPr>
        <a:xfrm>
          <a:off x="5118210" y="1182571"/>
          <a:ext cx="58057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80578" y="160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393985" y="1184119"/>
        <a:ext cx="29028" cy="29028"/>
      </dsp:txXfrm>
    </dsp:sp>
    <dsp:sp modelId="{00181C52-ED1B-4BF3-829C-4CBBA47AECDF}">
      <dsp:nvSpPr>
        <dsp:cNvPr id="0" name=""/>
        <dsp:cNvSpPr/>
      </dsp:nvSpPr>
      <dsp:spPr>
        <a:xfrm>
          <a:off x="5698788" y="835772"/>
          <a:ext cx="1451445" cy="7257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Spouse/ partner</a:t>
          </a:r>
        </a:p>
      </dsp:txBody>
      <dsp:txXfrm>
        <a:off x="5720044" y="857028"/>
        <a:ext cx="1408933" cy="683210"/>
      </dsp:txXfrm>
    </dsp:sp>
    <dsp:sp modelId="{28E9EFCD-2D8A-4749-AF50-5540C8FEE5A5}">
      <dsp:nvSpPr>
        <dsp:cNvPr id="0" name=""/>
        <dsp:cNvSpPr/>
      </dsp:nvSpPr>
      <dsp:spPr>
        <a:xfrm rot="3310531">
          <a:off x="4900170" y="1599862"/>
          <a:ext cx="1016659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016659" y="160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383083" y="1590507"/>
        <a:ext cx="50832" cy="50832"/>
      </dsp:txXfrm>
    </dsp:sp>
    <dsp:sp modelId="{A43A8F0E-6551-48B2-9093-9D90AF097D2F}">
      <dsp:nvSpPr>
        <dsp:cNvPr id="0" name=""/>
        <dsp:cNvSpPr/>
      </dsp:nvSpPr>
      <dsp:spPr>
        <a:xfrm>
          <a:off x="5698788" y="1670353"/>
          <a:ext cx="1451445" cy="7257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Sibling</a:t>
          </a:r>
        </a:p>
      </dsp:txBody>
      <dsp:txXfrm>
        <a:off x="5720044" y="1691609"/>
        <a:ext cx="1408933" cy="683210"/>
      </dsp:txXfrm>
    </dsp:sp>
    <dsp:sp modelId="{FA893B00-CE18-4A33-AA0A-5599F7E514F4}">
      <dsp:nvSpPr>
        <dsp:cNvPr id="0" name=""/>
        <dsp:cNvSpPr/>
      </dsp:nvSpPr>
      <dsp:spPr>
        <a:xfrm rot="3654187">
          <a:off x="2779527" y="2747411"/>
          <a:ext cx="1193897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193897" y="160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346628" y="2733626"/>
        <a:ext cx="59694" cy="59694"/>
      </dsp:txXfrm>
    </dsp:sp>
    <dsp:sp modelId="{192ED1D8-8966-4B09-968B-40DB74342E43}">
      <dsp:nvSpPr>
        <dsp:cNvPr id="0" name=""/>
        <dsp:cNvSpPr/>
      </dsp:nvSpPr>
      <dsp:spPr>
        <a:xfrm>
          <a:off x="3666765" y="2922225"/>
          <a:ext cx="1451445" cy="7257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Non-family</a:t>
          </a:r>
        </a:p>
      </dsp:txBody>
      <dsp:txXfrm>
        <a:off x="3688021" y="2943481"/>
        <a:ext cx="1408933" cy="683210"/>
      </dsp:txXfrm>
    </dsp:sp>
    <dsp:sp modelId="{B643699E-E41C-4E97-AB11-96DEA8991988}">
      <dsp:nvSpPr>
        <dsp:cNvPr id="0" name=""/>
        <dsp:cNvSpPr/>
      </dsp:nvSpPr>
      <dsp:spPr>
        <a:xfrm rot="19457599">
          <a:off x="5051007" y="3060379"/>
          <a:ext cx="71498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714984" y="160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390625" y="3058566"/>
        <a:ext cx="35749" cy="35749"/>
      </dsp:txXfrm>
    </dsp:sp>
    <dsp:sp modelId="{EDF4BDE9-D460-44C7-8DC3-77CEB61D5BD6}">
      <dsp:nvSpPr>
        <dsp:cNvPr id="0" name=""/>
        <dsp:cNvSpPr/>
      </dsp:nvSpPr>
      <dsp:spPr>
        <a:xfrm>
          <a:off x="5698788" y="2504934"/>
          <a:ext cx="1451445" cy="7257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Friends</a:t>
          </a:r>
        </a:p>
      </dsp:txBody>
      <dsp:txXfrm>
        <a:off x="5720044" y="2526190"/>
        <a:ext cx="1408933" cy="683210"/>
      </dsp:txXfrm>
    </dsp:sp>
    <dsp:sp modelId="{446B5DF2-D713-46B3-A7A3-23CE221B9370}">
      <dsp:nvSpPr>
        <dsp:cNvPr id="0" name=""/>
        <dsp:cNvSpPr/>
      </dsp:nvSpPr>
      <dsp:spPr>
        <a:xfrm rot="2142401">
          <a:off x="5051007" y="3477669"/>
          <a:ext cx="71498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714984" y="160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390625" y="3475857"/>
        <a:ext cx="35749" cy="35749"/>
      </dsp:txXfrm>
    </dsp:sp>
    <dsp:sp modelId="{D869E51A-AFE2-472E-9C43-4019B85926FF}">
      <dsp:nvSpPr>
        <dsp:cNvPr id="0" name=""/>
        <dsp:cNvSpPr/>
      </dsp:nvSpPr>
      <dsp:spPr>
        <a:xfrm>
          <a:off x="5698788" y="3339515"/>
          <a:ext cx="1451445" cy="7257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Work colleagues</a:t>
          </a:r>
        </a:p>
      </dsp:txBody>
      <dsp:txXfrm>
        <a:off x="5720044" y="3360771"/>
        <a:ext cx="1408933" cy="6832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2050ED-1FCC-447B-8AA2-DBBF632F01B9}">
      <dsp:nvSpPr>
        <dsp:cNvPr id="0" name=""/>
        <dsp:cNvSpPr/>
      </dsp:nvSpPr>
      <dsp:spPr>
        <a:xfrm>
          <a:off x="2963544" y="1064"/>
          <a:ext cx="4445317" cy="84445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Create database for storing different sources (text, audio, video, web resources, etc.)</a:t>
          </a:r>
        </a:p>
      </dsp:txBody>
      <dsp:txXfrm>
        <a:off x="2963544" y="106620"/>
        <a:ext cx="4128648" cy="633338"/>
      </dsp:txXfrm>
    </dsp:sp>
    <dsp:sp modelId="{0F70B9D7-3D84-4463-8E52-A48319060206}">
      <dsp:nvSpPr>
        <dsp:cNvPr id="0" name=""/>
        <dsp:cNvSpPr/>
      </dsp:nvSpPr>
      <dsp:spPr>
        <a:xfrm>
          <a:off x="0" y="1064"/>
          <a:ext cx="2963544" cy="8444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Manage data</a:t>
          </a:r>
        </a:p>
      </dsp:txBody>
      <dsp:txXfrm>
        <a:off x="41223" y="42287"/>
        <a:ext cx="2881098" cy="762004"/>
      </dsp:txXfrm>
    </dsp:sp>
    <dsp:sp modelId="{59B11A45-48CA-4E88-BC55-39FDC1BDCDA1}">
      <dsp:nvSpPr>
        <dsp:cNvPr id="0" name=""/>
        <dsp:cNvSpPr/>
      </dsp:nvSpPr>
      <dsp:spPr>
        <a:xfrm>
          <a:off x="2963544" y="929960"/>
          <a:ext cx="4445317" cy="84445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Annotate data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Attach memos to files</a:t>
          </a:r>
        </a:p>
      </dsp:txBody>
      <dsp:txXfrm>
        <a:off x="2963544" y="1035516"/>
        <a:ext cx="4128648" cy="633338"/>
      </dsp:txXfrm>
    </dsp:sp>
    <dsp:sp modelId="{00986037-6BE3-4179-BA90-B79EBB833728}">
      <dsp:nvSpPr>
        <dsp:cNvPr id="0" name=""/>
        <dsp:cNvSpPr/>
      </dsp:nvSpPr>
      <dsp:spPr>
        <a:xfrm>
          <a:off x="0" y="929960"/>
          <a:ext cx="2963544" cy="84445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Manage ideas</a:t>
          </a:r>
        </a:p>
      </dsp:txBody>
      <dsp:txXfrm>
        <a:off x="41223" y="971183"/>
        <a:ext cx="2881098" cy="762004"/>
      </dsp:txXfrm>
    </dsp:sp>
    <dsp:sp modelId="{CF683E89-96CF-44EA-80B2-540312EEFDB2}">
      <dsp:nvSpPr>
        <dsp:cNvPr id="0" name=""/>
        <dsp:cNvSpPr/>
      </dsp:nvSpPr>
      <dsp:spPr>
        <a:xfrm>
          <a:off x="2963544" y="1858856"/>
          <a:ext cx="4445317" cy="84445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Identify commonly occurring words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Collate data relating to a theme or concept</a:t>
          </a:r>
        </a:p>
      </dsp:txBody>
      <dsp:txXfrm>
        <a:off x="2963544" y="1964412"/>
        <a:ext cx="4128648" cy="633338"/>
      </dsp:txXfrm>
    </dsp:sp>
    <dsp:sp modelId="{EBD32861-5F2C-44A1-8B46-32EB9E037732}">
      <dsp:nvSpPr>
        <dsp:cNvPr id="0" name=""/>
        <dsp:cNvSpPr/>
      </dsp:nvSpPr>
      <dsp:spPr>
        <a:xfrm>
          <a:off x="0" y="1858856"/>
          <a:ext cx="2963544" cy="84445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Query data</a:t>
          </a:r>
        </a:p>
      </dsp:txBody>
      <dsp:txXfrm>
        <a:off x="41223" y="1900079"/>
        <a:ext cx="2881098" cy="762004"/>
      </dsp:txXfrm>
    </dsp:sp>
    <dsp:sp modelId="{DD58E8AB-F492-4D58-8D66-03F02CC3F0A1}">
      <dsp:nvSpPr>
        <dsp:cNvPr id="0" name=""/>
        <dsp:cNvSpPr/>
      </dsp:nvSpPr>
      <dsp:spPr>
        <a:xfrm>
          <a:off x="2963544" y="2787751"/>
          <a:ext cx="4445317" cy="84445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Illustrate relationships using models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Report knowledge developed from data</a:t>
          </a:r>
        </a:p>
      </dsp:txBody>
      <dsp:txXfrm>
        <a:off x="2963544" y="2893307"/>
        <a:ext cx="4128648" cy="633338"/>
      </dsp:txXfrm>
    </dsp:sp>
    <dsp:sp modelId="{8990F901-D688-4839-B27B-F0305EDC5F0A}">
      <dsp:nvSpPr>
        <dsp:cNvPr id="0" name=""/>
        <dsp:cNvSpPr/>
      </dsp:nvSpPr>
      <dsp:spPr>
        <a:xfrm>
          <a:off x="0" y="2787751"/>
          <a:ext cx="2963544" cy="8444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Model &amp; report</a:t>
          </a:r>
        </a:p>
      </dsp:txBody>
      <dsp:txXfrm>
        <a:off x="41223" y="2828974"/>
        <a:ext cx="2881098" cy="76200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9F867-2FD2-4E99-B99F-CD168BFAAA3D}">
      <dsp:nvSpPr>
        <dsp:cNvPr id="0" name=""/>
        <dsp:cNvSpPr/>
      </dsp:nvSpPr>
      <dsp:spPr>
        <a:xfrm>
          <a:off x="2963544" y="0"/>
          <a:ext cx="4445317" cy="107850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Descriptive code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Classification/attribute</a:t>
          </a:r>
        </a:p>
      </dsp:txBody>
      <dsp:txXfrm>
        <a:off x="2963544" y="134813"/>
        <a:ext cx="4040877" cy="808881"/>
      </dsp:txXfrm>
    </dsp:sp>
    <dsp:sp modelId="{72950F13-C229-4A28-B1EF-15B4679B5C8D}">
      <dsp:nvSpPr>
        <dsp:cNvPr id="0" name=""/>
        <dsp:cNvSpPr/>
      </dsp:nvSpPr>
      <dsp:spPr>
        <a:xfrm>
          <a:off x="0" y="0"/>
          <a:ext cx="2963544" cy="107850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What is this?</a:t>
          </a:r>
        </a:p>
      </dsp:txBody>
      <dsp:txXfrm>
        <a:off x="52648" y="52648"/>
        <a:ext cx="2858248" cy="973211"/>
      </dsp:txXfrm>
    </dsp:sp>
    <dsp:sp modelId="{7ECF5249-4979-4B14-9747-E14D5B32782D}">
      <dsp:nvSpPr>
        <dsp:cNvPr id="0" name=""/>
        <dsp:cNvSpPr/>
      </dsp:nvSpPr>
      <dsp:spPr>
        <a:xfrm>
          <a:off x="2963544" y="1186358"/>
          <a:ext cx="4445317" cy="107850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Thematic code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Annotation/memo</a:t>
          </a:r>
        </a:p>
      </dsp:txBody>
      <dsp:txXfrm>
        <a:off x="2963544" y="1321171"/>
        <a:ext cx="4040877" cy="808881"/>
      </dsp:txXfrm>
    </dsp:sp>
    <dsp:sp modelId="{2A96E88F-A94F-4920-8CD2-79F5BE1A7F59}">
      <dsp:nvSpPr>
        <dsp:cNvPr id="0" name=""/>
        <dsp:cNvSpPr/>
      </dsp:nvSpPr>
      <dsp:spPr>
        <a:xfrm>
          <a:off x="0" y="1186358"/>
          <a:ext cx="2963544" cy="1078507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Why is this interesting?</a:t>
          </a:r>
        </a:p>
      </dsp:txBody>
      <dsp:txXfrm>
        <a:off x="52648" y="1239006"/>
        <a:ext cx="2858248" cy="973211"/>
      </dsp:txXfrm>
    </dsp:sp>
    <dsp:sp modelId="{865DFC6C-BDFB-47B9-B93F-9D0538981BEC}">
      <dsp:nvSpPr>
        <dsp:cNvPr id="0" name=""/>
        <dsp:cNvSpPr/>
      </dsp:nvSpPr>
      <dsp:spPr>
        <a:xfrm>
          <a:off x="2963544" y="2372717"/>
          <a:ext cx="4445317" cy="107850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Analytic code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Memo</a:t>
          </a:r>
        </a:p>
      </dsp:txBody>
      <dsp:txXfrm>
        <a:off x="2963544" y="2507530"/>
        <a:ext cx="4040877" cy="808881"/>
      </dsp:txXfrm>
    </dsp:sp>
    <dsp:sp modelId="{2998BE4A-0C3A-4A2C-A8F0-44D599C0955F}">
      <dsp:nvSpPr>
        <dsp:cNvPr id="0" name=""/>
        <dsp:cNvSpPr/>
      </dsp:nvSpPr>
      <dsp:spPr>
        <a:xfrm>
          <a:off x="0" y="2372717"/>
          <a:ext cx="2963544" cy="1078507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Why is this relevant to my research question?</a:t>
          </a:r>
        </a:p>
      </dsp:txBody>
      <dsp:txXfrm>
        <a:off x="52648" y="2425365"/>
        <a:ext cx="2858248" cy="97321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B6F1B3-2850-4EE7-A034-93AF366E017D}">
      <dsp:nvSpPr>
        <dsp:cNvPr id="0" name=""/>
        <dsp:cNvSpPr/>
      </dsp:nvSpPr>
      <dsp:spPr>
        <a:xfrm>
          <a:off x="0" y="104622"/>
          <a:ext cx="7408862" cy="7435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Auto-coding based on structure or patterns</a:t>
          </a:r>
        </a:p>
      </dsp:txBody>
      <dsp:txXfrm>
        <a:off x="36296" y="140918"/>
        <a:ext cx="7336270" cy="670943"/>
      </dsp:txXfrm>
    </dsp:sp>
    <dsp:sp modelId="{3894A6D9-E6CE-42E4-9408-17D8DBB8DC47}">
      <dsp:nvSpPr>
        <dsp:cNvPr id="0" name=""/>
        <dsp:cNvSpPr/>
      </dsp:nvSpPr>
      <dsp:spPr>
        <a:xfrm>
          <a:off x="0" y="937437"/>
          <a:ext cx="7408862" cy="743535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Coding based on queries</a:t>
          </a:r>
        </a:p>
      </dsp:txBody>
      <dsp:txXfrm>
        <a:off x="36296" y="973733"/>
        <a:ext cx="7336270" cy="670943"/>
      </dsp:txXfrm>
    </dsp:sp>
    <dsp:sp modelId="{7B5DEB12-D7AE-48FD-B735-E65163C6142A}">
      <dsp:nvSpPr>
        <dsp:cNvPr id="0" name=""/>
        <dsp:cNvSpPr/>
      </dsp:nvSpPr>
      <dsp:spPr>
        <a:xfrm>
          <a:off x="0" y="1770252"/>
          <a:ext cx="7408862" cy="743535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Manual coding in a source </a:t>
          </a:r>
        </a:p>
      </dsp:txBody>
      <dsp:txXfrm>
        <a:off x="36296" y="1806548"/>
        <a:ext cx="7336270" cy="670943"/>
      </dsp:txXfrm>
    </dsp:sp>
    <dsp:sp modelId="{BF19C0F2-F0E3-4092-840B-69329F981D4D}">
      <dsp:nvSpPr>
        <dsp:cNvPr id="0" name=""/>
        <dsp:cNvSpPr/>
      </dsp:nvSpPr>
      <dsp:spPr>
        <a:xfrm>
          <a:off x="0" y="2603067"/>
          <a:ext cx="7408862" cy="74353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Coding entire sources to a node</a:t>
          </a:r>
        </a:p>
      </dsp:txBody>
      <dsp:txXfrm>
        <a:off x="36296" y="2639363"/>
        <a:ext cx="7336270" cy="67094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677BD7-97B9-4561-8754-02520A667822}">
      <dsp:nvSpPr>
        <dsp:cNvPr id="0" name=""/>
        <dsp:cNvSpPr/>
      </dsp:nvSpPr>
      <dsp:spPr>
        <a:xfrm>
          <a:off x="3826717" y="1938227"/>
          <a:ext cx="1490565" cy="14905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RENEWABLE ENERGY</a:t>
          </a:r>
        </a:p>
      </dsp:txBody>
      <dsp:txXfrm>
        <a:off x="3899480" y="2010990"/>
        <a:ext cx="1345039" cy="1345039"/>
      </dsp:txXfrm>
    </dsp:sp>
    <dsp:sp modelId="{0272D463-BA41-48FA-8084-F74D05604609}">
      <dsp:nvSpPr>
        <dsp:cNvPr id="0" name=""/>
        <dsp:cNvSpPr/>
      </dsp:nvSpPr>
      <dsp:spPr>
        <a:xfrm rot="16200000">
          <a:off x="4151109" y="1517336"/>
          <a:ext cx="84178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4178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6FDBF4-8268-4684-8C5B-62A24102E5A5}">
      <dsp:nvSpPr>
        <dsp:cNvPr id="0" name=""/>
        <dsp:cNvSpPr/>
      </dsp:nvSpPr>
      <dsp:spPr>
        <a:xfrm>
          <a:off x="4072660" y="97766"/>
          <a:ext cx="998678" cy="99867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Image</a:t>
          </a:r>
        </a:p>
      </dsp:txBody>
      <dsp:txXfrm>
        <a:off x="4121411" y="146517"/>
        <a:ext cx="901176" cy="901176"/>
      </dsp:txXfrm>
    </dsp:sp>
    <dsp:sp modelId="{F91048D1-3334-4A0F-948E-975C469E7A9F}">
      <dsp:nvSpPr>
        <dsp:cNvPr id="0" name=""/>
        <dsp:cNvSpPr/>
      </dsp:nvSpPr>
      <dsp:spPr>
        <a:xfrm rot="20520000">
          <a:off x="5298250" y="2321186"/>
          <a:ext cx="77773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7730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A5354A-A2CC-49B9-A5B9-0ED01EDA51CB}">
      <dsp:nvSpPr>
        <dsp:cNvPr id="0" name=""/>
        <dsp:cNvSpPr/>
      </dsp:nvSpPr>
      <dsp:spPr>
        <a:xfrm>
          <a:off x="6056948" y="1539436"/>
          <a:ext cx="998678" cy="99867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Video</a:t>
          </a:r>
        </a:p>
      </dsp:txBody>
      <dsp:txXfrm>
        <a:off x="6105699" y="1588187"/>
        <a:ext cx="901176" cy="901176"/>
      </dsp:txXfrm>
    </dsp:sp>
    <dsp:sp modelId="{74D7169D-C8DF-42A6-A617-A0D8E1D7F792}">
      <dsp:nvSpPr>
        <dsp:cNvPr id="0" name=""/>
        <dsp:cNvSpPr/>
      </dsp:nvSpPr>
      <dsp:spPr>
        <a:xfrm rot="3240000">
          <a:off x="5000539" y="3650449"/>
          <a:ext cx="54796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7965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8E668E-F081-443F-B9FC-CFE2931599F8}">
      <dsp:nvSpPr>
        <dsp:cNvPr id="0" name=""/>
        <dsp:cNvSpPr/>
      </dsp:nvSpPr>
      <dsp:spPr>
        <a:xfrm>
          <a:off x="5299017" y="3872106"/>
          <a:ext cx="998678" cy="99867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Dataset</a:t>
          </a:r>
        </a:p>
      </dsp:txBody>
      <dsp:txXfrm>
        <a:off x="5347768" y="3920857"/>
        <a:ext cx="901176" cy="901176"/>
      </dsp:txXfrm>
    </dsp:sp>
    <dsp:sp modelId="{7486700B-EBB7-47BB-9597-B874B7C4FC88}">
      <dsp:nvSpPr>
        <dsp:cNvPr id="0" name=""/>
        <dsp:cNvSpPr/>
      </dsp:nvSpPr>
      <dsp:spPr>
        <a:xfrm rot="7560000">
          <a:off x="3595494" y="3650449"/>
          <a:ext cx="54796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7965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E80E3D-733B-4F1A-BABD-B29FB8B8F79A}">
      <dsp:nvSpPr>
        <dsp:cNvPr id="0" name=""/>
        <dsp:cNvSpPr/>
      </dsp:nvSpPr>
      <dsp:spPr>
        <a:xfrm>
          <a:off x="2846303" y="3872106"/>
          <a:ext cx="998678" cy="99867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Interview</a:t>
          </a:r>
        </a:p>
      </dsp:txBody>
      <dsp:txXfrm>
        <a:off x="2895054" y="3920857"/>
        <a:ext cx="901176" cy="901176"/>
      </dsp:txXfrm>
    </dsp:sp>
    <dsp:sp modelId="{FD0F274B-1ADB-43A9-9C10-9D9A865EBEDD}">
      <dsp:nvSpPr>
        <dsp:cNvPr id="0" name=""/>
        <dsp:cNvSpPr/>
      </dsp:nvSpPr>
      <dsp:spPr>
        <a:xfrm rot="11880000">
          <a:off x="3068019" y="2321186"/>
          <a:ext cx="77773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7730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C11243-3434-4603-83E3-E6D4446CD499}">
      <dsp:nvSpPr>
        <dsp:cNvPr id="0" name=""/>
        <dsp:cNvSpPr/>
      </dsp:nvSpPr>
      <dsp:spPr>
        <a:xfrm>
          <a:off x="2088372" y="1539436"/>
          <a:ext cx="998678" cy="99867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Website</a:t>
          </a:r>
        </a:p>
      </dsp:txBody>
      <dsp:txXfrm>
        <a:off x="2137123" y="1588187"/>
        <a:ext cx="901176" cy="901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A4845-F20C-41CA-ADAB-15EC210DF825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2AB42-91A6-4AC2-94AC-C26156FF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33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8FD4-BF33-405A-BD61-B391818D22A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317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8FD4-BF33-405A-BD61-B391818D22A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343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8FD4-BF33-405A-BD61-B391818D22A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748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Does not prescribe</a:t>
            </a:r>
            <a:r>
              <a:rPr lang="en-GB" baseline="0" dirty="0"/>
              <a:t> a method but rather supports a range of methodological approaches</a:t>
            </a:r>
          </a:p>
          <a:p>
            <a:r>
              <a:rPr lang="en-GB" baseline="0" dirty="0"/>
              <a:t>Emphasis on storage and retrieval rather than analysis</a:t>
            </a:r>
          </a:p>
          <a:p>
            <a:r>
              <a:rPr lang="en-GB" baseline="0" dirty="0"/>
              <a:t>Automated or keyword searches are no substitute for interpretive coding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8FD4-BF33-405A-BD61-B391818D22A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818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8FD4-BF33-405A-BD61-B391818D22A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147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Make sure you use Heading Styles</a:t>
            </a:r>
            <a:r>
              <a:rPr lang="en-GB" baseline="0" dirty="0"/>
              <a:t> in Word to create headings – just making the text bold or larger won’t work!  Check them in Outline View.</a:t>
            </a:r>
          </a:p>
          <a:p>
            <a:r>
              <a:rPr lang="en-GB" baseline="0" dirty="0"/>
              <a:t>Heading 1 for topics and Heading 2 for speakers</a:t>
            </a:r>
          </a:p>
          <a:p>
            <a:r>
              <a:rPr lang="en-GB" baseline="0" dirty="0"/>
              <a:t>Text that includes embedded objects cannot be imported.</a:t>
            </a:r>
          </a:p>
          <a:p>
            <a:r>
              <a:rPr lang="en-GB" baseline="0" dirty="0"/>
              <a:t>Create hyperlinks after importing a document.</a:t>
            </a:r>
          </a:p>
          <a:p>
            <a:r>
              <a:rPr lang="en-GB" baseline="0" dirty="0" err="1"/>
              <a:t>Autocoding</a:t>
            </a:r>
            <a:r>
              <a:rPr lang="en-GB" baseline="0" dirty="0"/>
              <a:t> cannot be applied to a table.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8FD4-BF33-405A-BD61-B391818D22A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62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8FD4-BF33-405A-BD61-B391818D22A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540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8FD4-BF33-405A-BD61-B391818D22A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708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8FD4-BF33-405A-BD61-B391818D22A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735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Place an underscore</a:t>
            </a:r>
            <a:r>
              <a:rPr lang="en-GB" baseline="0" dirty="0"/>
              <a:t> at the beginning of a document name e.g. _Journal so that it will appear at the top of any alphabetical list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8FD4-BF33-405A-BD61-B391818D22A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823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8FD4-BF33-405A-BD61-B391818D22A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839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8FD4-BF33-405A-BD61-B391818D22A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632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8FD4-BF33-405A-BD61-B391818D22A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727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8FD4-BF33-405A-BD61-B391818D22A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25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Sort through data to identify similar phrases</a:t>
            </a:r>
          </a:p>
          <a:p>
            <a:r>
              <a:rPr lang="en-GB" sz="1200" dirty="0"/>
              <a:t>Extract themes based on phrases</a:t>
            </a:r>
          </a:p>
          <a:p>
            <a:r>
              <a:rPr lang="en-GB" sz="1200" dirty="0"/>
              <a:t>Identify relationships between themes</a:t>
            </a:r>
          </a:p>
          <a:p>
            <a:r>
              <a:rPr lang="en-GB" sz="1200" dirty="0"/>
              <a:t>Highlight differences between subgroups</a:t>
            </a:r>
          </a:p>
          <a:p>
            <a:r>
              <a:rPr lang="en-GB" sz="1200" dirty="0"/>
              <a:t>Identify patterns and processes</a:t>
            </a:r>
          </a:p>
          <a:p>
            <a:r>
              <a:rPr lang="en-GB" sz="1200" dirty="0"/>
              <a:t>Build on consistencies to create generalisations</a:t>
            </a:r>
          </a:p>
          <a:p>
            <a:r>
              <a:rPr lang="en-GB" sz="1200" dirty="0"/>
              <a:t>Iterative process – need to review initial findings to inform further analysis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8FD4-BF33-405A-BD61-B391818D22A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359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8FD4-BF33-405A-BD61-B391818D22A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261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8FD4-BF33-405A-BD61-B391818D22A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432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8FD4-BF33-405A-BD61-B391818D22A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013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Usually need to explain how coding was carried out and present a table of codes for thesis or journal articles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8FD4-BF33-405A-BD61-B391818D22A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485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8FD4-BF33-405A-BD61-B391818D22A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241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3645-DCFE-47FC-8A66-F9A45A42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150" y="1247140"/>
            <a:ext cx="7891760" cy="3450844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509FA-7BD7-4D45-998F-0E43038F1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1150" y="4818126"/>
            <a:ext cx="7891760" cy="1268984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3F1D-73A7-FB41-BCAD-FC9AA7DEF4F5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FA51C-E4FE-4BF2-A2DD-E32DE57D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449AA12-8195-4182-A7AC-2E7E59DFBDAF}" type="datetimeFigureOut">
              <a:rPr lang="en-US" smtClean="0"/>
              <a:pPr algn="r"/>
              <a:t>5/21/2022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38448-FC2D-4A2F-B7C0-04AC5031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07C67E-EAD9-47D8-9559-4E091BC0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9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53B0-59B2-4B39-93E0-DCFBB932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525200" cy="15504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C5F7B-98AC-425B-80BD-6C6F3032D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2160016"/>
            <a:ext cx="9525200" cy="3926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8C2EE-2433-424A-878C-24514FF5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FD20-ADE2-40F3-A071-6D1E97F8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D1D5-5E92-48E1-9475-EC122D3F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CF945-5CF3-5542-A36A-9CBB738E735E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D61B-66C5-4341-8F2D-129A9E4D8283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2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7FBCF-6EDB-4883-92D4-612F4D1C5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6380" y="565149"/>
            <a:ext cx="2266530" cy="5611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D2DF8-B588-416F-AA11-9F3A0DDE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565149"/>
            <a:ext cx="7088929" cy="5611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F7B1D-405D-4EE7-9A23-3F21916C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9304-686C-431A-8E7F-D9DD19F4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240B-DB2E-46ED-8AC6-744B2C1C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275F2C-778B-864A-8379-6D0726B18FDC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051C8-76B3-384B-BCF1-60BB80301FCD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43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3385F-1B5C-4D2B-A86B-ED1C00395D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B4DC51-C3C6-4189-BADB-2AC6365B1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CDE3A-5AB1-4347-BEF3-BBC3EA4C7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D296-E122-40C3-A269-2A819429CA23}" type="datetimeFigureOut">
              <a:rPr lang="en-MY" smtClean="0"/>
              <a:t>21/5/2022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E8EAD-3D9B-4A77-9173-37B787DD6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816A1-0E74-4E69-8F66-ADF253FB1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D22-4E3E-45BF-82DF-42686DF6562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16012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00160-02F5-4DC7-8394-3C96D137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8D613-6696-419E-B380-C0D4EB501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D6462-36C5-4A60-935A-F4861404A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D296-E122-40C3-A269-2A819429CA23}" type="datetimeFigureOut">
              <a:rPr lang="en-MY" smtClean="0"/>
              <a:t>21/5/2022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4010F-5F9C-417C-BC25-7F4B10CE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CDB9C-E50D-4A18-AE11-9D649102C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D22-4E3E-45BF-82DF-42686DF6562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12137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7394-0883-42E7-9827-BC0F88939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2D33D-1F21-4C76-94A1-C5E185F0D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D3B43-5821-43CE-A6B3-7993A20DF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D296-E122-40C3-A269-2A819429CA23}" type="datetimeFigureOut">
              <a:rPr lang="en-MY" smtClean="0"/>
              <a:t>21/5/2022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13C4E-026E-49FD-A133-0EB6490D6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B4593-666E-4592-A4C1-087B2C1B7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D22-4E3E-45BF-82DF-42686DF6562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49471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CA07-108D-40DF-B740-6B075951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AD539-BDE5-43D9-8258-A16502CC3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75529-C0DE-4ADE-BB68-50B6A1AEC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1CEFB-ADCA-472B-9315-84C6ACDC6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D296-E122-40C3-A269-2A819429CA23}" type="datetimeFigureOut">
              <a:rPr lang="en-MY" smtClean="0"/>
              <a:t>21/5/2022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F7F68-D2B7-418D-A66F-8353874E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A52A7-5184-445E-88EF-54AF9B8A1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D22-4E3E-45BF-82DF-42686DF6562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06563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F6939-12D7-4A1E-92E6-AD5E1AF05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8E6AB-9A55-4EF5-A28F-63676E55C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353609-4094-4947-B409-D2D6D2F1F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8DD0C-81E9-4E1E-8FF6-F0BAFFDAF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2C1B1-0C74-4917-9A95-EFB948C65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18F26F-6A25-4DA1-994B-952C889FB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D296-E122-40C3-A269-2A819429CA23}" type="datetimeFigureOut">
              <a:rPr lang="en-MY" smtClean="0"/>
              <a:t>21/5/2022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C4A4EF-E8B5-4DFE-9E4C-09C84AB2E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C7174D-3382-4B3E-8FF0-94285F7A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D22-4E3E-45BF-82DF-42686DF6562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80675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6E6A9-E08B-4475-B5B2-DDBDA7C9E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65A4C6-371D-4AF7-9EF0-8DA2107BE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D296-E122-40C3-A269-2A819429CA23}" type="datetimeFigureOut">
              <a:rPr lang="en-MY" smtClean="0"/>
              <a:t>21/5/2022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F2EE9-8F77-42C8-AF0E-F250AD8A2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5DC03-808B-46AC-852D-AB68B16F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D22-4E3E-45BF-82DF-42686DF6562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38403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D313BA-875C-4764-AD95-6F7E0C0E7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D296-E122-40C3-A269-2A819429CA23}" type="datetimeFigureOut">
              <a:rPr lang="en-MY" smtClean="0"/>
              <a:t>21/5/2022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AFEEE6-25AF-43C5-BBAC-D1A3D5CF8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5E7A2-3800-4B5B-9996-E5238FD09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D22-4E3E-45BF-82DF-42686DF6562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83108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ED70A-77CF-4D2E-B707-CF685ADC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891C1-BE39-4710-AE6E-5F4129AF3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E47BF-013E-486B-B07B-997589BB7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C3CD6-C928-4F58-B0DB-6AB426313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D296-E122-40C3-A269-2A819429CA23}" type="datetimeFigureOut">
              <a:rPr lang="en-MY" smtClean="0"/>
              <a:t>21/5/2022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923FF-0021-4977-BCDB-A2D3BFC73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E3326-3A7E-4F62-9DFD-6ED3C5F1D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D22-4E3E-45BF-82DF-42686DF6562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4492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5DD8-8608-4B55-96D8-0AB848C0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CC0B-7B21-422D-937D-FBD49EE9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EAFA-89BC-43E9-8EB9-B6B3CD13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50944-70C2-487F-A102-58CDFB94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B7B8-A972-455E-9D8C-9B8026A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95119-6D9D-3542-9E0E-4171B33DC9C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C92F19-7317-314C-81B7-43B8B687F4E4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34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6E3B3-E01C-47E6-8701-8DABF7942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B023C-B357-4336-A07C-A7CBE2AB8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C00FA-1ADB-4008-9867-CC75CCAA9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D2FB2-AE48-4C4B-9E40-FCE2408D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D296-E122-40C3-A269-2A819429CA23}" type="datetimeFigureOut">
              <a:rPr lang="en-MY" smtClean="0"/>
              <a:t>21/5/2022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0D1F9-2DB7-4A4E-9689-5C84FF0C5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FF588-3397-4E44-B4A9-06A4EF62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D22-4E3E-45BF-82DF-42686DF6562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17033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8AD43-80BB-4E7F-8BDF-9E1C5178D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C8819F-44BF-44A8-BDC3-B8DA0C5AF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0B53A-B7E1-4822-8ABD-487051714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D296-E122-40C3-A269-2A819429CA23}" type="datetimeFigureOut">
              <a:rPr lang="en-MY" smtClean="0"/>
              <a:t>21/5/2022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7F972-87FD-4F66-897A-2A2788166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08EDE-9446-4289-B3D1-F143EA21F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D22-4E3E-45BF-82DF-42686DF6562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62485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57E39B-B1C9-4B4F-84D7-6F6963A184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FE3AE-A2BB-4DCD-9F0E-006D4F64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B47F6-B318-451E-8526-D1EACCEBF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D296-E122-40C3-A269-2A819429CA23}" type="datetimeFigureOut">
              <a:rPr lang="en-MY" smtClean="0"/>
              <a:t>21/5/2022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8A5FB-7275-4DA2-B507-F909863B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B933B-DD1C-459D-8DED-886A174D2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D22-4E3E-45BF-82DF-42686DF6562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33779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10972800" cy="3886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 Jugindar Singh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931FDC-28D5-43EB-954B-4A98207FB63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28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7AE6D-2B0D-45B9-BD0A-0D0C6E152C74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A5947-CADF-43F9-812A-43226304911B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0687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87F2-AA0E-4F0C-9AD6-23530215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50" y="1251674"/>
            <a:ext cx="7891760" cy="2914688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7807-96B8-4061-A845-1287216BF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150" y="4818126"/>
            <a:ext cx="7891760" cy="12715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F346-9503-4767-BCB4-84B823E2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605B-A39D-4BEE-B46F-16CF13FA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834A-942D-410B-A430-43F9E01F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199D5-C485-D449-9804-F755E0907B51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0D1A7-C550-2540-86C9-EB0FB2EB2E71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CAD2-C321-4E81-AEBE-696A90E2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20CD1-0E09-4415-911C-0F5B7341D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7709" y="2160016"/>
            <a:ext cx="4425437" cy="39270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63EDD-031A-49CA-9130-067550BD0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8963" y="2160016"/>
            <a:ext cx="4425437" cy="39270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08E79-A0BE-49F3-AE92-7EE5CC78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8B87C-BF1E-47CF-9A4E-FD4BE32C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06E71-46F6-469C-A9CA-E707EBE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659F6-6B3B-A545-A45F-FAD238210D47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637F8-15DE-2240-8BF8-D6E57A337B1A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61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B26D-64DE-4314-8BD2-25FD618F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056" y="457200"/>
            <a:ext cx="9521854" cy="1554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77613-5CEE-4B05-A937-CD43EAAAB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057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E4779-3B5A-4993-9C7F-FB19F1633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1056" y="2988998"/>
            <a:ext cx="4425697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1081A-685C-4C18-9AE9-425106A02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7214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0F424-FE3A-4B7D-B60C-7AEA2118A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7214" y="2988998"/>
            <a:ext cx="4425696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D2A96-CD7D-41BC-BDBE-5E29B7C0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1471D-6DDE-4E56-84E9-48136966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3F451-CF28-4F57-B844-52A66544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FA03E-7A83-AB41-BB4B-25B04946559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02630-3C98-A142-9D04-1D852974DC2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76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2D7A-4502-49C3-BAFB-6D46F7A2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B67EE-A167-43D1-9C58-7B736CF2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605B7-599B-450E-9E8D-2A9AE3F3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BD2B1-8C5F-430B-A0F2-CD5281AB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A877B-B45A-BD48-8FC8-E752E7D7174F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3343D-2AFA-B544-B40A-315F5EC680B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79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08016-71BA-4CD3-918D-51613F7F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24F46-0425-47C6-9FFB-F69AFFFE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7A99-1593-4189-A514-8209CC32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15DFD-AB97-AB43-A6C9-2808708C91B4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5BA89-ECA6-2247-ABBB-3C67160202E9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85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933B-3FC6-4B08-9FBE-2DD48307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2" y="455362"/>
            <a:ext cx="4043440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BD4A-4514-4DCE-8F18-914DF3F4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232" y="565151"/>
            <a:ext cx="5358384" cy="5521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8C85-0675-4202-B796-35276685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2" y="2039874"/>
            <a:ext cx="4043440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079E5-F934-4D04-866F-F7CB5B08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5FC94-7915-439A-B937-F02D1BB0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69B19-4156-4584-B1DC-4F42F20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B6031-8ABE-F648-8E05-3D08D0D54B53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BD855-35E6-BE4F-8B03-FD12DDB32E10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90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1F3B-090C-4BB5-84BE-8ED0FC59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1" y="455362"/>
            <a:ext cx="4043436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7C49E-9426-4B24-B2A7-C54B89DA6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1232" y="565150"/>
            <a:ext cx="5355607" cy="55226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F011-0A5F-44E9-88CD-C95A3335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1" y="2039874"/>
            <a:ext cx="4043436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21C85-27BB-4533-A21B-C379FE03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18850-01F1-4247-9BFD-1DDC5DDD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365A9-4C28-480F-B370-2DFF234B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EAFF3-0A84-F84B-90E4-A596F00B3DC2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392559-3C15-B249-93C9-B0F7E9E5DDD8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68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ACD69-D2F4-4938-B590-C4140490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62BD4-BA0F-4CA4-BAE3-DF2B5087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710" y="2160016"/>
            <a:ext cx="9486690" cy="392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B2FEE-249E-42F1-94D8-A8C0759EF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8632" y="6292850"/>
            <a:ext cx="3094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C617-A890-4920-83B0-143C0334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711" y="62928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1B4F1-B06B-4BBE-BFFF-C0B386E24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9574" y="6292850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339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B95DFD-68ED-45B9-B960-6FBC621D8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FD221-F418-459F-B201-3E1987D65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CE2F0-916E-4202-9C25-6A26F4813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ED296-E122-40C3-A269-2A819429CA23}" type="datetimeFigureOut">
              <a:rPr lang="en-MY" smtClean="0"/>
              <a:t>21/5/2022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8634B-9335-4BCC-AC02-046D3CE436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CBE44-DC68-4E63-9D6A-048282BAC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C9D22-4E3E-45BF-82DF-42686DF6562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5746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youtu.be/Vtw03ALGq_Q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QSRInternational" TargetMode="External"/><Relationship Id="rId3" Type="http://schemas.openxmlformats.org/officeDocument/2006/relationships/hyperlink" Target="http://explore.qsrinternational.com/nvivo-toolkit" TargetMode="External"/><Relationship Id="rId7" Type="http://schemas.openxmlformats.org/officeDocument/2006/relationships/hyperlink" Target="http://www.facebook.com/qsrinternationa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witter.com/QSRSup" TargetMode="External"/><Relationship Id="rId5" Type="http://schemas.openxmlformats.org/officeDocument/2006/relationships/hyperlink" Target="http://www.qsrinternational.com/support.aspx" TargetMode="External"/><Relationship Id="rId4" Type="http://schemas.openxmlformats.org/officeDocument/2006/relationships/hyperlink" Target="http://download.qsrinternational.com/Document/NVivo10/NVivo10-Getting-Started-Guide.pdf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ieeexplore.ieee.org/stamp/stamp.jsp?tp=&amp;arnumber=5337919&amp;isnumber=5718246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" y="0"/>
            <a:ext cx="121859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24A756BB-2306-BB23-01AB-D4A2818DD6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8" r="-1" b="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44037D61-FFBD-0342-90C5-D1AD7C899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02096"/>
            <a:ext cx="9421303" cy="2755904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  <a:sym typeface="Avenir Nex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1302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8433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49170-917B-7394-13C1-3EEA8C7A8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4642192"/>
            <a:ext cx="9421302" cy="1015663"/>
          </a:xfrm>
        </p:spPr>
        <p:txBody>
          <a:bodyPr anchor="b">
            <a:normAutofit fontScale="90000"/>
          </a:bodyPr>
          <a:lstStyle/>
          <a:p>
            <a:r>
              <a:rPr lang="en-US" sz="5400" dirty="0"/>
              <a:t>Topic 11 Practice data analysis using the preferred tool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9F435C-95DF-D21A-A817-28456DBF8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0357" y="4553512"/>
            <a:ext cx="2133785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4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Types of Code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This took place at Head Office</a:t>
            </a:r>
          </a:p>
          <a:p>
            <a:r>
              <a:rPr lang="en-GB" dirty="0"/>
              <a:t>This is about discrimination against women</a:t>
            </a:r>
          </a:p>
          <a:p>
            <a:r>
              <a:rPr lang="en-GB" dirty="0"/>
              <a:t>This is a reflection on misogyny in the workplace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018362" y="2852937"/>
            <a:ext cx="1880643" cy="2780509"/>
            <a:chOff x="5494361" y="2708920"/>
            <a:chExt cx="1880643" cy="2780509"/>
          </a:xfrm>
        </p:grpSpPr>
        <p:sp>
          <p:nvSpPr>
            <p:cNvPr id="7" name="TextBox 6"/>
            <p:cNvSpPr txBox="1"/>
            <p:nvPr/>
          </p:nvSpPr>
          <p:spPr>
            <a:xfrm>
              <a:off x="5738017" y="2708920"/>
              <a:ext cx="1393330" cy="5232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sz="2800" dirty="0"/>
                <a:t>Analytic</a:t>
              </a:r>
              <a:endParaRPr lang="en-GB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94361" y="3837564"/>
              <a:ext cx="1880643" cy="5232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sz="2800" dirty="0"/>
                <a:t>Descriptive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42638" y="4966209"/>
              <a:ext cx="1584088" cy="5232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sz="2800" dirty="0"/>
                <a:t>Thematic</a:t>
              </a:r>
              <a:endParaRPr lang="en-GB" dirty="0"/>
            </a:p>
          </p:txBody>
        </p:sp>
      </p:grpSp>
      <p:cxnSp>
        <p:nvCxnSpPr>
          <p:cNvPr id="13" name="Straight Arrow Connector 12"/>
          <p:cNvCxnSpPr>
            <a:endCxn id="8" idx="1"/>
          </p:cNvCxnSpPr>
          <p:nvPr/>
        </p:nvCxnSpPr>
        <p:spPr>
          <a:xfrm>
            <a:off x="5807969" y="3212976"/>
            <a:ext cx="1210393" cy="10302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9" idx="1"/>
          </p:cNvCxnSpPr>
          <p:nvPr/>
        </p:nvCxnSpPr>
        <p:spPr>
          <a:xfrm>
            <a:off x="5735960" y="4149081"/>
            <a:ext cx="1430678" cy="12227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7" idx="1"/>
          </p:cNvCxnSpPr>
          <p:nvPr/>
        </p:nvCxnSpPr>
        <p:spPr>
          <a:xfrm flipV="1">
            <a:off x="5542123" y="3114546"/>
            <a:ext cx="1719894" cy="22254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82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31504" y="2674938"/>
          <a:ext cx="8784976" cy="4066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Tree (Hierarchical) Coding</a:t>
            </a:r>
          </a:p>
        </p:txBody>
      </p:sp>
    </p:spTree>
    <p:extLst>
      <p:ext uri="{BB962C8B-B14F-4D97-AF65-F5344CB8AC3E}">
        <p14:creationId xmlns:p14="http://schemas.microsoft.com/office/powerpoint/2010/main" val="1003754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585" y="2204865"/>
            <a:ext cx="7408333" cy="4137323"/>
          </a:xfrm>
        </p:spPr>
        <p:txBody>
          <a:bodyPr>
            <a:normAutofit/>
          </a:bodyPr>
          <a:lstStyle/>
          <a:p>
            <a:r>
              <a:rPr lang="en-GB" sz="3200" dirty="0"/>
              <a:t>Large amount of data</a:t>
            </a:r>
          </a:p>
          <a:p>
            <a:r>
              <a:rPr lang="en-GB" sz="3200" dirty="0"/>
              <a:t>Subjective nature of data</a:t>
            </a:r>
          </a:p>
          <a:p>
            <a:r>
              <a:rPr lang="en-GB" sz="3200" dirty="0"/>
              <a:t>Validity of data</a:t>
            </a:r>
          </a:p>
          <a:p>
            <a:pPr lvl="1"/>
            <a:r>
              <a:rPr lang="en-GB" sz="2800" dirty="0"/>
              <a:t>Use triangulation to increase reliability</a:t>
            </a:r>
          </a:p>
          <a:p>
            <a:r>
              <a:rPr lang="en-GB" sz="3200" dirty="0"/>
              <a:t>No standard processes for coding or extracting themes</a:t>
            </a:r>
          </a:p>
          <a:p>
            <a:r>
              <a:rPr lang="en-GB" sz="3200" dirty="0"/>
              <a:t>Time constraints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4147909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395538" y="2492897"/>
          <a:ext cx="7408862" cy="3633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</a:t>
            </a:r>
            <a:r>
              <a:rPr lang="en-GB" dirty="0" err="1"/>
              <a:t>NVivo</a:t>
            </a:r>
            <a:r>
              <a:rPr lang="en-GB" dirty="0"/>
              <a:t> Help?</a:t>
            </a:r>
          </a:p>
        </p:txBody>
      </p:sp>
    </p:spTree>
    <p:extLst>
      <p:ext uri="{BB962C8B-B14F-4D97-AF65-F5344CB8AC3E}">
        <p14:creationId xmlns:p14="http://schemas.microsoft.com/office/powerpoint/2010/main" val="210766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70B9D7-3D84-4463-8E52-A48319060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0F70B9D7-3D84-4463-8E52-A483190602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2050ED-1FCC-447B-8AA2-DBBF632F0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4A2050ED-1FCC-447B-8AA2-DBBF632F01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986037-6BE3-4179-BA90-B79EBB8337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00986037-6BE3-4179-BA90-B79EBB8337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B11A45-48CA-4E88-BC55-39FDC1BDCD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59B11A45-48CA-4E88-BC55-39FDC1BDCD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D32861-5F2C-44A1-8B46-32EB9E0377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EBD32861-5F2C-44A1-8B46-32EB9E0377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683E89-96CF-44EA-80B2-540312EEFD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CF683E89-96CF-44EA-80B2-540312EEFD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90F901-D688-4839-B27B-F0305EDC5F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8990F901-D688-4839-B27B-F0305EDC5F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58E8AB-F492-4D58-8D66-03F02CC3F0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DD58E8AB-F492-4D58-8D66-03F02CC3F0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Qualitative Analysis Using </a:t>
            </a:r>
            <a:r>
              <a:rPr lang="en-GB" b="1" dirty="0" err="1">
                <a:solidFill>
                  <a:srgbClr val="002060"/>
                </a:solidFill>
              </a:rPr>
              <a:t>NVivo</a:t>
            </a:r>
            <a:endParaRPr lang="en-GB" b="1" dirty="0">
              <a:solidFill>
                <a:srgbClr val="00206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429963" y="2713624"/>
            <a:ext cx="7235387" cy="3046478"/>
            <a:chOff x="905962" y="2713624"/>
            <a:chExt cx="7235387" cy="3046478"/>
          </a:xfrm>
        </p:grpSpPr>
        <p:sp>
          <p:nvSpPr>
            <p:cNvPr id="12" name="Freeform 11"/>
            <p:cNvSpPr/>
            <p:nvPr/>
          </p:nvSpPr>
          <p:spPr>
            <a:xfrm>
              <a:off x="905962" y="2713624"/>
              <a:ext cx="1904049" cy="1142429"/>
            </a:xfrm>
            <a:custGeom>
              <a:avLst/>
              <a:gdLst>
                <a:gd name="connsiteX0" fmla="*/ 0 w 1904049"/>
                <a:gd name="connsiteY0" fmla="*/ 114243 h 1142429"/>
                <a:gd name="connsiteX1" fmla="*/ 114243 w 1904049"/>
                <a:gd name="connsiteY1" fmla="*/ 0 h 1142429"/>
                <a:gd name="connsiteX2" fmla="*/ 1789806 w 1904049"/>
                <a:gd name="connsiteY2" fmla="*/ 0 h 1142429"/>
                <a:gd name="connsiteX3" fmla="*/ 1904049 w 1904049"/>
                <a:gd name="connsiteY3" fmla="*/ 114243 h 1142429"/>
                <a:gd name="connsiteX4" fmla="*/ 1904049 w 1904049"/>
                <a:gd name="connsiteY4" fmla="*/ 1028186 h 1142429"/>
                <a:gd name="connsiteX5" fmla="*/ 1789806 w 1904049"/>
                <a:gd name="connsiteY5" fmla="*/ 1142429 h 1142429"/>
                <a:gd name="connsiteX6" fmla="*/ 114243 w 1904049"/>
                <a:gd name="connsiteY6" fmla="*/ 1142429 h 1142429"/>
                <a:gd name="connsiteX7" fmla="*/ 0 w 1904049"/>
                <a:gd name="connsiteY7" fmla="*/ 1028186 h 1142429"/>
                <a:gd name="connsiteX8" fmla="*/ 0 w 1904049"/>
                <a:gd name="connsiteY8" fmla="*/ 114243 h 114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4049" h="1142429">
                  <a:moveTo>
                    <a:pt x="0" y="114243"/>
                  </a:moveTo>
                  <a:cubicBezTo>
                    <a:pt x="0" y="51148"/>
                    <a:pt x="51148" y="0"/>
                    <a:pt x="114243" y="0"/>
                  </a:cubicBezTo>
                  <a:lnTo>
                    <a:pt x="1789806" y="0"/>
                  </a:lnTo>
                  <a:cubicBezTo>
                    <a:pt x="1852901" y="0"/>
                    <a:pt x="1904049" y="51148"/>
                    <a:pt x="1904049" y="114243"/>
                  </a:cubicBezTo>
                  <a:lnTo>
                    <a:pt x="1904049" y="1028186"/>
                  </a:lnTo>
                  <a:cubicBezTo>
                    <a:pt x="1904049" y="1091281"/>
                    <a:pt x="1852901" y="1142429"/>
                    <a:pt x="1789806" y="1142429"/>
                  </a:cubicBezTo>
                  <a:lnTo>
                    <a:pt x="114243" y="1142429"/>
                  </a:lnTo>
                  <a:cubicBezTo>
                    <a:pt x="51148" y="1142429"/>
                    <a:pt x="0" y="1091281"/>
                    <a:pt x="0" y="1028186"/>
                  </a:cubicBezTo>
                  <a:lnTo>
                    <a:pt x="0" y="11424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6331" tIns="136331" rIns="136331" bIns="136331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700" dirty="0"/>
                <a:t>Import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2977568" y="3048737"/>
              <a:ext cx="403658" cy="472204"/>
            </a:xfrm>
            <a:custGeom>
              <a:avLst/>
              <a:gdLst>
                <a:gd name="connsiteX0" fmla="*/ 0 w 403658"/>
                <a:gd name="connsiteY0" fmla="*/ 94441 h 472204"/>
                <a:gd name="connsiteX1" fmla="*/ 201829 w 403658"/>
                <a:gd name="connsiteY1" fmla="*/ 94441 h 472204"/>
                <a:gd name="connsiteX2" fmla="*/ 201829 w 403658"/>
                <a:gd name="connsiteY2" fmla="*/ 0 h 472204"/>
                <a:gd name="connsiteX3" fmla="*/ 403658 w 403658"/>
                <a:gd name="connsiteY3" fmla="*/ 236102 h 472204"/>
                <a:gd name="connsiteX4" fmla="*/ 201829 w 403658"/>
                <a:gd name="connsiteY4" fmla="*/ 472204 h 472204"/>
                <a:gd name="connsiteX5" fmla="*/ 201829 w 403658"/>
                <a:gd name="connsiteY5" fmla="*/ 377763 h 472204"/>
                <a:gd name="connsiteX6" fmla="*/ 0 w 403658"/>
                <a:gd name="connsiteY6" fmla="*/ 377763 h 472204"/>
                <a:gd name="connsiteX7" fmla="*/ 0 w 403658"/>
                <a:gd name="connsiteY7" fmla="*/ 94441 h 472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658" h="472204">
                  <a:moveTo>
                    <a:pt x="0" y="94441"/>
                  </a:moveTo>
                  <a:lnTo>
                    <a:pt x="201829" y="94441"/>
                  </a:lnTo>
                  <a:lnTo>
                    <a:pt x="201829" y="0"/>
                  </a:lnTo>
                  <a:lnTo>
                    <a:pt x="403658" y="236102"/>
                  </a:lnTo>
                  <a:lnTo>
                    <a:pt x="201829" y="472204"/>
                  </a:lnTo>
                  <a:lnTo>
                    <a:pt x="201829" y="377763"/>
                  </a:lnTo>
                  <a:lnTo>
                    <a:pt x="0" y="377763"/>
                  </a:lnTo>
                  <a:lnTo>
                    <a:pt x="0" y="9444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4441" rIns="121097" bIns="94441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00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571631" y="2713624"/>
              <a:ext cx="1904049" cy="1142429"/>
            </a:xfrm>
            <a:custGeom>
              <a:avLst/>
              <a:gdLst>
                <a:gd name="connsiteX0" fmla="*/ 0 w 1904049"/>
                <a:gd name="connsiteY0" fmla="*/ 114243 h 1142429"/>
                <a:gd name="connsiteX1" fmla="*/ 114243 w 1904049"/>
                <a:gd name="connsiteY1" fmla="*/ 0 h 1142429"/>
                <a:gd name="connsiteX2" fmla="*/ 1789806 w 1904049"/>
                <a:gd name="connsiteY2" fmla="*/ 0 h 1142429"/>
                <a:gd name="connsiteX3" fmla="*/ 1904049 w 1904049"/>
                <a:gd name="connsiteY3" fmla="*/ 114243 h 1142429"/>
                <a:gd name="connsiteX4" fmla="*/ 1904049 w 1904049"/>
                <a:gd name="connsiteY4" fmla="*/ 1028186 h 1142429"/>
                <a:gd name="connsiteX5" fmla="*/ 1789806 w 1904049"/>
                <a:gd name="connsiteY5" fmla="*/ 1142429 h 1142429"/>
                <a:gd name="connsiteX6" fmla="*/ 114243 w 1904049"/>
                <a:gd name="connsiteY6" fmla="*/ 1142429 h 1142429"/>
                <a:gd name="connsiteX7" fmla="*/ 0 w 1904049"/>
                <a:gd name="connsiteY7" fmla="*/ 1028186 h 1142429"/>
                <a:gd name="connsiteX8" fmla="*/ 0 w 1904049"/>
                <a:gd name="connsiteY8" fmla="*/ 114243 h 114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4049" h="1142429">
                  <a:moveTo>
                    <a:pt x="0" y="114243"/>
                  </a:moveTo>
                  <a:cubicBezTo>
                    <a:pt x="0" y="51148"/>
                    <a:pt x="51148" y="0"/>
                    <a:pt x="114243" y="0"/>
                  </a:cubicBezTo>
                  <a:lnTo>
                    <a:pt x="1789806" y="0"/>
                  </a:lnTo>
                  <a:cubicBezTo>
                    <a:pt x="1852901" y="0"/>
                    <a:pt x="1904049" y="51148"/>
                    <a:pt x="1904049" y="114243"/>
                  </a:cubicBezTo>
                  <a:lnTo>
                    <a:pt x="1904049" y="1028186"/>
                  </a:lnTo>
                  <a:cubicBezTo>
                    <a:pt x="1904049" y="1091281"/>
                    <a:pt x="1852901" y="1142429"/>
                    <a:pt x="1789806" y="1142429"/>
                  </a:cubicBezTo>
                  <a:lnTo>
                    <a:pt x="114243" y="1142429"/>
                  </a:lnTo>
                  <a:cubicBezTo>
                    <a:pt x="51148" y="1142429"/>
                    <a:pt x="0" y="1091281"/>
                    <a:pt x="0" y="1028186"/>
                  </a:cubicBezTo>
                  <a:lnTo>
                    <a:pt x="0" y="11424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177638"/>
                <a:satOff val="-1573"/>
                <a:lumOff val="931"/>
                <a:alphaOff val="0"/>
              </a:schemeClr>
            </a:fillRef>
            <a:effectRef idx="0">
              <a:schemeClr val="accent2">
                <a:hueOff val="-1177638"/>
                <a:satOff val="-1573"/>
                <a:lumOff val="93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6331" tIns="136331" rIns="136331" bIns="136331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700" dirty="0"/>
                <a:t>Code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5824528" y="3068961"/>
              <a:ext cx="403658" cy="472204"/>
            </a:xfrm>
            <a:custGeom>
              <a:avLst/>
              <a:gdLst>
                <a:gd name="connsiteX0" fmla="*/ 0 w 403658"/>
                <a:gd name="connsiteY0" fmla="*/ 94441 h 472204"/>
                <a:gd name="connsiteX1" fmla="*/ 201829 w 403658"/>
                <a:gd name="connsiteY1" fmla="*/ 94441 h 472204"/>
                <a:gd name="connsiteX2" fmla="*/ 201829 w 403658"/>
                <a:gd name="connsiteY2" fmla="*/ 0 h 472204"/>
                <a:gd name="connsiteX3" fmla="*/ 403658 w 403658"/>
                <a:gd name="connsiteY3" fmla="*/ 236102 h 472204"/>
                <a:gd name="connsiteX4" fmla="*/ 201829 w 403658"/>
                <a:gd name="connsiteY4" fmla="*/ 472204 h 472204"/>
                <a:gd name="connsiteX5" fmla="*/ 201829 w 403658"/>
                <a:gd name="connsiteY5" fmla="*/ 377763 h 472204"/>
                <a:gd name="connsiteX6" fmla="*/ 0 w 403658"/>
                <a:gd name="connsiteY6" fmla="*/ 377763 h 472204"/>
                <a:gd name="connsiteX7" fmla="*/ 0 w 403658"/>
                <a:gd name="connsiteY7" fmla="*/ 94441 h 472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658" h="472204">
                  <a:moveTo>
                    <a:pt x="0" y="94441"/>
                  </a:moveTo>
                  <a:lnTo>
                    <a:pt x="201829" y="94441"/>
                  </a:lnTo>
                  <a:lnTo>
                    <a:pt x="201829" y="0"/>
                  </a:lnTo>
                  <a:lnTo>
                    <a:pt x="403658" y="236102"/>
                  </a:lnTo>
                  <a:lnTo>
                    <a:pt x="201829" y="472204"/>
                  </a:lnTo>
                  <a:lnTo>
                    <a:pt x="201829" y="377763"/>
                  </a:lnTo>
                  <a:lnTo>
                    <a:pt x="0" y="377763"/>
                  </a:lnTo>
                  <a:lnTo>
                    <a:pt x="0" y="94441"/>
                  </a:lnTo>
                  <a:close/>
                </a:path>
              </a:pathLst>
            </a:custGeom>
            <a:blipFill rotWithShape="0">
              <a:blip r:embed="rId3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1570184"/>
                <a:satOff val="-2097"/>
                <a:lumOff val="124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4441" rIns="121097" bIns="94441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00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6237300" y="2713624"/>
              <a:ext cx="1904049" cy="1142429"/>
            </a:xfrm>
            <a:custGeom>
              <a:avLst/>
              <a:gdLst>
                <a:gd name="connsiteX0" fmla="*/ 0 w 1904049"/>
                <a:gd name="connsiteY0" fmla="*/ 114243 h 1142429"/>
                <a:gd name="connsiteX1" fmla="*/ 114243 w 1904049"/>
                <a:gd name="connsiteY1" fmla="*/ 0 h 1142429"/>
                <a:gd name="connsiteX2" fmla="*/ 1789806 w 1904049"/>
                <a:gd name="connsiteY2" fmla="*/ 0 h 1142429"/>
                <a:gd name="connsiteX3" fmla="*/ 1904049 w 1904049"/>
                <a:gd name="connsiteY3" fmla="*/ 114243 h 1142429"/>
                <a:gd name="connsiteX4" fmla="*/ 1904049 w 1904049"/>
                <a:gd name="connsiteY4" fmla="*/ 1028186 h 1142429"/>
                <a:gd name="connsiteX5" fmla="*/ 1789806 w 1904049"/>
                <a:gd name="connsiteY5" fmla="*/ 1142429 h 1142429"/>
                <a:gd name="connsiteX6" fmla="*/ 114243 w 1904049"/>
                <a:gd name="connsiteY6" fmla="*/ 1142429 h 1142429"/>
                <a:gd name="connsiteX7" fmla="*/ 0 w 1904049"/>
                <a:gd name="connsiteY7" fmla="*/ 1028186 h 1142429"/>
                <a:gd name="connsiteX8" fmla="*/ 0 w 1904049"/>
                <a:gd name="connsiteY8" fmla="*/ 114243 h 114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4049" h="1142429">
                  <a:moveTo>
                    <a:pt x="0" y="114243"/>
                  </a:moveTo>
                  <a:cubicBezTo>
                    <a:pt x="0" y="51148"/>
                    <a:pt x="51148" y="0"/>
                    <a:pt x="114243" y="0"/>
                  </a:cubicBezTo>
                  <a:lnTo>
                    <a:pt x="1789806" y="0"/>
                  </a:lnTo>
                  <a:cubicBezTo>
                    <a:pt x="1852901" y="0"/>
                    <a:pt x="1904049" y="51148"/>
                    <a:pt x="1904049" y="114243"/>
                  </a:cubicBezTo>
                  <a:lnTo>
                    <a:pt x="1904049" y="1028186"/>
                  </a:lnTo>
                  <a:cubicBezTo>
                    <a:pt x="1904049" y="1091281"/>
                    <a:pt x="1852901" y="1142429"/>
                    <a:pt x="1789806" y="1142429"/>
                  </a:cubicBezTo>
                  <a:lnTo>
                    <a:pt x="114243" y="1142429"/>
                  </a:lnTo>
                  <a:cubicBezTo>
                    <a:pt x="51148" y="1142429"/>
                    <a:pt x="0" y="1091281"/>
                    <a:pt x="0" y="1028186"/>
                  </a:cubicBezTo>
                  <a:lnTo>
                    <a:pt x="0" y="11424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2355276"/>
                <a:satOff val="-3145"/>
                <a:lumOff val="1863"/>
                <a:alphaOff val="0"/>
              </a:schemeClr>
            </a:fillRef>
            <a:effectRef idx="0">
              <a:schemeClr val="accent2">
                <a:hueOff val="-2355276"/>
                <a:satOff val="-3145"/>
                <a:lumOff val="186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6331" tIns="136331" rIns="136331" bIns="136331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700" dirty="0"/>
                <a:t>Query &amp; Visualise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6953222" y="4149079"/>
              <a:ext cx="472204" cy="403658"/>
            </a:xfrm>
            <a:custGeom>
              <a:avLst/>
              <a:gdLst>
                <a:gd name="connsiteX0" fmla="*/ 0 w 403658"/>
                <a:gd name="connsiteY0" fmla="*/ 94441 h 472204"/>
                <a:gd name="connsiteX1" fmla="*/ 201829 w 403658"/>
                <a:gd name="connsiteY1" fmla="*/ 94441 h 472204"/>
                <a:gd name="connsiteX2" fmla="*/ 201829 w 403658"/>
                <a:gd name="connsiteY2" fmla="*/ 0 h 472204"/>
                <a:gd name="connsiteX3" fmla="*/ 403658 w 403658"/>
                <a:gd name="connsiteY3" fmla="*/ 236102 h 472204"/>
                <a:gd name="connsiteX4" fmla="*/ 201829 w 403658"/>
                <a:gd name="connsiteY4" fmla="*/ 472204 h 472204"/>
                <a:gd name="connsiteX5" fmla="*/ 201829 w 403658"/>
                <a:gd name="connsiteY5" fmla="*/ 377763 h 472204"/>
                <a:gd name="connsiteX6" fmla="*/ 0 w 403658"/>
                <a:gd name="connsiteY6" fmla="*/ 377763 h 472204"/>
                <a:gd name="connsiteX7" fmla="*/ 0 w 403658"/>
                <a:gd name="connsiteY7" fmla="*/ 94441 h 472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658" h="472204">
                  <a:moveTo>
                    <a:pt x="322926" y="0"/>
                  </a:moveTo>
                  <a:lnTo>
                    <a:pt x="322926" y="236102"/>
                  </a:lnTo>
                  <a:lnTo>
                    <a:pt x="403658" y="236102"/>
                  </a:lnTo>
                  <a:lnTo>
                    <a:pt x="201829" y="472204"/>
                  </a:lnTo>
                  <a:lnTo>
                    <a:pt x="0" y="236102"/>
                  </a:lnTo>
                  <a:lnTo>
                    <a:pt x="80732" y="236102"/>
                  </a:lnTo>
                  <a:lnTo>
                    <a:pt x="80732" y="0"/>
                  </a:lnTo>
                  <a:lnTo>
                    <a:pt x="322926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3140368"/>
                <a:satOff val="-4193"/>
                <a:lumOff val="2484"/>
                <a:alphaOff val="0"/>
              </a:schemeClr>
            </a:fillRef>
            <a:effectRef idx="0">
              <a:schemeClr val="accent2">
                <a:hueOff val="-3140368"/>
                <a:satOff val="-4193"/>
                <a:lumOff val="24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442" tIns="0" rIns="94440" bIns="121097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0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6237300" y="4617673"/>
              <a:ext cx="1904049" cy="1142429"/>
            </a:xfrm>
            <a:custGeom>
              <a:avLst/>
              <a:gdLst>
                <a:gd name="connsiteX0" fmla="*/ 0 w 1904049"/>
                <a:gd name="connsiteY0" fmla="*/ 114243 h 1142429"/>
                <a:gd name="connsiteX1" fmla="*/ 114243 w 1904049"/>
                <a:gd name="connsiteY1" fmla="*/ 0 h 1142429"/>
                <a:gd name="connsiteX2" fmla="*/ 1789806 w 1904049"/>
                <a:gd name="connsiteY2" fmla="*/ 0 h 1142429"/>
                <a:gd name="connsiteX3" fmla="*/ 1904049 w 1904049"/>
                <a:gd name="connsiteY3" fmla="*/ 114243 h 1142429"/>
                <a:gd name="connsiteX4" fmla="*/ 1904049 w 1904049"/>
                <a:gd name="connsiteY4" fmla="*/ 1028186 h 1142429"/>
                <a:gd name="connsiteX5" fmla="*/ 1789806 w 1904049"/>
                <a:gd name="connsiteY5" fmla="*/ 1142429 h 1142429"/>
                <a:gd name="connsiteX6" fmla="*/ 114243 w 1904049"/>
                <a:gd name="connsiteY6" fmla="*/ 1142429 h 1142429"/>
                <a:gd name="connsiteX7" fmla="*/ 0 w 1904049"/>
                <a:gd name="connsiteY7" fmla="*/ 1028186 h 1142429"/>
                <a:gd name="connsiteX8" fmla="*/ 0 w 1904049"/>
                <a:gd name="connsiteY8" fmla="*/ 114243 h 114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4049" h="1142429">
                  <a:moveTo>
                    <a:pt x="0" y="114243"/>
                  </a:moveTo>
                  <a:cubicBezTo>
                    <a:pt x="0" y="51148"/>
                    <a:pt x="51148" y="0"/>
                    <a:pt x="114243" y="0"/>
                  </a:cubicBezTo>
                  <a:lnTo>
                    <a:pt x="1789806" y="0"/>
                  </a:lnTo>
                  <a:cubicBezTo>
                    <a:pt x="1852901" y="0"/>
                    <a:pt x="1904049" y="51148"/>
                    <a:pt x="1904049" y="114243"/>
                  </a:cubicBezTo>
                  <a:lnTo>
                    <a:pt x="1904049" y="1028186"/>
                  </a:lnTo>
                  <a:cubicBezTo>
                    <a:pt x="1904049" y="1091281"/>
                    <a:pt x="1852901" y="1142429"/>
                    <a:pt x="1789806" y="1142429"/>
                  </a:cubicBezTo>
                  <a:lnTo>
                    <a:pt x="114243" y="1142429"/>
                  </a:lnTo>
                  <a:cubicBezTo>
                    <a:pt x="51148" y="1142429"/>
                    <a:pt x="0" y="1091281"/>
                    <a:pt x="0" y="1028186"/>
                  </a:cubicBezTo>
                  <a:lnTo>
                    <a:pt x="0" y="11424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3532913"/>
                <a:satOff val="-4718"/>
                <a:lumOff val="2794"/>
                <a:alphaOff val="0"/>
              </a:schemeClr>
            </a:fillRef>
            <a:effectRef idx="0">
              <a:schemeClr val="accent2">
                <a:hueOff val="-3532913"/>
                <a:satOff val="-4718"/>
                <a:lumOff val="279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6331" tIns="136331" rIns="136331" bIns="136331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700" dirty="0"/>
                <a:t>Annotate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5666085" y="4952785"/>
              <a:ext cx="403658" cy="472205"/>
            </a:xfrm>
            <a:custGeom>
              <a:avLst/>
              <a:gdLst>
                <a:gd name="connsiteX0" fmla="*/ 0 w 403658"/>
                <a:gd name="connsiteY0" fmla="*/ 94441 h 472204"/>
                <a:gd name="connsiteX1" fmla="*/ 201829 w 403658"/>
                <a:gd name="connsiteY1" fmla="*/ 94441 h 472204"/>
                <a:gd name="connsiteX2" fmla="*/ 201829 w 403658"/>
                <a:gd name="connsiteY2" fmla="*/ 0 h 472204"/>
                <a:gd name="connsiteX3" fmla="*/ 403658 w 403658"/>
                <a:gd name="connsiteY3" fmla="*/ 236102 h 472204"/>
                <a:gd name="connsiteX4" fmla="*/ 201829 w 403658"/>
                <a:gd name="connsiteY4" fmla="*/ 472204 h 472204"/>
                <a:gd name="connsiteX5" fmla="*/ 201829 w 403658"/>
                <a:gd name="connsiteY5" fmla="*/ 377763 h 472204"/>
                <a:gd name="connsiteX6" fmla="*/ 0 w 403658"/>
                <a:gd name="connsiteY6" fmla="*/ 377763 h 472204"/>
                <a:gd name="connsiteX7" fmla="*/ 0 w 403658"/>
                <a:gd name="connsiteY7" fmla="*/ 94441 h 472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658" h="472204">
                  <a:moveTo>
                    <a:pt x="403658" y="377763"/>
                  </a:moveTo>
                  <a:lnTo>
                    <a:pt x="201829" y="377763"/>
                  </a:lnTo>
                  <a:lnTo>
                    <a:pt x="201829" y="472204"/>
                  </a:lnTo>
                  <a:lnTo>
                    <a:pt x="0" y="236102"/>
                  </a:lnTo>
                  <a:lnTo>
                    <a:pt x="201829" y="0"/>
                  </a:lnTo>
                  <a:lnTo>
                    <a:pt x="201829" y="94441"/>
                  </a:lnTo>
                  <a:lnTo>
                    <a:pt x="403658" y="94441"/>
                  </a:lnTo>
                  <a:lnTo>
                    <a:pt x="403658" y="37776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4710551"/>
                <a:satOff val="-6290"/>
                <a:lumOff val="3726"/>
                <a:alphaOff val="0"/>
              </a:schemeClr>
            </a:fillRef>
            <a:effectRef idx="0">
              <a:schemeClr val="accent2">
                <a:hueOff val="-4710551"/>
                <a:satOff val="-6290"/>
                <a:lumOff val="372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097" tIns="94442" rIns="0" bIns="94441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0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3571631" y="4617673"/>
              <a:ext cx="1904049" cy="1142429"/>
            </a:xfrm>
            <a:custGeom>
              <a:avLst/>
              <a:gdLst>
                <a:gd name="connsiteX0" fmla="*/ 0 w 1904049"/>
                <a:gd name="connsiteY0" fmla="*/ 114243 h 1142429"/>
                <a:gd name="connsiteX1" fmla="*/ 114243 w 1904049"/>
                <a:gd name="connsiteY1" fmla="*/ 0 h 1142429"/>
                <a:gd name="connsiteX2" fmla="*/ 1789806 w 1904049"/>
                <a:gd name="connsiteY2" fmla="*/ 0 h 1142429"/>
                <a:gd name="connsiteX3" fmla="*/ 1904049 w 1904049"/>
                <a:gd name="connsiteY3" fmla="*/ 114243 h 1142429"/>
                <a:gd name="connsiteX4" fmla="*/ 1904049 w 1904049"/>
                <a:gd name="connsiteY4" fmla="*/ 1028186 h 1142429"/>
                <a:gd name="connsiteX5" fmla="*/ 1789806 w 1904049"/>
                <a:gd name="connsiteY5" fmla="*/ 1142429 h 1142429"/>
                <a:gd name="connsiteX6" fmla="*/ 114243 w 1904049"/>
                <a:gd name="connsiteY6" fmla="*/ 1142429 h 1142429"/>
                <a:gd name="connsiteX7" fmla="*/ 0 w 1904049"/>
                <a:gd name="connsiteY7" fmla="*/ 1028186 h 1142429"/>
                <a:gd name="connsiteX8" fmla="*/ 0 w 1904049"/>
                <a:gd name="connsiteY8" fmla="*/ 114243 h 114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4049" h="1142429">
                  <a:moveTo>
                    <a:pt x="0" y="114243"/>
                  </a:moveTo>
                  <a:cubicBezTo>
                    <a:pt x="0" y="51148"/>
                    <a:pt x="51148" y="0"/>
                    <a:pt x="114243" y="0"/>
                  </a:cubicBezTo>
                  <a:lnTo>
                    <a:pt x="1789806" y="0"/>
                  </a:lnTo>
                  <a:cubicBezTo>
                    <a:pt x="1852901" y="0"/>
                    <a:pt x="1904049" y="51148"/>
                    <a:pt x="1904049" y="114243"/>
                  </a:cubicBezTo>
                  <a:lnTo>
                    <a:pt x="1904049" y="1028186"/>
                  </a:lnTo>
                  <a:cubicBezTo>
                    <a:pt x="1904049" y="1091281"/>
                    <a:pt x="1852901" y="1142429"/>
                    <a:pt x="1789806" y="1142429"/>
                  </a:cubicBezTo>
                  <a:lnTo>
                    <a:pt x="114243" y="1142429"/>
                  </a:lnTo>
                  <a:cubicBezTo>
                    <a:pt x="51148" y="1142429"/>
                    <a:pt x="0" y="1091281"/>
                    <a:pt x="0" y="1028186"/>
                  </a:cubicBezTo>
                  <a:lnTo>
                    <a:pt x="0" y="11424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4710551"/>
                <a:satOff val="-6290"/>
                <a:lumOff val="3726"/>
                <a:alphaOff val="0"/>
              </a:schemeClr>
            </a:fillRef>
            <a:effectRef idx="0">
              <a:schemeClr val="accent2">
                <a:hueOff val="-4710551"/>
                <a:satOff val="-6290"/>
                <a:lumOff val="372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6331" tIns="136331" rIns="136331" bIns="136331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700" dirty="0"/>
                <a:t>Summarise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472264" y="4033454"/>
            <a:ext cx="472204" cy="403658"/>
            <a:chOff x="6053630" y="2260636"/>
            <a:chExt cx="472204" cy="403658"/>
          </a:xfrm>
        </p:grpSpPr>
        <p:sp>
          <p:nvSpPr>
            <p:cNvPr id="9" name="Right Arrow 8"/>
            <p:cNvSpPr/>
            <p:nvPr/>
          </p:nvSpPr>
          <p:spPr>
            <a:xfrm rot="16200000" flipV="1">
              <a:off x="6087903" y="2226363"/>
              <a:ext cx="403658" cy="472204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3140368"/>
                <a:satOff val="-4193"/>
                <a:lumOff val="2484"/>
                <a:alphaOff val="0"/>
              </a:schemeClr>
            </a:fillRef>
            <a:effectRef idx="0">
              <a:schemeClr val="accent2">
                <a:hueOff val="-3140368"/>
                <a:satOff val="-4193"/>
                <a:lumOff val="24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ight Arrow 4"/>
            <p:cNvSpPr/>
            <p:nvPr/>
          </p:nvSpPr>
          <p:spPr>
            <a:xfrm>
              <a:off x="6148072" y="2260636"/>
              <a:ext cx="283322" cy="282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00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04113" y="3068960"/>
            <a:ext cx="4079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472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Complex package that can take time to learn</a:t>
            </a:r>
          </a:p>
          <a:p>
            <a:r>
              <a:rPr lang="en-GB" dirty="0"/>
              <a:t>Can distance researcher from their data</a:t>
            </a:r>
          </a:p>
          <a:p>
            <a:r>
              <a:rPr lang="en-GB" dirty="0"/>
              <a:t>Researcher can get caught in ‘coding trap’</a:t>
            </a:r>
          </a:p>
          <a:p>
            <a:r>
              <a:rPr lang="en-GB" dirty="0"/>
              <a:t>Can identify references to phrases but cannot discern different contexts</a:t>
            </a:r>
          </a:p>
          <a:p>
            <a:r>
              <a:rPr lang="en-GB" dirty="0"/>
              <a:t>Will not compensate for poor data or weak interpretive skills!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Limitations</a:t>
            </a:r>
          </a:p>
        </p:txBody>
      </p:sp>
    </p:spTree>
    <p:extLst>
      <p:ext uri="{BB962C8B-B14F-4D97-AF65-F5344CB8AC3E}">
        <p14:creationId xmlns:p14="http://schemas.microsoft.com/office/powerpoint/2010/main" val="2088479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3" y="404664"/>
            <a:ext cx="7354823" cy="6167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157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91834" y="2601684"/>
            <a:ext cx="7408333" cy="4248472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Source</a:t>
            </a:r>
            <a:r>
              <a:rPr lang="en-GB" dirty="0"/>
              <a:t> – your data</a:t>
            </a:r>
          </a:p>
          <a:p>
            <a:pPr lvl="1"/>
            <a:r>
              <a:rPr lang="en-GB" dirty="0"/>
              <a:t>Documents, audio, video, images, etc.</a:t>
            </a:r>
          </a:p>
          <a:p>
            <a:r>
              <a:rPr lang="en-GB" b="1" dirty="0">
                <a:solidFill>
                  <a:schemeClr val="accent6"/>
                </a:solidFill>
              </a:rPr>
              <a:t>Memo</a:t>
            </a:r>
            <a:r>
              <a:rPr lang="en-GB" dirty="0"/>
              <a:t> – item in a project linked to a document or node</a:t>
            </a:r>
          </a:p>
          <a:p>
            <a:r>
              <a:rPr lang="en-GB" b="1" dirty="0">
                <a:solidFill>
                  <a:schemeClr val="accent6"/>
                </a:solidFill>
              </a:rPr>
              <a:t>Node</a:t>
            </a:r>
            <a:r>
              <a:rPr lang="en-GB" dirty="0"/>
              <a:t> – a code or concept (theme node) or a component of your project e.g. participant or location (case node)</a:t>
            </a:r>
          </a:p>
          <a:p>
            <a:pPr lvl="1"/>
            <a:r>
              <a:rPr lang="en-GB" dirty="0"/>
              <a:t>Can be free or tree</a:t>
            </a:r>
          </a:p>
          <a:p>
            <a:r>
              <a:rPr lang="en-GB" b="1" dirty="0">
                <a:solidFill>
                  <a:schemeClr val="accent6"/>
                </a:solidFill>
              </a:rPr>
              <a:t>Classification</a:t>
            </a:r>
            <a:r>
              <a:rPr lang="en-GB" dirty="0"/>
              <a:t> – applied to a case or participant e.g. person, organisation, etc.</a:t>
            </a:r>
          </a:p>
          <a:p>
            <a:r>
              <a:rPr lang="en-GB" b="1" dirty="0">
                <a:solidFill>
                  <a:schemeClr val="accent6"/>
                </a:solidFill>
              </a:rPr>
              <a:t>Attributes</a:t>
            </a:r>
            <a:r>
              <a:rPr lang="en-GB" dirty="0"/>
              <a:t> – data (demographics) known about a case (participant) recorded separately from the case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Terminology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402696"/>
            <a:ext cx="8655124" cy="998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098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47528" y="2492897"/>
            <a:ext cx="8496944" cy="3872855"/>
          </a:xfrm>
        </p:spPr>
        <p:txBody>
          <a:bodyPr>
            <a:normAutofit/>
          </a:bodyPr>
          <a:lstStyle/>
          <a:p>
            <a:r>
              <a:rPr lang="en-GB" dirty="0"/>
              <a:t>Name documents appropriately </a:t>
            </a:r>
            <a:br>
              <a:rPr lang="en-GB" dirty="0"/>
            </a:br>
            <a:r>
              <a:rPr lang="en-GB" dirty="0"/>
              <a:t>before importing</a:t>
            </a:r>
          </a:p>
          <a:p>
            <a:r>
              <a:rPr lang="en-GB" dirty="0"/>
              <a:t>Text-based data can be imported in .doc(x), .rtf, .txt or text-based .</a:t>
            </a:r>
            <a:r>
              <a:rPr lang="en-GB" dirty="0" err="1"/>
              <a:t>pdf</a:t>
            </a:r>
            <a:r>
              <a:rPr lang="en-GB" dirty="0"/>
              <a:t> format</a:t>
            </a:r>
          </a:p>
          <a:p>
            <a:pPr lvl="1"/>
            <a:r>
              <a:rPr lang="en-GB" dirty="0"/>
              <a:t>For Microsoft Word documents, apply consistent heading styles to use </a:t>
            </a:r>
            <a:r>
              <a:rPr lang="en-GB" dirty="0" err="1"/>
              <a:t>autocoding</a:t>
            </a:r>
            <a:endParaRPr lang="en-GB" dirty="0"/>
          </a:p>
          <a:p>
            <a:r>
              <a:rPr lang="en-GB" dirty="0"/>
              <a:t>Multimedia files can be imported in a variety of formats including: .mp3/4, .wav, .</a:t>
            </a:r>
            <a:r>
              <a:rPr lang="en-GB" dirty="0" err="1"/>
              <a:t>jp</a:t>
            </a:r>
            <a:r>
              <a:rPr lang="en-GB" dirty="0"/>
              <a:t>(e)g</a:t>
            </a:r>
          </a:p>
          <a:p>
            <a:pPr lvl="1"/>
            <a:r>
              <a:rPr lang="en-GB" dirty="0"/>
              <a:t>Edit videos before importing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Importing Sources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742" y="1484784"/>
            <a:ext cx="40290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21" y="620688"/>
            <a:ext cx="922679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544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96068" y="2492897"/>
            <a:ext cx="7408333" cy="4104455"/>
          </a:xfrm>
        </p:spPr>
        <p:txBody>
          <a:bodyPr/>
          <a:lstStyle/>
          <a:p>
            <a:r>
              <a:rPr lang="en-GB" dirty="0"/>
              <a:t>Can connect to </a:t>
            </a:r>
            <a:r>
              <a:rPr lang="en-GB" dirty="0" err="1"/>
              <a:t>SurveyMonkey</a:t>
            </a:r>
            <a:r>
              <a:rPr lang="en-GB" dirty="0"/>
              <a:t> to import survey results</a:t>
            </a:r>
          </a:p>
          <a:p>
            <a:r>
              <a:rPr lang="en-GB" dirty="0"/>
              <a:t>Import datasets such as Excel spreadsheets or Access database tables </a:t>
            </a:r>
          </a:p>
          <a:p>
            <a:pPr lvl="1"/>
            <a:r>
              <a:rPr lang="en-GB" dirty="0"/>
              <a:t>Cannot edit datasets after importing – format and structure datasets before importing</a:t>
            </a:r>
          </a:p>
          <a:p>
            <a:r>
              <a:rPr lang="en-GB" dirty="0"/>
              <a:t>Use </a:t>
            </a:r>
            <a:r>
              <a:rPr lang="en-GB" dirty="0" err="1"/>
              <a:t>NCapture</a:t>
            </a:r>
            <a:r>
              <a:rPr lang="en-GB" dirty="0"/>
              <a:t> to import social media data such as Facebook, Twitter or LinkedIn feeds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Other Datasets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45" y="614153"/>
            <a:ext cx="673224" cy="82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292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By the end of this session you should:</a:t>
            </a:r>
          </a:p>
          <a:p>
            <a:pPr lvl="1"/>
            <a:r>
              <a:rPr lang="en-GB" dirty="0"/>
              <a:t>Have an understanding of the nature of qualitative data</a:t>
            </a:r>
          </a:p>
          <a:p>
            <a:pPr lvl="1"/>
            <a:r>
              <a:rPr lang="en-GB" dirty="0"/>
              <a:t>Be aware of the features of qualitative analysis</a:t>
            </a:r>
          </a:p>
          <a:p>
            <a:pPr lvl="1"/>
            <a:r>
              <a:rPr lang="en-GB" dirty="0"/>
              <a:t>Be aware of the challenges of analysing qualitative data</a:t>
            </a:r>
          </a:p>
          <a:p>
            <a:pPr lvl="1"/>
            <a:r>
              <a:rPr lang="en-GB" dirty="0"/>
              <a:t>Be able to import and code documents using </a:t>
            </a:r>
            <a:r>
              <a:rPr lang="en-GB" dirty="0" err="1"/>
              <a:t>NVivo</a:t>
            </a:r>
            <a:endParaRPr lang="en-GB" dirty="0"/>
          </a:p>
          <a:p>
            <a:pPr lvl="1"/>
            <a:r>
              <a:rPr lang="en-GB" dirty="0"/>
              <a:t>Be able to produce queries and reports in NVivo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 and Objectives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53DB57-059D-2BF5-05D9-A8ACE4B25FC5}"/>
              </a:ext>
            </a:extLst>
          </p:cNvPr>
          <p:cNvSpPr txBox="1"/>
          <p:nvPr/>
        </p:nvSpPr>
        <p:spPr>
          <a:xfrm>
            <a:off x="569843" y="5936974"/>
            <a:ext cx="8389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https://www.academia.edu/23077439/Qualitative_Data_Analysis_Using_NVivo </a:t>
            </a:r>
          </a:p>
        </p:txBody>
      </p:sp>
    </p:spTree>
    <p:extLst>
      <p:ext uri="{BB962C8B-B14F-4D97-AF65-F5344CB8AC3E}">
        <p14:creationId xmlns:p14="http://schemas.microsoft.com/office/powerpoint/2010/main" val="4265975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395538" y="2674939"/>
          <a:ext cx="7408862" cy="345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Coding in </a:t>
            </a:r>
            <a:r>
              <a:rPr lang="en-GB" b="1" dirty="0" err="1"/>
              <a:t>NVivo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68802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950F13-C229-4A28-B1EF-15B4679B5C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72950F13-C229-4A28-B1EF-15B4679B5C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39F867-2FD2-4E99-B99F-CD168BFAAA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1639F867-2FD2-4E99-B99F-CD168BFAAA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96E88F-A94F-4920-8CD2-79F5BE1A7F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2A96E88F-A94F-4920-8CD2-79F5BE1A7F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CF5249-4979-4B14-9747-E14D5B327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7ECF5249-4979-4B14-9747-E14D5B3278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998BE4A-0C3A-4A2C-A8F0-44D599C095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2998BE4A-0C3A-4A2C-A8F0-44D599C095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65DFC6C-BDFB-47B9-B93F-9D0538981B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dgm id="{865DFC6C-BDFB-47B9-B93F-9D0538981B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395538" y="2674939"/>
          <a:ext cx="7408862" cy="345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Approaches to coding</a:t>
            </a:r>
          </a:p>
        </p:txBody>
      </p:sp>
    </p:spTree>
    <p:extLst>
      <p:ext uri="{BB962C8B-B14F-4D97-AF65-F5344CB8AC3E}">
        <p14:creationId xmlns:p14="http://schemas.microsoft.com/office/powerpoint/2010/main" val="2746570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23593" y="2420888"/>
            <a:ext cx="7408333" cy="4314792"/>
          </a:xfrm>
        </p:spPr>
        <p:txBody>
          <a:bodyPr>
            <a:normAutofit fontScale="92500"/>
          </a:bodyPr>
          <a:lstStyle/>
          <a:p>
            <a:r>
              <a:rPr lang="en-GB" dirty="0"/>
              <a:t>Use a separate node for each element</a:t>
            </a:r>
          </a:p>
          <a:p>
            <a:pPr lvl="1"/>
            <a:r>
              <a:rPr lang="en-GB" dirty="0"/>
              <a:t>Who, what, how, when</a:t>
            </a:r>
          </a:p>
          <a:p>
            <a:pPr lvl="1"/>
            <a:r>
              <a:rPr lang="en-GB" dirty="0"/>
              <a:t>Each node should encompass one concept only</a:t>
            </a:r>
          </a:p>
          <a:p>
            <a:r>
              <a:rPr lang="en-GB" dirty="0"/>
              <a:t>Data can be coded at multiple nodes</a:t>
            </a:r>
          </a:p>
          <a:p>
            <a:r>
              <a:rPr lang="en-GB" dirty="0"/>
              <a:t>Move free nodes into trees where appropriate</a:t>
            </a:r>
          </a:p>
          <a:p>
            <a:r>
              <a:rPr lang="en-GB" dirty="0"/>
              <a:t>Organise trees based on conceptual relationships</a:t>
            </a:r>
          </a:p>
          <a:p>
            <a:pPr lvl="1"/>
            <a:r>
              <a:rPr lang="en-GB" dirty="0"/>
              <a:t>Not observed or theoretical associations</a:t>
            </a:r>
          </a:p>
          <a:p>
            <a:pPr lvl="1"/>
            <a:r>
              <a:rPr lang="en-GB" dirty="0"/>
              <a:t>E.g. events, strategies, attitudes, beliefs, characteristics</a:t>
            </a:r>
          </a:p>
          <a:p>
            <a:r>
              <a:rPr lang="en-GB" dirty="0"/>
              <a:t>Each concept should appear in only one tree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Creating Nodes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1556793"/>
            <a:ext cx="5372100" cy="73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43" y="491151"/>
            <a:ext cx="716657" cy="93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739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0" y="1700808"/>
          <a:ext cx="914400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Coding Sources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1988840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Create nodes to link different sources related to a specific topic or theme</a:t>
            </a:r>
          </a:p>
        </p:txBody>
      </p:sp>
    </p:spTree>
    <p:extLst>
      <p:ext uri="{BB962C8B-B14F-4D97-AF65-F5344CB8AC3E}">
        <p14:creationId xmlns:p14="http://schemas.microsoft.com/office/powerpoint/2010/main" val="3223295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36576" y="1457733"/>
          <a:ext cx="9918848" cy="514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Case Nodes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1860349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You can classify HELEN node as a PERSON with attributes such as: GENDER, AGE, OCCUPATION, LOCATION, etc.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96200" y="5373217"/>
            <a:ext cx="23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You can create nodes for other ‘cases’ such as companies, locations, etc. </a:t>
            </a:r>
          </a:p>
        </p:txBody>
      </p:sp>
    </p:spTree>
    <p:extLst>
      <p:ext uri="{BB962C8B-B14F-4D97-AF65-F5344CB8AC3E}">
        <p14:creationId xmlns:p14="http://schemas.microsoft.com/office/powerpoint/2010/main" val="2279639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Tree Structures in </a:t>
            </a:r>
            <a:r>
              <a:rPr lang="en-GB" b="1" dirty="0" err="1"/>
              <a:t>NVivo</a:t>
            </a:r>
            <a:endParaRPr lang="en-GB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9" y="2132856"/>
            <a:ext cx="6456363" cy="447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734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96068" y="2564905"/>
            <a:ext cx="7408333" cy="356125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Use memos to tell the story of your research</a:t>
            </a:r>
          </a:p>
          <a:p>
            <a:pPr lvl="1"/>
            <a:r>
              <a:rPr lang="en-GB" dirty="0"/>
              <a:t>Can help you make sense of your data</a:t>
            </a:r>
          </a:p>
          <a:p>
            <a:r>
              <a:rPr lang="en-GB" b="1" dirty="0">
                <a:solidFill>
                  <a:schemeClr val="accent6"/>
                </a:solidFill>
              </a:rPr>
              <a:t>Research memo </a:t>
            </a:r>
            <a:r>
              <a:rPr lang="en-GB" dirty="0"/>
              <a:t>– goals, assumptions, journal</a:t>
            </a:r>
          </a:p>
          <a:p>
            <a:r>
              <a:rPr lang="en-GB" b="1" dirty="0">
                <a:solidFill>
                  <a:schemeClr val="accent6"/>
                </a:solidFill>
              </a:rPr>
              <a:t>Source memo </a:t>
            </a:r>
            <a:r>
              <a:rPr lang="en-GB" dirty="0"/>
              <a:t>– key points of interview/document, description information, initial perceptions</a:t>
            </a:r>
          </a:p>
          <a:p>
            <a:r>
              <a:rPr lang="en-GB" b="1" dirty="0">
                <a:solidFill>
                  <a:schemeClr val="accent6"/>
                </a:solidFill>
              </a:rPr>
              <a:t>Node memo </a:t>
            </a:r>
            <a:r>
              <a:rPr lang="en-GB" dirty="0"/>
              <a:t>– why theme is important, links to literature</a:t>
            </a:r>
          </a:p>
          <a:p>
            <a:r>
              <a:rPr lang="en-GB" b="1" dirty="0">
                <a:solidFill>
                  <a:schemeClr val="accent6"/>
                </a:solidFill>
              </a:rPr>
              <a:t>Query memo </a:t>
            </a:r>
            <a:r>
              <a:rPr lang="en-GB" dirty="0"/>
              <a:t>– what results tell you, further queries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Memos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196" y="548680"/>
            <a:ext cx="682181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908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9" y="3143386"/>
            <a:ext cx="5254063" cy="1377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47529" y="2276872"/>
            <a:ext cx="8056405" cy="4414497"/>
          </a:xfrm>
        </p:spPr>
        <p:txBody>
          <a:bodyPr>
            <a:noAutofit/>
          </a:bodyPr>
          <a:lstStyle/>
          <a:p>
            <a:r>
              <a:rPr lang="en-GB" dirty="0"/>
              <a:t>Find and analyse words or phrases</a:t>
            </a:r>
          </a:p>
          <a:p>
            <a:r>
              <a:rPr lang="en-GB" b="1" dirty="0">
                <a:solidFill>
                  <a:schemeClr val="accent6"/>
                </a:solidFill>
              </a:rPr>
              <a:t>Text Search Query </a:t>
            </a:r>
            <a:r>
              <a:rPr lang="en-GB" dirty="0"/>
              <a:t>– search for a word/phrase</a:t>
            </a:r>
          </a:p>
          <a:p>
            <a:pPr lvl="1"/>
            <a:r>
              <a:rPr lang="en-GB" dirty="0"/>
              <a:t>Create a </a:t>
            </a:r>
            <a:r>
              <a:rPr lang="en-GB" b="1" dirty="0">
                <a:solidFill>
                  <a:schemeClr val="accent6"/>
                </a:solidFill>
              </a:rPr>
              <a:t>word tree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b="1" dirty="0">
                <a:solidFill>
                  <a:schemeClr val="accent6"/>
                </a:solidFill>
              </a:rPr>
              <a:t>Word Frequency Query </a:t>
            </a:r>
            <a:r>
              <a:rPr lang="en-GB" dirty="0"/>
              <a:t>– </a:t>
            </a:r>
            <a:br>
              <a:rPr lang="en-GB" dirty="0"/>
            </a:br>
            <a:r>
              <a:rPr lang="en-GB" dirty="0"/>
              <a:t>most frequently </a:t>
            </a:r>
            <a:r>
              <a:rPr lang="en-GB" dirty="0" err="1"/>
              <a:t>occuring</a:t>
            </a:r>
            <a:r>
              <a:rPr lang="en-GB" dirty="0"/>
              <a:t> words</a:t>
            </a:r>
          </a:p>
          <a:p>
            <a:pPr lvl="1"/>
            <a:r>
              <a:rPr lang="en-GB" dirty="0"/>
              <a:t>Create a </a:t>
            </a:r>
            <a:r>
              <a:rPr lang="en-GB" b="1" dirty="0">
                <a:solidFill>
                  <a:schemeClr val="accent6"/>
                </a:solidFill>
              </a:rPr>
              <a:t>tag cloud</a:t>
            </a:r>
          </a:p>
          <a:p>
            <a:r>
              <a:rPr lang="en-GB" sz="2600" dirty="0"/>
              <a:t>Use memos to record what you learn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Queries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853" y="2448061"/>
            <a:ext cx="4508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854" y="4736065"/>
            <a:ext cx="2060997" cy="195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4769318"/>
            <a:ext cx="585787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21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79576" y="2364812"/>
          <a:ext cx="5112568" cy="3777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Developing an </a:t>
            </a:r>
            <a:r>
              <a:rPr lang="en-GB" b="1" dirty="0" err="1"/>
              <a:t>NVivo</a:t>
            </a:r>
            <a:r>
              <a:rPr lang="en-GB" b="1" dirty="0"/>
              <a:t> Project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824193" y="2613702"/>
            <a:ext cx="2304255" cy="3528392"/>
            <a:chOff x="5364089" y="2708920"/>
            <a:chExt cx="2304255" cy="3528392"/>
          </a:xfrm>
        </p:grpSpPr>
        <p:sp>
          <p:nvSpPr>
            <p:cNvPr id="5" name="TextBox 4"/>
            <p:cNvSpPr txBox="1"/>
            <p:nvPr/>
          </p:nvSpPr>
          <p:spPr>
            <a:xfrm rot="16200000">
              <a:off x="4627669" y="3554216"/>
              <a:ext cx="1842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Structuring phase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5940152" y="2708920"/>
              <a:ext cx="0" cy="216024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 rot="16200000">
              <a:off x="5197613" y="4769453"/>
              <a:ext cx="2430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Creative/analytic phase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6876256" y="3941440"/>
              <a:ext cx="0" cy="216024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16200000">
              <a:off x="5946166" y="4071058"/>
              <a:ext cx="2805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Optional analytic iterations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6412849" y="2708920"/>
              <a:ext cx="125549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668344" y="2708920"/>
              <a:ext cx="0" cy="352839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7236296" y="6237312"/>
              <a:ext cx="432048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1919536" y="6381329"/>
            <a:ext cx="83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Source: </a:t>
            </a:r>
            <a:r>
              <a:rPr lang="en-GB" sz="1400" dirty="0" err="1"/>
              <a:t>Edhlund</a:t>
            </a:r>
            <a:r>
              <a:rPr lang="en-GB" sz="1400" dirty="0"/>
              <a:t>, B &amp; </a:t>
            </a:r>
            <a:r>
              <a:rPr lang="en-GB" sz="1400" dirty="0" err="1"/>
              <a:t>Mcdougall</a:t>
            </a:r>
            <a:r>
              <a:rPr lang="en-GB" sz="1400" dirty="0"/>
              <a:t>, A (2013), </a:t>
            </a:r>
            <a:r>
              <a:rPr lang="en-GB" sz="1400" dirty="0" err="1"/>
              <a:t>NVivo</a:t>
            </a:r>
            <a:r>
              <a:rPr lang="en-GB" sz="1400" dirty="0"/>
              <a:t> 10 Essentials, p. 14</a:t>
            </a:r>
          </a:p>
        </p:txBody>
      </p:sp>
    </p:spTree>
    <p:extLst>
      <p:ext uri="{BB962C8B-B14F-4D97-AF65-F5344CB8AC3E}">
        <p14:creationId xmlns:p14="http://schemas.microsoft.com/office/powerpoint/2010/main" val="705490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51585" y="2420889"/>
            <a:ext cx="7408333" cy="392129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Create a source folder called ‘Literature’</a:t>
            </a:r>
          </a:p>
          <a:p>
            <a:r>
              <a:rPr lang="en-GB" dirty="0"/>
              <a:t>Code articles by themes</a:t>
            </a:r>
          </a:p>
          <a:p>
            <a:pPr lvl="1"/>
            <a:r>
              <a:rPr lang="en-GB" dirty="0"/>
              <a:t>Create nodes for </a:t>
            </a:r>
            <a:r>
              <a:rPr lang="en-GB" b="1" dirty="0">
                <a:solidFill>
                  <a:schemeClr val="accent6"/>
                </a:solidFill>
              </a:rPr>
              <a:t>statistics</a:t>
            </a:r>
            <a:r>
              <a:rPr lang="en-GB" dirty="0"/>
              <a:t>, </a:t>
            </a:r>
            <a:r>
              <a:rPr lang="en-GB" b="1" dirty="0">
                <a:solidFill>
                  <a:schemeClr val="accent6"/>
                </a:solidFill>
              </a:rPr>
              <a:t>quotes</a:t>
            </a:r>
            <a:r>
              <a:rPr lang="en-GB" dirty="0"/>
              <a:t>, </a:t>
            </a:r>
            <a:r>
              <a:rPr lang="en-GB" b="1" dirty="0">
                <a:solidFill>
                  <a:schemeClr val="accent6"/>
                </a:solidFill>
              </a:rPr>
              <a:t>definitions</a:t>
            </a:r>
            <a:r>
              <a:rPr lang="en-GB" dirty="0"/>
              <a:t>, etc.</a:t>
            </a:r>
          </a:p>
          <a:p>
            <a:r>
              <a:rPr lang="en-GB" dirty="0"/>
              <a:t>Annotate content you want to follow-up</a:t>
            </a:r>
          </a:p>
          <a:p>
            <a:r>
              <a:rPr lang="en-GB" dirty="0"/>
              <a:t>Use memos to add descriptions or critiques</a:t>
            </a:r>
          </a:p>
          <a:p>
            <a:r>
              <a:rPr lang="en-GB" dirty="0"/>
              <a:t>Use source classifications for </a:t>
            </a:r>
            <a:r>
              <a:rPr lang="en-GB" b="1" dirty="0">
                <a:solidFill>
                  <a:schemeClr val="accent6"/>
                </a:solidFill>
              </a:rPr>
              <a:t>date</a:t>
            </a:r>
            <a:r>
              <a:rPr lang="en-GB" dirty="0"/>
              <a:t>, </a:t>
            </a:r>
            <a:r>
              <a:rPr lang="en-GB" b="1" dirty="0">
                <a:solidFill>
                  <a:schemeClr val="accent6"/>
                </a:solidFill>
              </a:rPr>
              <a:t>author</a:t>
            </a:r>
            <a:r>
              <a:rPr lang="en-GB" dirty="0"/>
              <a:t>, etc.</a:t>
            </a:r>
          </a:p>
          <a:p>
            <a:r>
              <a:rPr lang="en-GB" dirty="0"/>
              <a:t>Use queries to find common themes or gaps</a:t>
            </a:r>
          </a:p>
          <a:p>
            <a:r>
              <a:rPr lang="en-GB" dirty="0">
                <a:hlinkClick r:id="rId2"/>
              </a:rPr>
              <a:t>YouTube Video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Literature Reviews in </a:t>
            </a:r>
            <a:r>
              <a:rPr lang="en-GB" b="1" dirty="0" err="1">
                <a:solidFill>
                  <a:srgbClr val="002060"/>
                </a:solidFill>
              </a:rPr>
              <a:t>NVivo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505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6068" y="2675466"/>
            <a:ext cx="7408333" cy="3849878"/>
          </a:xfrm>
        </p:spPr>
        <p:txBody>
          <a:bodyPr>
            <a:normAutofit/>
          </a:bodyPr>
          <a:lstStyle/>
          <a:p>
            <a:r>
              <a:rPr lang="en-GB" dirty="0"/>
              <a:t>Non-numerical – converse of quantitative data</a:t>
            </a:r>
          </a:p>
          <a:p>
            <a:r>
              <a:rPr lang="en-GB" dirty="0"/>
              <a:t>Typically word based – but may include imagery, video, etc.</a:t>
            </a:r>
          </a:p>
          <a:p>
            <a:r>
              <a:rPr lang="en-GB" dirty="0"/>
              <a:t>Can record attitudes, behaviours, experiences, motivations, etc.</a:t>
            </a:r>
          </a:p>
          <a:p>
            <a:r>
              <a:rPr lang="en-GB" dirty="0"/>
              <a:t>Descriptive – describing events/opinions etc.</a:t>
            </a:r>
          </a:p>
          <a:p>
            <a:r>
              <a:rPr lang="en-GB" dirty="0"/>
              <a:t>Explanatory – explaining events/opinions etc.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What is Qualitative Data</a:t>
            </a:r>
            <a:r>
              <a:rPr lang="en-GB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57442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96068" y="2420889"/>
            <a:ext cx="7408333" cy="4176463"/>
          </a:xfrm>
        </p:spPr>
        <p:txBody>
          <a:bodyPr>
            <a:normAutofit/>
          </a:bodyPr>
          <a:lstStyle/>
          <a:p>
            <a:r>
              <a:rPr lang="en-GB" dirty="0"/>
              <a:t>Install </a:t>
            </a:r>
            <a:r>
              <a:rPr lang="en-GB" dirty="0" err="1"/>
              <a:t>NCapture</a:t>
            </a:r>
            <a:r>
              <a:rPr lang="en-GB" dirty="0"/>
              <a:t> for Internet Explorer/Chrome</a:t>
            </a:r>
          </a:p>
          <a:p>
            <a:r>
              <a:rPr lang="en-GB" dirty="0"/>
              <a:t>Capture content from:</a:t>
            </a:r>
          </a:p>
          <a:p>
            <a:pPr lvl="1"/>
            <a:r>
              <a:rPr lang="en-GB" dirty="0"/>
              <a:t>Web pages</a:t>
            </a:r>
          </a:p>
          <a:p>
            <a:pPr lvl="1"/>
            <a:r>
              <a:rPr lang="en-GB" dirty="0"/>
              <a:t>Online PDFs</a:t>
            </a:r>
          </a:p>
          <a:p>
            <a:pPr lvl="1"/>
            <a:r>
              <a:rPr lang="en-GB" dirty="0"/>
              <a:t>Facebook</a:t>
            </a:r>
          </a:p>
          <a:p>
            <a:pPr lvl="1"/>
            <a:r>
              <a:rPr lang="en-GB" dirty="0"/>
              <a:t>Twitter</a:t>
            </a:r>
          </a:p>
          <a:p>
            <a:pPr lvl="1"/>
            <a:r>
              <a:rPr lang="en-GB" dirty="0"/>
              <a:t>LinkedIn</a:t>
            </a:r>
          </a:p>
          <a:p>
            <a:pPr lvl="1"/>
            <a:r>
              <a:rPr lang="en-GB" dirty="0"/>
              <a:t>YouTube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Web Pages and Social Media Data</a:t>
            </a:r>
          </a:p>
        </p:txBody>
      </p:sp>
      <p:pic>
        <p:nvPicPr>
          <p:cNvPr id="1026" name="Picture 2" descr="http://help-ncapture.qsrinternational.com/desktop/cn_ncapture_infograph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2852937"/>
            <a:ext cx="3924424" cy="26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157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96068" y="2060848"/>
            <a:ext cx="7408333" cy="453650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Code data at multiple nodes</a:t>
            </a:r>
          </a:p>
          <a:p>
            <a:pPr lvl="1"/>
            <a:r>
              <a:rPr lang="en-GB" dirty="0"/>
              <a:t>Use descriptive, thematic and analytic codes</a:t>
            </a:r>
          </a:p>
          <a:p>
            <a:pPr lvl="1"/>
            <a:r>
              <a:rPr lang="en-GB" dirty="0"/>
              <a:t>Keep a record of your codes and the themes that evolve</a:t>
            </a:r>
          </a:p>
          <a:p>
            <a:r>
              <a:rPr lang="en-GB" dirty="0"/>
              <a:t>Use a Word Frequency query to help you identify key phrases</a:t>
            </a:r>
          </a:p>
          <a:p>
            <a:r>
              <a:rPr lang="en-GB" dirty="0"/>
              <a:t>Use Text Search queries to help you explore themes</a:t>
            </a:r>
          </a:p>
          <a:p>
            <a:r>
              <a:rPr lang="en-GB" dirty="0"/>
              <a:t>Take time to reflect on what you have found and record ideas using memos</a:t>
            </a:r>
          </a:p>
          <a:p>
            <a:r>
              <a:rPr lang="en-GB" dirty="0"/>
              <a:t>Absence can be important!  Ask why sources are NOT coded at a node</a:t>
            </a:r>
          </a:p>
          <a:p>
            <a:r>
              <a:rPr lang="en-GB" dirty="0"/>
              <a:t>Keep a journal of your analysis process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Tips</a:t>
            </a:r>
          </a:p>
        </p:txBody>
      </p:sp>
    </p:spTree>
    <p:extLst>
      <p:ext uri="{BB962C8B-B14F-4D97-AF65-F5344CB8AC3E}">
        <p14:creationId xmlns:p14="http://schemas.microsoft.com/office/powerpoint/2010/main" val="3223133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Create your project journal</a:t>
            </a:r>
          </a:p>
          <a:p>
            <a:r>
              <a:rPr lang="en-GB" dirty="0"/>
              <a:t>Use a model to visualise your preliminary ideas</a:t>
            </a:r>
          </a:p>
          <a:p>
            <a:r>
              <a:rPr lang="en-GB" dirty="0"/>
              <a:t>Create case nodes for the people, organisations, places etc. in your project</a:t>
            </a:r>
          </a:p>
          <a:p>
            <a:r>
              <a:rPr lang="en-GB" dirty="0"/>
              <a:t>Identify possible nodes based on your literature review</a:t>
            </a:r>
          </a:p>
          <a:p>
            <a:r>
              <a:rPr lang="en-GB" dirty="0"/>
              <a:t>Prepare your sources for importing – format documents, clean datasets, edit video/audio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Things to consider early!</a:t>
            </a:r>
          </a:p>
        </p:txBody>
      </p:sp>
    </p:spTree>
    <p:extLst>
      <p:ext uri="{BB962C8B-B14F-4D97-AF65-F5344CB8AC3E}">
        <p14:creationId xmlns:p14="http://schemas.microsoft.com/office/powerpoint/2010/main" val="3996292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6068" y="2420889"/>
            <a:ext cx="7408333" cy="4032447"/>
          </a:xfrm>
        </p:spPr>
        <p:txBody>
          <a:bodyPr>
            <a:normAutofit/>
          </a:bodyPr>
          <a:lstStyle/>
          <a:p>
            <a:r>
              <a:rPr lang="en-GB" dirty="0"/>
              <a:t>Import documents into </a:t>
            </a:r>
            <a:r>
              <a:rPr lang="en-GB" dirty="0" err="1"/>
              <a:t>NVivo</a:t>
            </a:r>
            <a:endParaRPr lang="en-GB" dirty="0"/>
          </a:p>
          <a:p>
            <a:r>
              <a:rPr lang="en-GB" dirty="0"/>
              <a:t>Create nodes and code data</a:t>
            </a:r>
          </a:p>
          <a:p>
            <a:pPr lvl="0"/>
            <a:r>
              <a:rPr lang="en-GB" dirty="0"/>
              <a:t>Create memos and annotate data</a:t>
            </a:r>
          </a:p>
          <a:p>
            <a:pPr lvl="0"/>
            <a:r>
              <a:rPr lang="en-GB" dirty="0"/>
              <a:t>Add classifications to a project</a:t>
            </a:r>
          </a:p>
          <a:p>
            <a:pPr lvl="0"/>
            <a:r>
              <a:rPr lang="en-GB" dirty="0"/>
              <a:t>Define attributes for classifications</a:t>
            </a:r>
          </a:p>
          <a:p>
            <a:pPr lvl="0"/>
            <a:r>
              <a:rPr lang="en-GB" dirty="0"/>
              <a:t>Produce reports</a:t>
            </a:r>
          </a:p>
          <a:p>
            <a:pPr lvl="0"/>
            <a:r>
              <a:rPr lang="en-GB" dirty="0"/>
              <a:t>Create Text Search and Word Frequency queries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Practical Exercises</a:t>
            </a:r>
          </a:p>
        </p:txBody>
      </p:sp>
    </p:spTree>
    <p:extLst>
      <p:ext uri="{BB962C8B-B14F-4D97-AF65-F5344CB8AC3E}">
        <p14:creationId xmlns:p14="http://schemas.microsoft.com/office/powerpoint/2010/main" val="336002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96068" y="2675467"/>
            <a:ext cx="7408333" cy="3921885"/>
          </a:xfrm>
        </p:spPr>
        <p:txBody>
          <a:bodyPr>
            <a:normAutofit fontScale="77500" lnSpcReduction="20000"/>
          </a:bodyPr>
          <a:lstStyle/>
          <a:p>
            <a:r>
              <a:rPr lang="en-GB" dirty="0" err="1"/>
              <a:t>NVivo</a:t>
            </a:r>
            <a:r>
              <a:rPr lang="en-GB" dirty="0"/>
              <a:t> Toolkit: </a:t>
            </a:r>
            <a:r>
              <a:rPr lang="en-GB" dirty="0">
                <a:hlinkClick r:id="rId3"/>
              </a:rPr>
              <a:t>http://explore.qsrinternational.com/nvivo-toolkit</a:t>
            </a:r>
            <a:endParaRPr lang="en-GB" dirty="0"/>
          </a:p>
          <a:p>
            <a:r>
              <a:rPr lang="en-GB" dirty="0"/>
              <a:t>Getting Started Guide: </a:t>
            </a:r>
            <a:r>
              <a:rPr lang="en-GB" dirty="0">
                <a:hlinkClick r:id="rId4"/>
              </a:rPr>
              <a:t>http://download.qsrinternational.com/Document/NVivo10/NVivo10-Getting-Started-Guide.pdf</a:t>
            </a:r>
            <a:endParaRPr lang="en-GB" dirty="0"/>
          </a:p>
          <a:p>
            <a:r>
              <a:rPr lang="en-GB" dirty="0"/>
              <a:t>QSR website: </a:t>
            </a:r>
            <a:r>
              <a:rPr lang="en-GB" dirty="0">
                <a:hlinkClick r:id="rId5"/>
              </a:rPr>
              <a:t>http://www.qsrinternational.com/support.aspx</a:t>
            </a:r>
            <a:endParaRPr lang="en-GB" dirty="0"/>
          </a:p>
          <a:p>
            <a:r>
              <a:rPr lang="en-GB" dirty="0"/>
              <a:t>QSR Support - @</a:t>
            </a:r>
            <a:r>
              <a:rPr lang="en-GB" dirty="0" err="1"/>
              <a:t>QSRSup</a:t>
            </a:r>
            <a:r>
              <a:rPr lang="en-GB" dirty="0"/>
              <a:t> - on Twitter: </a:t>
            </a:r>
            <a:r>
              <a:rPr lang="en-GB" dirty="0">
                <a:hlinkClick r:id="rId6"/>
              </a:rPr>
              <a:t>https://twitter.com/QSRSup</a:t>
            </a:r>
            <a:endParaRPr lang="en-GB" dirty="0"/>
          </a:p>
          <a:p>
            <a:r>
              <a:rPr lang="en-GB" dirty="0"/>
              <a:t>QSR on Facebook: </a:t>
            </a:r>
            <a:r>
              <a:rPr lang="en-GB" dirty="0">
                <a:hlinkClick r:id="rId7"/>
              </a:rPr>
              <a:t>http://www.facebook.com/qsrinternational</a:t>
            </a:r>
            <a:endParaRPr lang="en-GB" dirty="0"/>
          </a:p>
          <a:p>
            <a:r>
              <a:rPr lang="en-GB" dirty="0"/>
              <a:t>QSR on YouTube: </a:t>
            </a:r>
            <a:r>
              <a:rPr lang="en-GB" dirty="0">
                <a:hlinkClick r:id="rId8"/>
              </a:rPr>
              <a:t>https://www.youtube.com/user/QSRInternational</a:t>
            </a:r>
            <a:r>
              <a:rPr lang="en-GB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Online Resources</a:t>
            </a:r>
          </a:p>
        </p:txBody>
      </p:sp>
    </p:spTree>
    <p:extLst>
      <p:ext uri="{BB962C8B-B14F-4D97-AF65-F5344CB8AC3E}">
        <p14:creationId xmlns:p14="http://schemas.microsoft.com/office/powerpoint/2010/main" val="1591008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51585" y="2132857"/>
            <a:ext cx="7408333" cy="4425355"/>
          </a:xfrm>
        </p:spPr>
        <p:txBody>
          <a:bodyPr>
            <a:normAutofit fontScale="92500" lnSpcReduction="20000"/>
          </a:bodyPr>
          <a:lstStyle/>
          <a:p>
            <a:r>
              <a:rPr lang="en-GB" sz="2000" dirty="0"/>
              <a:t>Qualitative Data Analysis with </a:t>
            </a:r>
            <a:r>
              <a:rPr lang="en-GB" sz="2000" dirty="0" err="1"/>
              <a:t>Nvivo</a:t>
            </a:r>
            <a:endParaRPr lang="en-GB" sz="2000" dirty="0"/>
          </a:p>
          <a:p>
            <a:pPr lvl="1"/>
            <a:r>
              <a:rPr lang="en-GB" sz="1800" dirty="0" err="1"/>
              <a:t>Bazeley</a:t>
            </a:r>
            <a:r>
              <a:rPr lang="en-GB" sz="1800" dirty="0"/>
              <a:t>, P &amp; Jackson, K (2013)</a:t>
            </a:r>
          </a:p>
          <a:p>
            <a:r>
              <a:rPr lang="en-GB" sz="2000" dirty="0" err="1"/>
              <a:t>NVivo</a:t>
            </a:r>
            <a:r>
              <a:rPr lang="en-GB" sz="2000" dirty="0"/>
              <a:t> 10 Essentials </a:t>
            </a:r>
          </a:p>
          <a:p>
            <a:pPr lvl="1"/>
            <a:r>
              <a:rPr lang="en-GB" sz="1800" dirty="0" err="1"/>
              <a:t>Edhlund</a:t>
            </a:r>
            <a:r>
              <a:rPr lang="en-GB" sz="1800" dirty="0"/>
              <a:t>, B &amp; </a:t>
            </a:r>
            <a:r>
              <a:rPr lang="en-GB" sz="1800" dirty="0" err="1"/>
              <a:t>Mcdougall</a:t>
            </a:r>
            <a:r>
              <a:rPr lang="en-GB" sz="1800" dirty="0"/>
              <a:t>, A (2013)</a:t>
            </a:r>
            <a:endParaRPr lang="en-IE" sz="1800" dirty="0"/>
          </a:p>
          <a:p>
            <a:r>
              <a:rPr lang="en-IE" sz="2000" dirty="0"/>
              <a:t>Using QSR‐</a:t>
            </a:r>
            <a:r>
              <a:rPr lang="en-IE" sz="2000" dirty="0" err="1"/>
              <a:t>NVivo</a:t>
            </a:r>
            <a:r>
              <a:rPr lang="en-IE" sz="2000" dirty="0"/>
              <a:t> to facilitate the development of a grounded theory project: an account of a worked example</a:t>
            </a:r>
          </a:p>
          <a:p>
            <a:pPr lvl="1"/>
            <a:r>
              <a:rPr lang="en-IE" sz="1800" dirty="0"/>
              <a:t>Andrew John Hutchison, Lynne Halley Johnston, Jeff David </a:t>
            </a:r>
            <a:r>
              <a:rPr lang="en-IE" sz="1800" dirty="0" err="1"/>
              <a:t>Breckon</a:t>
            </a:r>
            <a:r>
              <a:rPr lang="en-IE" sz="1800" dirty="0"/>
              <a:t> </a:t>
            </a:r>
          </a:p>
          <a:p>
            <a:pPr lvl="1"/>
            <a:r>
              <a:rPr lang="en-IE" sz="1800" i="1" dirty="0"/>
              <a:t>International Journal of Social Research Methodology </a:t>
            </a:r>
          </a:p>
          <a:p>
            <a:pPr lvl="1"/>
            <a:r>
              <a:rPr lang="en-IE" sz="1800" dirty="0"/>
              <a:t>Vol. 13, </a:t>
            </a:r>
            <a:r>
              <a:rPr lang="en-IE" sz="1800" dirty="0" err="1"/>
              <a:t>Iss</a:t>
            </a:r>
            <a:r>
              <a:rPr lang="en-IE" sz="1800" dirty="0"/>
              <a:t>. 4, 2010</a:t>
            </a:r>
          </a:p>
          <a:p>
            <a:r>
              <a:rPr lang="en-GB" sz="2000" dirty="0"/>
              <a:t>Using </a:t>
            </a:r>
            <a:r>
              <a:rPr lang="en-GB" sz="2000" dirty="0" err="1"/>
              <a:t>NVivo</a:t>
            </a:r>
            <a:r>
              <a:rPr lang="en-GB" sz="2000" dirty="0"/>
              <a:t> to Answer the Challenges of Qualitative Research in Professional Communication: Benefits and Best Practices Tutorial</a:t>
            </a:r>
          </a:p>
          <a:p>
            <a:pPr lvl="1"/>
            <a:r>
              <a:rPr lang="en-GB" sz="1800" dirty="0"/>
              <a:t>Hoover, R.S.; </a:t>
            </a:r>
            <a:r>
              <a:rPr lang="en-GB" sz="1800" dirty="0" err="1"/>
              <a:t>Koerber</a:t>
            </a:r>
            <a:r>
              <a:rPr lang="en-GB" sz="1800" dirty="0"/>
              <a:t>, A.L., </a:t>
            </a:r>
          </a:p>
          <a:p>
            <a:pPr lvl="1"/>
            <a:r>
              <a:rPr lang="en-GB" sz="1800" i="1" dirty="0"/>
              <a:t>Professional Communication, IEEE Transactions on</a:t>
            </a:r>
            <a:r>
              <a:rPr lang="en-GB" sz="1800" dirty="0"/>
              <a:t> </a:t>
            </a:r>
          </a:p>
          <a:p>
            <a:pPr lvl="1"/>
            <a:r>
              <a:rPr lang="en-GB" sz="1800" dirty="0"/>
              <a:t>Vol.54, no.1, pp.68,82, March 2011</a:t>
            </a:r>
            <a:br>
              <a:rPr lang="en-GB" sz="1800" dirty="0"/>
            </a:br>
            <a:r>
              <a:rPr lang="en-GB" sz="1800" dirty="0" err="1"/>
              <a:t>doi</a:t>
            </a:r>
            <a:r>
              <a:rPr lang="en-GB" sz="1800" dirty="0"/>
              <a:t>: 10.1109/TPC.2009.2036896</a:t>
            </a:r>
            <a:br>
              <a:rPr lang="en-GB" sz="1800" dirty="0"/>
            </a:br>
            <a:r>
              <a:rPr lang="en-GB" sz="1800" dirty="0"/>
              <a:t>URL: </a:t>
            </a:r>
            <a:r>
              <a:rPr lang="en-GB" sz="1800" dirty="0">
                <a:hlinkClick r:id="rId2"/>
              </a:rPr>
              <a:t>http://ieeexplore.ieee.org/stamp/stamp.jsp?tp=&amp;arnumber=5337919&amp;isnumber=5718246</a:t>
            </a:r>
            <a:endParaRPr lang="en-GB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Literature</a:t>
            </a:r>
          </a:p>
        </p:txBody>
      </p:sp>
    </p:spTree>
    <p:extLst>
      <p:ext uri="{BB962C8B-B14F-4D97-AF65-F5344CB8AC3E}">
        <p14:creationId xmlns:p14="http://schemas.microsoft.com/office/powerpoint/2010/main" val="946828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395538" y="2674939"/>
          <a:ext cx="7408862" cy="345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Use Qualitative Data to Answer What/How/Why Questions</a:t>
            </a:r>
          </a:p>
        </p:txBody>
      </p:sp>
    </p:spTree>
    <p:extLst>
      <p:ext uri="{BB962C8B-B14F-4D97-AF65-F5344CB8AC3E}">
        <p14:creationId xmlns:p14="http://schemas.microsoft.com/office/powerpoint/2010/main" val="275861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2E29C6-A2BB-4E4E-8461-844D04491B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9D2E29C6-A2BB-4E4E-8461-844D04491B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43AD5C-90C0-4072-BA0A-85D498180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6743AD5C-90C0-4072-BA0A-85D4981803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0FB7C3-70FC-4C97-BA9B-CB685AD5E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7F0FB7C3-70FC-4C97-BA9B-CB685AD5E4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2BC12F1-4AA1-4CEF-BD07-00B094D33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02BC12F1-4AA1-4CEF-BD07-00B094D334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2E92D6-C35E-416E-8556-DC32579D96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512E92D6-C35E-416E-8556-DC32579D96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19E5C3-D2DE-4861-8034-575D965C2B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AC19E5C3-D2DE-4861-8034-575D965C2B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Examples of Qualitative Data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00656" y="2679192"/>
            <a:ext cx="2887233" cy="3447288"/>
          </a:xfrm>
        </p:spPr>
        <p:txBody>
          <a:bodyPr>
            <a:noAutofit/>
          </a:bodyPr>
          <a:lstStyle/>
          <a:p>
            <a:r>
              <a:rPr lang="en-GB" dirty="0"/>
              <a:t>Interviews</a:t>
            </a:r>
          </a:p>
          <a:p>
            <a:r>
              <a:rPr lang="en-GB" dirty="0"/>
              <a:t>Focus groups</a:t>
            </a:r>
          </a:p>
          <a:p>
            <a:r>
              <a:rPr lang="en-GB" dirty="0"/>
              <a:t>Speeches</a:t>
            </a:r>
          </a:p>
          <a:p>
            <a:r>
              <a:rPr lang="en-GB" dirty="0"/>
              <a:t>Questionnaires</a:t>
            </a:r>
          </a:p>
          <a:p>
            <a:r>
              <a:rPr lang="en-GB" dirty="0"/>
              <a:t>Journals/diaries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5159896" y="2636912"/>
            <a:ext cx="3822192" cy="3447288"/>
          </a:xfrm>
        </p:spPr>
        <p:txBody>
          <a:bodyPr/>
          <a:lstStyle/>
          <a:p>
            <a:r>
              <a:rPr lang="en-GB" dirty="0"/>
              <a:t>Documents</a:t>
            </a:r>
          </a:p>
          <a:p>
            <a:r>
              <a:rPr lang="en-GB" dirty="0"/>
              <a:t>Observation</a:t>
            </a:r>
          </a:p>
          <a:p>
            <a:r>
              <a:rPr lang="en-GB" dirty="0"/>
              <a:t>Audio/visual </a:t>
            </a:r>
            <a:br>
              <a:rPr lang="en-GB" dirty="0"/>
            </a:br>
            <a:r>
              <a:rPr lang="en-GB" dirty="0"/>
              <a:t>materials</a:t>
            </a:r>
          </a:p>
          <a:p>
            <a:r>
              <a:rPr lang="en-GB" dirty="0"/>
              <a:t>Websites</a:t>
            </a:r>
          </a:p>
          <a:p>
            <a:r>
              <a:rPr lang="en-GB" dirty="0"/>
              <a:t>Social media</a:t>
            </a:r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898" y="1916832"/>
            <a:ext cx="2366380" cy="4015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49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84784"/>
            <a:ext cx="9144000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049525" y="1472434"/>
          <a:ext cx="8164958" cy="5196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Analysing Qualitative Data</a:t>
            </a:r>
          </a:p>
        </p:txBody>
      </p:sp>
    </p:spTree>
    <p:extLst>
      <p:ext uri="{BB962C8B-B14F-4D97-AF65-F5344CB8AC3E}">
        <p14:creationId xmlns:p14="http://schemas.microsoft.com/office/powerpoint/2010/main" val="394603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8A6ACE-4722-4A32-8022-1205430401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1B8A6ACE-4722-4A32-8022-1205430401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659ED3-5766-486D-B21E-68E6A34902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0C659ED3-5766-486D-B21E-68E6A34902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2E1863-C395-4C6E-9423-279CB8699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5D2E1863-C395-4C6E-9423-279CB8699E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1AE366-86AE-4CDE-A075-B1CE1B0E0C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921AE366-86AE-4CDE-A075-B1CE1B0E0C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0DB5B0-9AA8-4070-A307-F05990DE1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B40DB5B0-9AA8-4070-A307-F05990DE14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362A85-364A-4B1D-A230-89F76F8E2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45362A85-364A-4B1D-A230-89F76F8E2F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734858"/>
              </p:ext>
            </p:extLst>
          </p:nvPr>
        </p:nvGraphicFramePr>
        <p:xfrm>
          <a:off x="2395538" y="2348881"/>
          <a:ext cx="7408862" cy="3777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Objectives of Qualitative Analysis</a:t>
            </a:r>
          </a:p>
        </p:txBody>
      </p:sp>
    </p:spTree>
    <p:extLst>
      <p:ext uri="{BB962C8B-B14F-4D97-AF65-F5344CB8AC3E}">
        <p14:creationId xmlns:p14="http://schemas.microsoft.com/office/powerpoint/2010/main" val="1659433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91545" y="2204864"/>
            <a:ext cx="8352928" cy="4392488"/>
          </a:xfrm>
        </p:spPr>
        <p:txBody>
          <a:bodyPr>
            <a:normAutofit/>
          </a:bodyPr>
          <a:lstStyle/>
          <a:p>
            <a:r>
              <a:rPr lang="en-GB" dirty="0"/>
              <a:t>Divide data into meaningful units</a:t>
            </a:r>
          </a:p>
          <a:p>
            <a:pPr lvl="1"/>
            <a:r>
              <a:rPr lang="en-GB" dirty="0"/>
              <a:t>Use words/phrases e.g. ‘physical environment’, ‘interpersonal relationships’</a:t>
            </a:r>
          </a:p>
          <a:p>
            <a:r>
              <a:rPr lang="en-GB" dirty="0"/>
              <a:t>Codes can be ‘</a:t>
            </a:r>
            <a:r>
              <a:rPr lang="en-GB" b="1" dirty="0">
                <a:solidFill>
                  <a:schemeClr val="accent6"/>
                </a:solidFill>
              </a:rPr>
              <a:t>data-driven</a:t>
            </a:r>
            <a:r>
              <a:rPr lang="en-GB" dirty="0"/>
              <a:t>’ or ‘</a:t>
            </a:r>
            <a:r>
              <a:rPr lang="en-GB" b="1" dirty="0">
                <a:solidFill>
                  <a:schemeClr val="accent6"/>
                </a:solidFill>
              </a:rPr>
              <a:t>theory-driven</a:t>
            </a:r>
            <a:r>
              <a:rPr lang="en-GB" dirty="0"/>
              <a:t>’</a:t>
            </a:r>
          </a:p>
          <a:p>
            <a:pPr lvl="1"/>
            <a:r>
              <a:rPr lang="en-GB" b="1" dirty="0">
                <a:solidFill>
                  <a:schemeClr val="accent6"/>
                </a:solidFill>
              </a:rPr>
              <a:t>Deductive coding </a:t>
            </a:r>
            <a:r>
              <a:rPr lang="en-GB" dirty="0"/>
              <a:t>codes are developed before examining the data</a:t>
            </a:r>
          </a:p>
          <a:p>
            <a:pPr lvl="1"/>
            <a:r>
              <a:rPr lang="en-GB" b="1" dirty="0">
                <a:solidFill>
                  <a:schemeClr val="accent6"/>
                </a:solidFill>
              </a:rPr>
              <a:t>Inductive coding </a:t>
            </a:r>
            <a:r>
              <a:rPr lang="en-GB" dirty="0"/>
              <a:t>codes are derived from the data</a:t>
            </a:r>
          </a:p>
          <a:p>
            <a:pPr lvl="1"/>
            <a:r>
              <a:rPr lang="en-GB" dirty="0"/>
              <a:t>In </a:t>
            </a:r>
            <a:r>
              <a:rPr lang="en-GB" dirty="0" err="1"/>
              <a:t>NVivo</a:t>
            </a:r>
            <a:r>
              <a:rPr lang="en-GB" dirty="0"/>
              <a:t>, codes are stored within </a:t>
            </a:r>
            <a:r>
              <a:rPr lang="en-GB" b="1" dirty="0">
                <a:solidFill>
                  <a:schemeClr val="accent6"/>
                </a:solidFill>
              </a:rPr>
              <a:t>Nodes</a:t>
            </a:r>
          </a:p>
          <a:p>
            <a:r>
              <a:rPr lang="en-GB" dirty="0"/>
              <a:t>Keep a master list of codes used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Coding Data</a:t>
            </a:r>
          </a:p>
        </p:txBody>
      </p:sp>
    </p:spTree>
    <p:extLst>
      <p:ext uri="{BB962C8B-B14F-4D97-AF65-F5344CB8AC3E}">
        <p14:creationId xmlns:p14="http://schemas.microsoft.com/office/powerpoint/2010/main" val="4182808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135560" y="2564905"/>
          <a:ext cx="8028880" cy="3993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Types of Code</a:t>
            </a:r>
          </a:p>
        </p:txBody>
      </p:sp>
    </p:spTree>
    <p:extLst>
      <p:ext uri="{BB962C8B-B14F-4D97-AF65-F5344CB8AC3E}">
        <p14:creationId xmlns:p14="http://schemas.microsoft.com/office/powerpoint/2010/main" val="4214946868"/>
      </p:ext>
    </p:extLst>
  </p:cSld>
  <p:clrMapOvr>
    <a:masterClrMapping/>
  </p:clrMapOvr>
</p:sld>
</file>

<file path=ppt/theme/theme1.xml><?xml version="1.0" encoding="utf-8"?>
<a:theme xmlns:a="http://schemas.openxmlformats.org/drawingml/2006/main" name="InterweaveVTI">
  <a:themeElements>
    <a:clrScheme name="AnalogousFromDarkSeedLeftStep">
      <a:dk1>
        <a:srgbClr val="000000"/>
      </a:dk1>
      <a:lt1>
        <a:srgbClr val="FFFFFF"/>
      </a:lt1>
      <a:dk2>
        <a:srgbClr val="393620"/>
      </a:dk2>
      <a:lt2>
        <a:srgbClr val="E8E2E5"/>
      </a:lt2>
      <a:accent1>
        <a:srgbClr val="2DB574"/>
      </a:accent1>
      <a:accent2>
        <a:srgbClr val="21B831"/>
      </a:accent2>
      <a:accent3>
        <a:srgbClr val="58B62D"/>
      </a:accent3>
      <a:accent4>
        <a:srgbClr val="87AD20"/>
      </a:accent4>
      <a:accent5>
        <a:srgbClr val="B6A22D"/>
      </a:accent5>
      <a:accent6>
        <a:srgbClr val="C86C24"/>
      </a:accent6>
      <a:hlink>
        <a:srgbClr val="84862C"/>
      </a:hlink>
      <a:folHlink>
        <a:srgbClr val="7F7F7F"/>
      </a:folHlink>
    </a:clrScheme>
    <a:fontScheme name="Interweave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weaveVTI" id="{2A5AE21D-FC75-4AD0-BC12-FA563BC24905}" vid="{9A4A41B8-EB69-44BB-8E15-B517E25CF8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1809</Words>
  <Application>Microsoft Office PowerPoint</Application>
  <PresentationFormat>Widescreen</PresentationFormat>
  <Paragraphs>295</Paragraphs>
  <Slides>35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Neue Haas Grotesk Text Pro</vt:lpstr>
      <vt:lpstr>InterweaveVTI</vt:lpstr>
      <vt:lpstr>Office Theme</vt:lpstr>
      <vt:lpstr>Topic 11 Practice data analysis using the preferred tool</vt:lpstr>
      <vt:lpstr>Aims and Objectives</vt:lpstr>
      <vt:lpstr>What is Qualitative Data?</vt:lpstr>
      <vt:lpstr>Use Qualitative Data to Answer What/How/Why Questions</vt:lpstr>
      <vt:lpstr>Examples of Qualitative Data Sources</vt:lpstr>
      <vt:lpstr>Analysing Qualitative Data</vt:lpstr>
      <vt:lpstr>Objectives of Qualitative Analysis</vt:lpstr>
      <vt:lpstr>Coding Data</vt:lpstr>
      <vt:lpstr>Types of Code</vt:lpstr>
      <vt:lpstr>Types of Code</vt:lpstr>
      <vt:lpstr>Tree (Hierarchical) Coding</vt:lpstr>
      <vt:lpstr>Challenges</vt:lpstr>
      <vt:lpstr>How can NVivo Help?</vt:lpstr>
      <vt:lpstr>Qualitative Analysis Using NVivo</vt:lpstr>
      <vt:lpstr>Limitations</vt:lpstr>
      <vt:lpstr>PowerPoint Presentation</vt:lpstr>
      <vt:lpstr>Terminology</vt:lpstr>
      <vt:lpstr>Importing Sources</vt:lpstr>
      <vt:lpstr>Other Datasets</vt:lpstr>
      <vt:lpstr>Coding in NVivo</vt:lpstr>
      <vt:lpstr>Approaches to coding</vt:lpstr>
      <vt:lpstr>Creating Nodes</vt:lpstr>
      <vt:lpstr>Coding Sources</vt:lpstr>
      <vt:lpstr>Case Nodes</vt:lpstr>
      <vt:lpstr>Tree Structures in NVivo</vt:lpstr>
      <vt:lpstr>Using Memos</vt:lpstr>
      <vt:lpstr>Queries</vt:lpstr>
      <vt:lpstr>Developing an NVivo Project</vt:lpstr>
      <vt:lpstr>Literature Reviews in NVivo</vt:lpstr>
      <vt:lpstr>Web Pages and Social Media Data</vt:lpstr>
      <vt:lpstr>Tips</vt:lpstr>
      <vt:lpstr>Things to consider early!</vt:lpstr>
      <vt:lpstr>Practical Exercises</vt:lpstr>
      <vt:lpstr>Online Resources</vt:lpstr>
      <vt:lpstr>Literature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11 Practice data analysis using the preferred tool</dc:title>
  <dc:creator>Assoc. Prof. Dr. Jugindar Singh</dc:creator>
  <cp:lastModifiedBy>Assoc. Prof. Dr. Jugindar Singh</cp:lastModifiedBy>
  <cp:revision>2</cp:revision>
  <dcterms:created xsi:type="dcterms:W3CDTF">2022-05-21T02:07:21Z</dcterms:created>
  <dcterms:modified xsi:type="dcterms:W3CDTF">2022-05-21T02:17:48Z</dcterms:modified>
</cp:coreProperties>
</file>